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3" r:id="rId1"/>
  </p:sldMasterIdLst>
  <p:notesMasterIdLst>
    <p:notesMasterId r:id="rId22"/>
  </p:notesMasterIdLst>
  <p:sldIdLst>
    <p:sldId id="294" r:id="rId2"/>
    <p:sldId id="323" r:id="rId3"/>
    <p:sldId id="336" r:id="rId4"/>
    <p:sldId id="335" r:id="rId5"/>
    <p:sldId id="257" r:id="rId6"/>
    <p:sldId id="338" r:id="rId7"/>
    <p:sldId id="337" r:id="rId8"/>
    <p:sldId id="324" r:id="rId9"/>
    <p:sldId id="339" r:id="rId10"/>
    <p:sldId id="340" r:id="rId11"/>
    <p:sldId id="341" r:id="rId12"/>
    <p:sldId id="342" r:id="rId13"/>
    <p:sldId id="343" r:id="rId14"/>
    <p:sldId id="344" r:id="rId15"/>
    <p:sldId id="345" r:id="rId16"/>
    <p:sldId id="346" r:id="rId17"/>
    <p:sldId id="347" r:id="rId18"/>
    <p:sldId id="348" r:id="rId19"/>
    <p:sldId id="349" r:id="rId20"/>
    <p:sldId id="350" r:id="rId2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546056"/>
        </a:solidFill>
        <a:effectLst/>
        <a:uFillTx/>
        <a:latin typeface="+mn-lt"/>
        <a:ea typeface="+mn-ea"/>
        <a:cs typeface="+mn-cs"/>
        <a:sym typeface="Palatino"/>
      </a:defRPr>
    </a:lvl1pPr>
    <a:lvl2pPr marL="0" marR="0" indent="0" algn="ctr" defTabSz="584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546056"/>
        </a:solidFill>
        <a:effectLst/>
        <a:uFillTx/>
        <a:latin typeface="+mn-lt"/>
        <a:ea typeface="+mn-ea"/>
        <a:cs typeface="+mn-cs"/>
        <a:sym typeface="Palatino"/>
      </a:defRPr>
    </a:lvl2pPr>
    <a:lvl3pPr marL="0" marR="0" indent="0" algn="ctr" defTabSz="584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546056"/>
        </a:solidFill>
        <a:effectLst/>
        <a:uFillTx/>
        <a:latin typeface="+mn-lt"/>
        <a:ea typeface="+mn-ea"/>
        <a:cs typeface="+mn-cs"/>
        <a:sym typeface="Palatino"/>
      </a:defRPr>
    </a:lvl3pPr>
    <a:lvl4pPr marL="0" marR="0" indent="0" algn="ctr" defTabSz="584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546056"/>
        </a:solidFill>
        <a:effectLst/>
        <a:uFillTx/>
        <a:latin typeface="+mn-lt"/>
        <a:ea typeface="+mn-ea"/>
        <a:cs typeface="+mn-cs"/>
        <a:sym typeface="Palatino"/>
      </a:defRPr>
    </a:lvl4pPr>
    <a:lvl5pPr marL="0" marR="0" indent="0" algn="ctr" defTabSz="584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546056"/>
        </a:solidFill>
        <a:effectLst/>
        <a:uFillTx/>
        <a:latin typeface="+mn-lt"/>
        <a:ea typeface="+mn-ea"/>
        <a:cs typeface="+mn-cs"/>
        <a:sym typeface="Palatino"/>
      </a:defRPr>
    </a:lvl5pPr>
    <a:lvl6pPr marL="0" marR="0" indent="0" algn="ctr" defTabSz="584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546056"/>
        </a:solidFill>
        <a:effectLst/>
        <a:uFillTx/>
        <a:latin typeface="+mn-lt"/>
        <a:ea typeface="+mn-ea"/>
        <a:cs typeface="+mn-cs"/>
        <a:sym typeface="Palatino"/>
      </a:defRPr>
    </a:lvl6pPr>
    <a:lvl7pPr marL="0" marR="0" indent="0" algn="ctr" defTabSz="584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546056"/>
        </a:solidFill>
        <a:effectLst/>
        <a:uFillTx/>
        <a:latin typeface="+mn-lt"/>
        <a:ea typeface="+mn-ea"/>
        <a:cs typeface="+mn-cs"/>
        <a:sym typeface="Palatino"/>
      </a:defRPr>
    </a:lvl7pPr>
    <a:lvl8pPr marL="0" marR="0" indent="0" algn="ctr" defTabSz="584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546056"/>
        </a:solidFill>
        <a:effectLst/>
        <a:uFillTx/>
        <a:latin typeface="+mn-lt"/>
        <a:ea typeface="+mn-ea"/>
        <a:cs typeface="+mn-cs"/>
        <a:sym typeface="Palatino"/>
      </a:defRPr>
    </a:lvl8pPr>
    <a:lvl9pPr marL="0" marR="0" indent="0" algn="ctr" defTabSz="584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546056"/>
        </a:solidFill>
        <a:effectLst/>
        <a:uFillTx/>
        <a:latin typeface="+mn-lt"/>
        <a:ea typeface="+mn-ea"/>
        <a:cs typeface="+mn-cs"/>
        <a:sym typeface="Palatino"/>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ff">
        <a:fontRef idx="minor">
          <a:srgbClr val="7B867F">
            <a:alpha val="92000"/>
          </a:srgbClr>
        </a:fontRef>
        <a:srgbClr val="7B867F">
          <a:alpha val="92000"/>
        </a:srgbClr>
      </a:tcTxStyle>
      <a:tcStyle>
        <a:tcBdr>
          <a:left>
            <a:ln w="12700" cap="flat">
              <a:solidFill>
                <a:srgbClr val="79A0AF">
                  <a:alpha val="50000"/>
                </a:srgbClr>
              </a:solidFill>
              <a:prstDash val="solid"/>
              <a:miter lim="400000"/>
            </a:ln>
          </a:left>
          <a:right>
            <a:ln w="12700" cap="flat">
              <a:solidFill>
                <a:srgbClr val="79A0AF">
                  <a:alpha val="50000"/>
                </a:srgbClr>
              </a:solidFill>
              <a:prstDash val="solid"/>
              <a:miter lim="400000"/>
            </a:ln>
          </a:right>
          <a:top>
            <a:ln w="12700" cap="flat">
              <a:solidFill>
                <a:srgbClr val="79A0AF">
                  <a:alpha val="50000"/>
                </a:srgbClr>
              </a:solidFill>
              <a:prstDash val="solid"/>
              <a:miter lim="400000"/>
            </a:ln>
          </a:top>
          <a:bottom>
            <a:ln w="12700" cap="flat">
              <a:solidFill>
                <a:srgbClr val="79A0AF">
                  <a:alpha val="50000"/>
                </a:srgbClr>
              </a:solidFill>
              <a:prstDash val="solid"/>
              <a:miter lim="400000"/>
            </a:ln>
          </a:bottom>
          <a:insideH>
            <a:ln w="12700" cap="flat">
              <a:solidFill>
                <a:srgbClr val="79A0AF">
                  <a:alpha val="50000"/>
                </a:srgbClr>
              </a:solidFill>
              <a:prstDash val="solid"/>
              <a:miter lim="400000"/>
            </a:ln>
          </a:insideH>
          <a:insideV>
            <a:ln w="12700" cap="flat">
              <a:solidFill>
                <a:srgbClr val="79A0AF">
                  <a:alpha val="50000"/>
                </a:srgbClr>
              </a:solidFill>
              <a:prstDash val="solid"/>
              <a:miter lim="400000"/>
            </a:ln>
          </a:insideV>
        </a:tcBdr>
        <a:fill>
          <a:noFill/>
        </a:fill>
      </a:tcStyle>
    </a:wholeTbl>
    <a:band2H>
      <a:tcTxStyle/>
      <a:tcStyle>
        <a:tcBdr/>
        <a:fill>
          <a:solidFill>
            <a:srgbClr val="BFC0B3">
              <a:alpha val="30000"/>
            </a:srgbClr>
          </a:solidFill>
        </a:fill>
      </a:tcStyle>
    </a:band2H>
    <a:firstCol>
      <a:tcTxStyle b="on" i="off">
        <a:fontRef idx="minor">
          <a:srgbClr val="F5F5EA"/>
        </a:fontRef>
        <a:srgbClr val="F5F5EA"/>
      </a:tcTxStyle>
      <a:tcStyle>
        <a:tcBdr>
          <a:left>
            <a:ln w="12700" cap="flat">
              <a:solidFill>
                <a:srgbClr val="79A0AF">
                  <a:alpha val="50000"/>
                </a:srgbClr>
              </a:solidFill>
              <a:prstDash val="solid"/>
              <a:miter lim="400000"/>
            </a:ln>
          </a:left>
          <a:right>
            <a:ln w="12700" cap="flat">
              <a:solidFill>
                <a:srgbClr val="79A0AF">
                  <a:alpha val="50000"/>
                </a:srgbClr>
              </a:solidFill>
              <a:prstDash val="solid"/>
              <a:miter lim="400000"/>
            </a:ln>
          </a:right>
          <a:top>
            <a:ln w="12700" cap="flat">
              <a:solidFill>
                <a:srgbClr val="79A0AF">
                  <a:alpha val="50000"/>
                </a:srgbClr>
              </a:solidFill>
              <a:prstDash val="solid"/>
              <a:miter lim="400000"/>
            </a:ln>
          </a:top>
          <a:bottom>
            <a:ln w="12700" cap="flat">
              <a:solidFill>
                <a:srgbClr val="79A0AF">
                  <a:alpha val="50000"/>
                </a:srgbClr>
              </a:solidFill>
              <a:prstDash val="solid"/>
              <a:miter lim="400000"/>
            </a:ln>
          </a:bottom>
          <a:insideH>
            <a:ln w="12700" cap="flat">
              <a:solidFill>
                <a:srgbClr val="79A0AF">
                  <a:alpha val="50000"/>
                </a:srgbClr>
              </a:solidFill>
              <a:prstDash val="solid"/>
              <a:miter lim="400000"/>
            </a:ln>
          </a:insideH>
          <a:insideV>
            <a:ln w="12700" cap="flat">
              <a:solidFill>
                <a:srgbClr val="79A0AF">
                  <a:alpha val="50000"/>
                </a:srgbClr>
              </a:solidFill>
              <a:prstDash val="solid"/>
              <a:miter lim="400000"/>
            </a:ln>
          </a:insideV>
        </a:tcBdr>
        <a:fill>
          <a:noFill/>
        </a:fill>
      </a:tcStyle>
    </a:firstCol>
    <a:lastRow>
      <a:tcTxStyle b="on" i="off">
        <a:fontRef idx="minor">
          <a:srgbClr val="7B867F">
            <a:alpha val="92000"/>
          </a:srgbClr>
        </a:fontRef>
        <a:srgbClr val="7B867F">
          <a:alpha val="92000"/>
        </a:srgbClr>
      </a:tcTxStyle>
      <a:tcStyle>
        <a:tcBdr>
          <a:left>
            <a:ln w="12700" cap="flat">
              <a:solidFill>
                <a:srgbClr val="79A0AF">
                  <a:alpha val="50000"/>
                </a:srgbClr>
              </a:solidFill>
              <a:prstDash val="solid"/>
              <a:miter lim="400000"/>
            </a:ln>
          </a:left>
          <a:right>
            <a:ln w="12700" cap="flat">
              <a:solidFill>
                <a:srgbClr val="79A0AF">
                  <a:alpha val="50000"/>
                </a:srgbClr>
              </a:solidFill>
              <a:prstDash val="solid"/>
              <a:miter lim="400000"/>
            </a:ln>
          </a:right>
          <a:top>
            <a:ln w="25400" cap="flat">
              <a:solidFill>
                <a:srgbClr val="79A0AF">
                  <a:alpha val="50000"/>
                </a:srgbClr>
              </a:solidFill>
              <a:prstDash val="solid"/>
              <a:miter lim="400000"/>
            </a:ln>
          </a:top>
          <a:bottom>
            <a:ln w="12700" cap="flat">
              <a:solidFill>
                <a:srgbClr val="79A0AF">
                  <a:alpha val="50000"/>
                </a:srgbClr>
              </a:solidFill>
              <a:prstDash val="solid"/>
              <a:miter lim="400000"/>
            </a:ln>
          </a:bottom>
          <a:insideH>
            <a:ln w="12700" cap="flat">
              <a:solidFill>
                <a:srgbClr val="79A0AF">
                  <a:alpha val="50000"/>
                </a:srgbClr>
              </a:solidFill>
              <a:prstDash val="solid"/>
              <a:miter lim="400000"/>
            </a:ln>
          </a:insideH>
          <a:insideV>
            <a:ln w="12700" cap="flat">
              <a:solidFill>
                <a:srgbClr val="79A0AF">
                  <a:alpha val="50000"/>
                </a:srgbClr>
              </a:solidFill>
              <a:prstDash val="solid"/>
              <a:miter lim="400000"/>
            </a:ln>
          </a:insideV>
        </a:tcBdr>
        <a:fill>
          <a:noFill/>
        </a:fill>
      </a:tcStyle>
    </a:lastRow>
    <a:firstRow>
      <a:tcTxStyle b="on" i="off">
        <a:fontRef idx="minor">
          <a:srgbClr val="F5F5EA"/>
        </a:fontRef>
        <a:srgbClr val="F5F5EA"/>
      </a:tcTxStyle>
      <a:tcStyle>
        <a:tcBdr>
          <a:left>
            <a:ln w="12700" cap="flat">
              <a:solidFill>
                <a:srgbClr val="79A0AF">
                  <a:alpha val="50000"/>
                </a:srgbClr>
              </a:solidFill>
              <a:prstDash val="solid"/>
              <a:miter lim="400000"/>
            </a:ln>
          </a:left>
          <a:right>
            <a:ln w="12700" cap="flat">
              <a:solidFill>
                <a:srgbClr val="79A0AF">
                  <a:alpha val="50000"/>
                </a:srgbClr>
              </a:solidFill>
              <a:prstDash val="solid"/>
              <a:miter lim="400000"/>
            </a:ln>
          </a:right>
          <a:top>
            <a:ln w="12700" cap="flat">
              <a:solidFill>
                <a:srgbClr val="79A0AF">
                  <a:alpha val="50000"/>
                </a:srgbClr>
              </a:solidFill>
              <a:prstDash val="solid"/>
              <a:miter lim="400000"/>
            </a:ln>
          </a:top>
          <a:bottom>
            <a:ln w="12700" cap="flat">
              <a:solidFill>
                <a:srgbClr val="79A0AF">
                  <a:alpha val="50000"/>
                </a:srgbClr>
              </a:solidFill>
              <a:prstDash val="solid"/>
              <a:miter lim="400000"/>
            </a:ln>
          </a:bottom>
          <a:insideH>
            <a:ln w="12700" cap="flat">
              <a:solidFill>
                <a:srgbClr val="79A0AF">
                  <a:alpha val="50000"/>
                </a:srgbClr>
              </a:solidFill>
              <a:prstDash val="solid"/>
              <a:miter lim="400000"/>
            </a:ln>
          </a:insideH>
          <a:insideV>
            <a:ln w="12700" cap="flat">
              <a:solidFill>
                <a:srgbClr val="79A0AF">
                  <a:alpha val="50000"/>
                </a:srgbClr>
              </a:solidFill>
              <a:prstDash val="solid"/>
              <a:miter lim="400000"/>
            </a:ln>
          </a:insideV>
        </a:tcBdr>
        <a:fill>
          <a:noFill/>
        </a:fill>
      </a:tcStyle>
    </a:firstRow>
  </a:tblStyle>
  <a:tblStyle styleId="{C7B018BB-80A7-4F77-B60F-C8B233D01FF8}" styleName="">
    <a:tblBg/>
    <a:wholeTbl>
      <a:tcTxStyle b="on" i="off">
        <a:fontRef idx="minor">
          <a:srgbClr val="7B867F">
            <a:alpha val="92000"/>
          </a:srgbClr>
        </a:fontRef>
        <a:srgbClr val="7B867F">
          <a:alpha val="92000"/>
        </a:srgbClr>
      </a:tcTxStyle>
      <a:tcStyle>
        <a:tcBdr>
          <a:left>
            <a:ln w="12700" cap="flat">
              <a:solidFill>
                <a:srgbClr val="686763">
                  <a:alpha val="70000"/>
                </a:srgbClr>
              </a:solidFill>
              <a:prstDash val="solid"/>
              <a:miter lim="400000"/>
            </a:ln>
          </a:left>
          <a:right>
            <a:ln w="12700" cap="flat">
              <a:solidFill>
                <a:srgbClr val="686763">
                  <a:alpha val="70000"/>
                </a:srgbClr>
              </a:solidFill>
              <a:prstDash val="solid"/>
              <a:miter lim="400000"/>
            </a:ln>
          </a:right>
          <a:top>
            <a:ln w="12700" cap="flat">
              <a:solidFill>
                <a:srgbClr val="686763">
                  <a:alpha val="70000"/>
                </a:srgbClr>
              </a:solidFill>
              <a:prstDash val="solid"/>
              <a:miter lim="400000"/>
            </a:ln>
          </a:top>
          <a:bottom>
            <a:ln w="12700" cap="flat">
              <a:solidFill>
                <a:srgbClr val="686763">
                  <a:alpha val="70000"/>
                </a:srgbClr>
              </a:solidFill>
              <a:prstDash val="solid"/>
              <a:miter lim="400000"/>
            </a:ln>
          </a:bottom>
          <a:insideH>
            <a:ln w="12700" cap="flat">
              <a:solidFill>
                <a:srgbClr val="686763">
                  <a:alpha val="70000"/>
                </a:srgbClr>
              </a:solidFill>
              <a:prstDash val="solid"/>
              <a:miter lim="400000"/>
            </a:ln>
          </a:insideH>
          <a:insideV>
            <a:ln w="12700" cap="flat">
              <a:solidFill>
                <a:srgbClr val="686763">
                  <a:alpha val="70000"/>
                </a:srgbClr>
              </a:solidFill>
              <a:prstDash val="solid"/>
              <a:miter lim="400000"/>
            </a:ln>
          </a:insideV>
        </a:tcBdr>
        <a:fill>
          <a:noFill/>
        </a:fill>
      </a:tcStyle>
    </a:wholeTbl>
    <a:band2H>
      <a:tcTxStyle/>
      <a:tcStyle>
        <a:tcBdr/>
        <a:fill>
          <a:solidFill>
            <a:srgbClr val="BFC0B3">
              <a:alpha val="30000"/>
            </a:srgbClr>
          </a:solidFill>
        </a:fill>
      </a:tcStyle>
    </a:band2H>
    <a:firstCol>
      <a:tcTxStyle b="on" i="off">
        <a:fontRef idx="minor">
          <a:srgbClr val="F5F5EA"/>
        </a:fontRef>
        <a:srgbClr val="F5F5EA"/>
      </a:tcTxStyle>
      <a:tcStyle>
        <a:tcBdr>
          <a:left>
            <a:ln w="12700" cap="flat">
              <a:solidFill>
                <a:srgbClr val="686763">
                  <a:alpha val="70000"/>
                </a:srgbClr>
              </a:solidFill>
              <a:prstDash val="solid"/>
              <a:miter lim="400000"/>
            </a:ln>
          </a:left>
          <a:right>
            <a:ln w="12700" cap="flat">
              <a:solidFill>
                <a:srgbClr val="686763">
                  <a:alpha val="70000"/>
                </a:srgbClr>
              </a:solidFill>
              <a:prstDash val="solid"/>
              <a:miter lim="400000"/>
            </a:ln>
          </a:right>
          <a:top>
            <a:ln w="12700" cap="flat">
              <a:solidFill>
                <a:srgbClr val="686763">
                  <a:alpha val="70000"/>
                </a:srgbClr>
              </a:solidFill>
              <a:prstDash val="solid"/>
              <a:miter lim="400000"/>
            </a:ln>
          </a:top>
          <a:bottom>
            <a:ln w="12700" cap="flat">
              <a:solidFill>
                <a:srgbClr val="686763">
                  <a:alpha val="70000"/>
                </a:srgbClr>
              </a:solidFill>
              <a:prstDash val="solid"/>
              <a:miter lim="400000"/>
            </a:ln>
          </a:bottom>
          <a:insideH>
            <a:ln w="12700" cap="flat">
              <a:solidFill>
                <a:srgbClr val="686763">
                  <a:alpha val="70000"/>
                </a:srgbClr>
              </a:solidFill>
              <a:prstDash val="solid"/>
              <a:miter lim="400000"/>
            </a:ln>
          </a:insideH>
          <a:insideV>
            <a:ln w="12700" cap="flat">
              <a:solidFill>
                <a:srgbClr val="686763">
                  <a:alpha val="70000"/>
                </a:srgbClr>
              </a:solidFill>
              <a:prstDash val="solid"/>
              <a:miter lim="400000"/>
            </a:ln>
          </a:insideV>
        </a:tcBdr>
        <a:fill>
          <a:noFill/>
        </a:fill>
      </a:tcStyle>
    </a:firstCol>
    <a:lastRow>
      <a:tcTxStyle b="on" i="off">
        <a:fontRef idx="minor">
          <a:srgbClr val="F5F5EA"/>
        </a:fontRef>
        <a:srgbClr val="F5F5EA"/>
      </a:tcTxStyle>
      <a:tcStyle>
        <a:tcBdr>
          <a:left>
            <a:ln w="12700" cap="flat">
              <a:solidFill>
                <a:srgbClr val="686763">
                  <a:alpha val="70000"/>
                </a:srgbClr>
              </a:solidFill>
              <a:prstDash val="solid"/>
              <a:miter lim="400000"/>
            </a:ln>
          </a:left>
          <a:right>
            <a:ln w="12700" cap="flat">
              <a:solidFill>
                <a:srgbClr val="686763">
                  <a:alpha val="70000"/>
                </a:srgbClr>
              </a:solidFill>
              <a:prstDash val="solid"/>
              <a:miter lim="400000"/>
            </a:ln>
          </a:right>
          <a:top>
            <a:ln w="12700" cap="flat">
              <a:solidFill>
                <a:srgbClr val="686763">
                  <a:alpha val="70000"/>
                </a:srgbClr>
              </a:solidFill>
              <a:prstDash val="solid"/>
              <a:miter lim="400000"/>
            </a:ln>
          </a:top>
          <a:bottom>
            <a:ln w="12700" cap="flat">
              <a:solidFill>
                <a:srgbClr val="686763">
                  <a:alpha val="70000"/>
                </a:srgbClr>
              </a:solidFill>
              <a:prstDash val="solid"/>
              <a:miter lim="400000"/>
            </a:ln>
          </a:bottom>
          <a:insideH>
            <a:ln w="12700" cap="flat">
              <a:solidFill>
                <a:srgbClr val="686763">
                  <a:alpha val="70000"/>
                </a:srgbClr>
              </a:solidFill>
              <a:prstDash val="solid"/>
              <a:miter lim="400000"/>
            </a:ln>
          </a:insideH>
          <a:insideV>
            <a:ln w="12700" cap="flat">
              <a:solidFill>
                <a:srgbClr val="686763">
                  <a:alpha val="70000"/>
                </a:srgbClr>
              </a:solidFill>
              <a:prstDash val="solid"/>
              <a:miter lim="400000"/>
            </a:ln>
          </a:insideV>
        </a:tcBdr>
        <a:fill>
          <a:noFill/>
        </a:fill>
      </a:tcStyle>
    </a:lastRow>
    <a:firstRow>
      <a:tcTxStyle b="on" i="off">
        <a:fontRef idx="minor">
          <a:srgbClr val="F5F5EA"/>
        </a:fontRef>
        <a:srgbClr val="F5F5EA"/>
      </a:tcTxStyle>
      <a:tcStyle>
        <a:tcBdr>
          <a:left>
            <a:ln w="12700" cap="flat">
              <a:solidFill>
                <a:srgbClr val="686763">
                  <a:alpha val="70000"/>
                </a:srgbClr>
              </a:solidFill>
              <a:prstDash val="solid"/>
              <a:miter lim="400000"/>
            </a:ln>
          </a:left>
          <a:right>
            <a:ln w="12700" cap="flat">
              <a:solidFill>
                <a:srgbClr val="686763">
                  <a:alpha val="70000"/>
                </a:srgbClr>
              </a:solidFill>
              <a:prstDash val="solid"/>
              <a:miter lim="400000"/>
            </a:ln>
          </a:right>
          <a:top>
            <a:ln w="12700" cap="flat">
              <a:solidFill>
                <a:srgbClr val="686763">
                  <a:alpha val="70000"/>
                </a:srgbClr>
              </a:solidFill>
              <a:prstDash val="solid"/>
              <a:miter lim="400000"/>
            </a:ln>
          </a:top>
          <a:bottom>
            <a:ln w="12700" cap="flat">
              <a:solidFill>
                <a:srgbClr val="686763">
                  <a:alpha val="70000"/>
                </a:srgbClr>
              </a:solidFill>
              <a:prstDash val="solid"/>
              <a:miter lim="400000"/>
            </a:ln>
          </a:bottom>
          <a:insideH>
            <a:ln w="12700" cap="flat">
              <a:solidFill>
                <a:srgbClr val="686763">
                  <a:alpha val="70000"/>
                </a:srgbClr>
              </a:solidFill>
              <a:prstDash val="solid"/>
              <a:miter lim="400000"/>
            </a:ln>
          </a:insideH>
          <a:insideV>
            <a:ln w="12700" cap="flat">
              <a:solidFill>
                <a:srgbClr val="686763">
                  <a:alpha val="70000"/>
                </a:srgbClr>
              </a:solidFill>
              <a:prstDash val="solid"/>
              <a:miter lim="400000"/>
            </a:ln>
          </a:insideV>
        </a:tcBdr>
        <a:fill>
          <a:noFill/>
        </a:fill>
      </a:tcStyle>
    </a:firstRow>
  </a:tblStyle>
  <a:tblStyle styleId="{EEE7283C-3CF3-47DC-8721-378D4A62B228}" styleName="">
    <a:tblBg/>
    <a:wholeTbl>
      <a:tcTxStyle b="off" i="off">
        <a:fontRef idx="minor">
          <a:srgbClr val="546056"/>
        </a:fontRef>
        <a:srgbClr val="546056"/>
      </a:tcTxStyle>
      <a:tcStyle>
        <a:tcBdr>
          <a:left>
            <a:ln w="12700" cap="flat">
              <a:solidFill>
                <a:srgbClr val="B59660"/>
              </a:solidFill>
              <a:prstDash val="solid"/>
              <a:miter lim="400000"/>
            </a:ln>
          </a:left>
          <a:right>
            <a:ln w="12700" cap="flat">
              <a:solidFill>
                <a:srgbClr val="B59660"/>
              </a:solidFill>
              <a:prstDash val="solid"/>
              <a:miter lim="400000"/>
            </a:ln>
          </a:right>
          <a:top>
            <a:ln w="12700" cap="flat">
              <a:solidFill>
                <a:srgbClr val="B59660"/>
              </a:solidFill>
              <a:prstDash val="solid"/>
              <a:miter lim="400000"/>
            </a:ln>
          </a:top>
          <a:bottom>
            <a:ln w="12700" cap="flat">
              <a:solidFill>
                <a:srgbClr val="B59660"/>
              </a:solidFill>
              <a:prstDash val="solid"/>
              <a:miter lim="400000"/>
            </a:ln>
          </a:bottom>
          <a:insideH>
            <a:ln w="12700" cap="flat">
              <a:solidFill>
                <a:srgbClr val="B59660"/>
              </a:solidFill>
              <a:prstDash val="solid"/>
              <a:miter lim="400000"/>
            </a:ln>
          </a:insideH>
          <a:insideV>
            <a:ln w="12700" cap="flat">
              <a:solidFill>
                <a:srgbClr val="B59660"/>
              </a:solidFill>
              <a:prstDash val="solid"/>
              <a:miter lim="400000"/>
            </a:ln>
          </a:insideV>
        </a:tcBdr>
        <a:fill>
          <a:noFill/>
        </a:fill>
      </a:tcStyle>
    </a:wholeTbl>
    <a:band2H>
      <a:tcTxStyle/>
      <a:tcStyle>
        <a:tcBdr/>
        <a:fill>
          <a:solidFill>
            <a:srgbClr val="BFC0B3">
              <a:alpha val="30000"/>
            </a:srgbClr>
          </a:solidFill>
        </a:fill>
      </a:tcStyle>
    </a:band2H>
    <a:firstCol>
      <a:tcTxStyle b="on" i="off">
        <a:fontRef idx="minor">
          <a:srgbClr val="F5F5EA"/>
        </a:fontRef>
        <a:srgbClr val="F5F5EA"/>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Ref idx="minor">
          <a:srgbClr val="546056"/>
        </a:fontRef>
        <a:srgbClr val="546056"/>
      </a:tcTxStyle>
      <a:tcStyle>
        <a:tcBdr>
          <a:left>
            <a:ln w="12700" cap="flat">
              <a:noFill/>
              <a:miter lim="400000"/>
            </a:ln>
          </a:left>
          <a:right>
            <a:ln w="12700" cap="flat">
              <a:noFill/>
              <a:miter lim="400000"/>
            </a:ln>
          </a:right>
          <a:top>
            <a:ln w="25400" cap="flat">
              <a:solidFill>
                <a:srgbClr val="B59660"/>
              </a:solidFill>
              <a:prstDash val="solid"/>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n" i="off">
        <a:fontRef idx="minor">
          <a:srgbClr val="F5F5EA"/>
        </a:fontRef>
        <a:srgbClr val="F5F5EA"/>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Row>
  </a:tblStyle>
  <a:tblStyle styleId="{CF821DB8-F4EB-4A41-A1BA-3FCAFE7338EE}" styleName="">
    <a:tblBg/>
    <a:wholeTbl>
      <a:tcTxStyle b="on" i="off">
        <a:fontRef idx="minor">
          <a:srgbClr val="7B867F">
            <a:alpha val="92000"/>
          </a:srgbClr>
        </a:fontRef>
        <a:srgbClr val="7B867F">
          <a:alpha val="92000"/>
        </a:srgbClr>
      </a:tcTxStyle>
      <a:tcStyle>
        <a:tcBdr>
          <a:left>
            <a:ln w="12700" cap="flat">
              <a:noFill/>
              <a:miter lim="400000"/>
            </a:ln>
          </a:left>
          <a:right>
            <a:ln w="12700" cap="flat">
              <a:noFill/>
              <a:miter lim="400000"/>
            </a:ln>
          </a:right>
          <a:top>
            <a:ln w="12700" cap="flat">
              <a:solidFill>
                <a:srgbClr val="070707">
                  <a:alpha val="50000"/>
                </a:srgbClr>
              </a:solidFill>
              <a:prstDash val="solid"/>
              <a:miter lim="400000"/>
            </a:ln>
          </a:top>
          <a:bottom>
            <a:ln w="12700" cap="flat">
              <a:solidFill>
                <a:srgbClr val="070707">
                  <a:alpha val="50000"/>
                </a:srgbClr>
              </a:solidFill>
              <a:prstDash val="solid"/>
              <a:miter lim="400000"/>
            </a:ln>
          </a:bottom>
          <a:insideH>
            <a:ln w="12700" cap="flat">
              <a:solidFill>
                <a:srgbClr val="070707">
                  <a:alpha val="50000"/>
                </a:srgbClr>
              </a:solidFill>
              <a:prstDash val="solid"/>
              <a:miter lim="400000"/>
            </a:ln>
          </a:insideH>
          <a:insideV>
            <a:ln w="12700" cap="flat">
              <a:noFill/>
              <a:miter lim="400000"/>
            </a:ln>
          </a:insideV>
        </a:tcBdr>
        <a:fill>
          <a:noFill/>
        </a:fill>
      </a:tcStyle>
    </a:wholeTbl>
    <a:band2H>
      <a:tcTxStyle/>
      <a:tcStyle>
        <a:tcBdr/>
        <a:fill>
          <a:solidFill>
            <a:srgbClr val="BFC0B3">
              <a:alpha val="30000"/>
            </a:srgbClr>
          </a:solidFill>
        </a:fill>
      </a:tcStyle>
    </a:band2H>
    <a:firstCol>
      <a:tcTxStyle b="on" i="off">
        <a:fontRef idx="minor">
          <a:srgbClr val="F5F5EA"/>
        </a:fontRef>
        <a:srgbClr val="F5F5EA"/>
      </a:tcTxStyle>
      <a:tcStyle>
        <a:tcBdr>
          <a:left>
            <a:ln w="12700" cap="flat">
              <a:solidFill>
                <a:srgbClr val="070707">
                  <a:alpha val="50000"/>
                </a:srgbClr>
              </a:solidFill>
              <a:prstDash val="solid"/>
              <a:miter lim="400000"/>
            </a:ln>
          </a:left>
          <a:right>
            <a:ln w="25400" cap="flat">
              <a:solidFill>
                <a:srgbClr val="070707">
                  <a:alpha val="50000"/>
                </a:srgbClr>
              </a:solidFill>
              <a:prstDash val="solid"/>
              <a:miter lim="400000"/>
            </a:ln>
          </a:right>
          <a:top>
            <a:ln w="12700" cap="flat">
              <a:noFill/>
              <a:miter lim="400000"/>
            </a:ln>
          </a:top>
          <a:bottom>
            <a:ln w="12700" cap="flat">
              <a:noFill/>
              <a:miter lim="400000"/>
            </a:ln>
          </a:bottom>
          <a:insideH>
            <a:ln w="12700" cap="flat">
              <a:noFill/>
              <a:miter lim="400000"/>
            </a:ln>
          </a:insideH>
          <a:insideV>
            <a:ln w="12700" cap="flat">
              <a:solidFill>
                <a:srgbClr val="070707">
                  <a:alpha val="50000"/>
                </a:srgbClr>
              </a:solidFill>
              <a:prstDash val="solid"/>
              <a:miter lim="400000"/>
            </a:ln>
          </a:insideV>
        </a:tcBdr>
        <a:fill>
          <a:solidFill>
            <a:srgbClr val="8F8E8A">
              <a:alpha val="80000"/>
            </a:srgbClr>
          </a:solidFill>
        </a:fill>
      </a:tcStyle>
    </a:firstCol>
    <a:lastRow>
      <a:tcTxStyle b="on" i="off">
        <a:fontRef idx="minor">
          <a:srgbClr val="F5F5EA"/>
        </a:fontRef>
        <a:srgbClr val="F5F5EA"/>
      </a:tcTxStyle>
      <a:tcStyle>
        <a:tcBdr>
          <a:left>
            <a:ln w="12700" cap="flat">
              <a:noFill/>
              <a:miter lim="400000"/>
            </a:ln>
          </a:left>
          <a:right>
            <a:ln w="12700" cap="flat">
              <a:noFill/>
              <a:miter lim="400000"/>
            </a:ln>
          </a:right>
          <a:top>
            <a:ln w="25400" cap="flat">
              <a:solidFill>
                <a:srgbClr val="070707">
                  <a:alpha val="50000"/>
                </a:srgbClr>
              </a:solidFill>
              <a:prstDash val="solid"/>
              <a:miter lim="400000"/>
            </a:ln>
          </a:top>
          <a:bottom>
            <a:ln w="12700" cap="flat">
              <a:solidFill>
                <a:srgbClr val="070707">
                  <a:alpha val="50000"/>
                </a:srgbClr>
              </a:solidFill>
              <a:prstDash val="solid"/>
              <a:miter lim="400000"/>
            </a:ln>
          </a:bottom>
          <a:insideH>
            <a:ln w="12700" cap="flat">
              <a:solidFill>
                <a:srgbClr val="070707">
                  <a:alpha val="50000"/>
                </a:srgbClr>
              </a:solidFill>
              <a:prstDash val="solid"/>
              <a:miter lim="400000"/>
            </a:ln>
          </a:insideH>
          <a:insideV>
            <a:ln w="12700" cap="flat">
              <a:noFill/>
              <a:miter lim="400000"/>
            </a:ln>
          </a:insideV>
        </a:tcBdr>
        <a:fill>
          <a:solidFill>
            <a:schemeClr val="accent2">
              <a:alpha val="90000"/>
            </a:schemeClr>
          </a:solidFill>
        </a:fill>
      </a:tcStyle>
    </a:lastRow>
    <a:firstRow>
      <a:tcTxStyle b="on" i="off">
        <a:fontRef idx="minor">
          <a:srgbClr val="F5F5EA"/>
        </a:fontRef>
        <a:srgbClr val="F5F5EA"/>
      </a:tcTxStyle>
      <a:tcStyle>
        <a:tcBdr>
          <a:left>
            <a:ln w="12700" cap="flat">
              <a:noFill/>
              <a:miter lim="400000"/>
            </a:ln>
          </a:left>
          <a:right>
            <a:ln w="12700" cap="flat">
              <a:noFill/>
              <a:miter lim="400000"/>
            </a:ln>
          </a:right>
          <a:top>
            <a:ln w="12700" cap="flat">
              <a:solidFill>
                <a:srgbClr val="070707">
                  <a:alpha val="50000"/>
                </a:srgbClr>
              </a:solidFill>
              <a:prstDash val="solid"/>
              <a:miter lim="400000"/>
            </a:ln>
          </a:top>
          <a:bottom>
            <a:ln w="25400" cap="flat">
              <a:solidFill>
                <a:srgbClr val="070707">
                  <a:alpha val="50000"/>
                </a:srgbClr>
              </a:solidFill>
              <a:prstDash val="solid"/>
              <a:miter lim="400000"/>
            </a:ln>
          </a:bottom>
          <a:insideH>
            <a:ln w="12700" cap="flat">
              <a:solidFill>
                <a:srgbClr val="070707">
                  <a:alpha val="50000"/>
                </a:srgbClr>
              </a:solidFill>
              <a:prstDash val="solid"/>
              <a:miter lim="400000"/>
            </a:ln>
          </a:insideH>
          <a:insideV>
            <a:ln w="12700" cap="flat">
              <a:noFill/>
              <a:miter lim="400000"/>
            </a:ln>
          </a:insideV>
        </a:tcBdr>
        <a:fill>
          <a:solidFill>
            <a:schemeClr val="accent2">
              <a:alpha val="90000"/>
            </a:schemeClr>
          </a:solidFill>
        </a:fill>
      </a:tcStyle>
    </a:firstRow>
  </a:tblStyle>
  <a:tblStyle styleId="{33BA23B1-9221-436E-865A-0063620EA4FD}" styleName="">
    <a:tblBg/>
    <a:wholeTbl>
      <a:tcTxStyle b="off" i="off">
        <a:fontRef idx="minor">
          <a:srgbClr val="546056"/>
        </a:fontRef>
        <a:srgbClr val="546056"/>
      </a:tcTxStyle>
      <a:tcStyle>
        <a:tcBdr>
          <a:left>
            <a:ln w="12700" cap="flat">
              <a:solidFill>
                <a:srgbClr val="474E49">
                  <a:alpha val="92000"/>
                </a:srgbClr>
              </a:solidFill>
              <a:prstDash val="solid"/>
              <a:miter lim="400000"/>
            </a:ln>
          </a:left>
          <a:right>
            <a:ln w="12700" cap="flat">
              <a:solidFill>
                <a:srgbClr val="474E49">
                  <a:alpha val="92000"/>
                </a:srgbClr>
              </a:solidFill>
              <a:prstDash val="solid"/>
              <a:miter lim="400000"/>
            </a:ln>
          </a:right>
          <a:top>
            <a:ln w="12700" cap="flat">
              <a:solidFill>
                <a:srgbClr val="474E49">
                  <a:alpha val="92000"/>
                </a:srgbClr>
              </a:solidFill>
              <a:prstDash val="solid"/>
              <a:miter lim="400000"/>
            </a:ln>
          </a:top>
          <a:bottom>
            <a:ln w="12700" cap="flat">
              <a:solidFill>
                <a:srgbClr val="474E49">
                  <a:alpha val="92000"/>
                </a:srgbClr>
              </a:solidFill>
              <a:prstDash val="solid"/>
              <a:miter lim="400000"/>
            </a:ln>
          </a:bottom>
          <a:insideH>
            <a:ln w="12700" cap="flat">
              <a:solidFill>
                <a:srgbClr val="474E49">
                  <a:alpha val="92000"/>
                </a:srgbClr>
              </a:solidFill>
              <a:prstDash val="solid"/>
              <a:miter lim="400000"/>
            </a:ln>
          </a:insideH>
          <a:insideV>
            <a:ln w="12700" cap="flat">
              <a:solidFill>
                <a:srgbClr val="474E49">
                  <a:alpha val="92000"/>
                </a:srgbClr>
              </a:solidFill>
              <a:prstDash val="solid"/>
              <a:miter lim="400000"/>
            </a:ln>
          </a:insideV>
        </a:tcBdr>
        <a:fill>
          <a:noFill/>
        </a:fill>
      </a:tcStyle>
    </a:wholeTbl>
    <a:band2H>
      <a:tcTxStyle/>
      <a:tcStyle>
        <a:tcBdr/>
        <a:fill>
          <a:solidFill>
            <a:srgbClr val="BFC0B3">
              <a:alpha val="30000"/>
            </a:srgbClr>
          </a:solidFill>
        </a:fill>
      </a:tcStyle>
    </a:band2H>
    <a:firstCol>
      <a:tcTxStyle b="on" i="off">
        <a:fontRef idx="minor">
          <a:srgbClr val="546056"/>
        </a:fontRef>
        <a:srgbClr val="546056"/>
      </a:tcTxStyle>
      <a:tcStyle>
        <a:tcBdr>
          <a:left>
            <a:ln w="12700" cap="flat">
              <a:solidFill>
                <a:srgbClr val="474E49">
                  <a:alpha val="92000"/>
                </a:srgbClr>
              </a:solidFill>
              <a:prstDash val="solid"/>
              <a:miter lim="400000"/>
            </a:ln>
          </a:left>
          <a:right>
            <a:ln w="12700" cap="flat">
              <a:solidFill>
                <a:srgbClr val="474E49">
                  <a:alpha val="92000"/>
                </a:srgbClr>
              </a:solidFill>
              <a:prstDash val="solid"/>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C6E72">
              <a:alpha val="11000"/>
            </a:srgbClr>
          </a:solidFill>
        </a:fill>
      </a:tcStyle>
    </a:firstCol>
    <a:lastRow>
      <a:tcTxStyle b="on" i="off">
        <a:fontRef idx="minor">
          <a:srgbClr val="546056"/>
        </a:fontRef>
        <a:srgbClr val="546056"/>
      </a:tcTxStyle>
      <a:tcStyle>
        <a:tcBdr>
          <a:left>
            <a:ln w="12700" cap="flat">
              <a:noFill/>
              <a:miter lim="400000"/>
            </a:ln>
          </a:left>
          <a:right>
            <a:ln w="12700" cap="flat">
              <a:noFill/>
              <a:miter lim="400000"/>
            </a:ln>
          </a:right>
          <a:top>
            <a:ln w="12700" cap="flat">
              <a:solidFill>
                <a:srgbClr val="474E49">
                  <a:alpha val="92000"/>
                </a:srgbClr>
              </a:solidFill>
              <a:prstDash val="solid"/>
              <a:miter lim="400000"/>
            </a:ln>
          </a:top>
          <a:bottom>
            <a:ln w="12700" cap="flat">
              <a:solidFill>
                <a:srgbClr val="474E49">
                  <a:alpha val="92000"/>
                </a:srgbClr>
              </a:solidFill>
              <a:prstDash val="solid"/>
              <a:miter lim="400000"/>
            </a:ln>
          </a:bottom>
          <a:insideH>
            <a:ln w="12700" cap="flat">
              <a:noFill/>
              <a:miter lim="400000"/>
            </a:ln>
          </a:insideH>
          <a:insideV>
            <a:ln w="12700" cap="flat">
              <a:noFill/>
              <a:miter lim="400000"/>
            </a:ln>
          </a:insideV>
        </a:tcBdr>
        <a:fill>
          <a:no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12700" cap="flat">
              <a:solidFill>
                <a:srgbClr val="474E49">
                  <a:alpha val="92000"/>
                </a:srgbClr>
              </a:solidFill>
              <a:prstDash val="solid"/>
              <a:miter lim="400000"/>
            </a:ln>
          </a:top>
          <a:bottom>
            <a:ln w="12700" cap="flat">
              <a:solidFill>
                <a:srgbClr val="474E49">
                  <a:alpha val="92000"/>
                </a:srgbClr>
              </a:solidFill>
              <a:prstDash val="solid"/>
              <a:miter lim="400000"/>
            </a:ln>
          </a:bottom>
          <a:insideH>
            <a:ln w="12700" cap="flat">
              <a:noFill/>
              <a:miter lim="400000"/>
            </a:ln>
          </a:insideH>
          <a:insideV>
            <a:ln w="12700" cap="flat">
              <a:noFill/>
              <a:miter lim="400000"/>
            </a:ln>
          </a:insideV>
        </a:tcBdr>
        <a:fill>
          <a:solidFill>
            <a:srgbClr val="6C6E72">
              <a:alpha val="80000"/>
            </a:srgbClr>
          </a:solidFill>
        </a:fill>
      </a:tcStyle>
    </a:firstRow>
  </a:tblStyle>
  <a:tblStyle styleId="{2708684C-4D16-4618-839F-0558EEFCDFE6}" styleName="">
    <a:tblBg/>
    <a:wholeTbl>
      <a:tcTxStyle b="off" i="off">
        <a:fontRef idx="minor">
          <a:srgbClr val="546056"/>
        </a:fontRef>
        <a:srgbClr val="546056"/>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BFC0B3">
              <a:alpha val="30000"/>
            </a:srgbClr>
          </a:solidFill>
        </a:fill>
      </a:tcStyle>
    </a:band2H>
    <a:firstCol>
      <a:tcTxStyle b="on" i="off">
        <a:fontRef idx="minor">
          <a:srgbClr val="546056"/>
        </a:fontRef>
        <a:srgbClr val="546056"/>
      </a:tcTxStyle>
      <a:tcStyle>
        <a:tcBdr>
          <a:left>
            <a:ln w="12700" cap="flat">
              <a:noFill/>
              <a:miter lim="400000"/>
            </a:ln>
          </a:left>
          <a:right>
            <a:ln w="12700" cap="flat">
              <a:solidFill>
                <a:srgbClr val="000000"/>
              </a:solidFill>
              <a:prstDash val="solid"/>
              <a:miter lim="400000"/>
            </a:ln>
          </a:right>
          <a:top>
            <a:ln w="12700" cap="flat">
              <a:noFill/>
              <a:miter lim="400000"/>
            </a:ln>
          </a:top>
          <a:bottom>
            <a:ln w="12700" cap="flat">
              <a:noFill/>
              <a:miter lim="400000"/>
            </a:ln>
          </a:bottom>
          <a:insideH>
            <a:ln w="12700" cap="flat">
              <a:noFill/>
              <a:miter lim="400000"/>
            </a:ln>
          </a:insideH>
          <a:insideV>
            <a:ln w="12700" cap="flat">
              <a:solidFill>
                <a:srgbClr val="000000"/>
              </a:solidFill>
              <a:custDash>
                <a:ds d="200000" sp="200000"/>
              </a:custDash>
              <a:miter lim="400000"/>
            </a:ln>
          </a:insideV>
        </a:tcBdr>
        <a:fill>
          <a:noFill/>
        </a:fill>
      </a:tcStyle>
    </a:firstCol>
    <a:lastRow>
      <a:tcTxStyle b="on" i="off">
        <a:fontRef idx="minor">
          <a:srgbClr val="546056"/>
        </a:fontRef>
        <a:srgbClr val="546056"/>
      </a:tcTxStyle>
      <a:tcStyle>
        <a:tcBdr>
          <a:left>
            <a:ln w="12700" cap="flat">
              <a:noFill/>
              <a:miter lim="400000"/>
            </a:ln>
          </a:left>
          <a:right>
            <a:ln w="12700" cap="flat">
              <a:noFill/>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noFill/>
              <a:miter lim="400000"/>
            </a:ln>
          </a:insideV>
        </a:tcBdr>
        <a:fill>
          <a:noFill/>
        </a:fill>
      </a:tcStyle>
    </a:lastRow>
    <a:firstRow>
      <a:tcTxStyle b="on" i="off">
        <a:fontRef idx="minor">
          <a:srgbClr val="546056"/>
        </a:fontRef>
        <a:srgbClr val="546056"/>
      </a:tcTxStyle>
      <a:tcStyle>
        <a:tcBdr>
          <a:left>
            <a:ln w="12700" cap="flat">
              <a:noFill/>
              <a:miter lim="400000"/>
            </a:ln>
          </a:left>
          <a:right>
            <a:ln w="12700" cap="flat">
              <a:noFill/>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noFill/>
              <a:miter lim="400000"/>
            </a:ln>
          </a:insideV>
        </a:tcBdr>
        <a:fill>
          <a:no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658" y="-773"/>
      </p:cViewPr>
      <p:guideLst>
        <p:guide orient="horz" pos="3072"/>
        <p:guide pos="40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8" name="Shape 128"/>
          <p:cNvSpPr>
            <a:spLocks noGrp="1" noRot="1" noChangeAspect="1"/>
          </p:cNvSpPr>
          <p:nvPr>
            <p:ph type="sldImg"/>
          </p:nvPr>
        </p:nvSpPr>
        <p:spPr>
          <a:xfrm>
            <a:off x="1143000" y="685800"/>
            <a:ext cx="4572000" cy="3429000"/>
          </a:xfrm>
          <a:prstGeom prst="rect">
            <a:avLst/>
          </a:prstGeom>
        </p:spPr>
        <p:txBody>
          <a:bodyPr/>
          <a:lstStyle/>
          <a:p>
            <a:endParaRPr/>
          </a:p>
        </p:txBody>
      </p:sp>
      <p:sp>
        <p:nvSpPr>
          <p:cNvPr id="129" name="Shape 12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947181621"/>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12040" y="-12043"/>
            <a:ext cx="13043649" cy="977768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607958" y="3419782"/>
            <a:ext cx="8286889" cy="2341407"/>
          </a:xfrm>
        </p:spPr>
        <p:txBody>
          <a:bodyPr anchor="b">
            <a:noAutofit/>
          </a:bodyPr>
          <a:lstStyle>
            <a:lvl1pPr algn="r">
              <a:defRPr sz="768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607958" y="5761187"/>
            <a:ext cx="8286889" cy="1560034"/>
          </a:xfrm>
        </p:spPr>
        <p:txBody>
          <a:bodyPr anchor="t"/>
          <a:lstStyle>
            <a:lvl1pPr marL="0" indent="0" algn="r">
              <a:buNone/>
              <a:defRPr>
                <a:solidFill>
                  <a:schemeClr val="tx1">
                    <a:lumMod val="50000"/>
                    <a:lumOff val="50000"/>
                  </a:schemeClr>
                </a:solidFill>
              </a:defRPr>
            </a:lvl1pPr>
            <a:lvl2pPr marL="650230" indent="0" algn="ctr">
              <a:buNone/>
              <a:defRPr>
                <a:solidFill>
                  <a:schemeClr val="tx1">
                    <a:tint val="75000"/>
                  </a:schemeClr>
                </a:solidFill>
              </a:defRPr>
            </a:lvl2pPr>
            <a:lvl3pPr marL="1300460" indent="0" algn="ctr">
              <a:buNone/>
              <a:defRPr>
                <a:solidFill>
                  <a:schemeClr val="tx1">
                    <a:tint val="75000"/>
                  </a:schemeClr>
                </a:solidFill>
              </a:defRPr>
            </a:lvl3pPr>
            <a:lvl4pPr marL="1950690" indent="0" algn="ctr">
              <a:buNone/>
              <a:defRPr>
                <a:solidFill>
                  <a:schemeClr val="tx1">
                    <a:tint val="75000"/>
                  </a:schemeClr>
                </a:solidFill>
              </a:defRPr>
            </a:lvl4pPr>
            <a:lvl5pPr marL="2600919" indent="0" algn="ctr">
              <a:buNone/>
              <a:defRPr>
                <a:solidFill>
                  <a:schemeClr val="tx1">
                    <a:tint val="75000"/>
                  </a:schemeClr>
                </a:solidFill>
              </a:defRPr>
            </a:lvl5pPr>
            <a:lvl6pPr marL="3251149" indent="0" algn="ctr">
              <a:buNone/>
              <a:defRPr>
                <a:solidFill>
                  <a:schemeClr val="tx1">
                    <a:tint val="75000"/>
                  </a:schemeClr>
                </a:solidFill>
              </a:defRPr>
            </a:lvl6pPr>
            <a:lvl7pPr marL="3901379" indent="0" algn="ctr">
              <a:buNone/>
              <a:defRPr>
                <a:solidFill>
                  <a:schemeClr val="tx1">
                    <a:tint val="75000"/>
                  </a:schemeClr>
                </a:solidFill>
              </a:defRPr>
            </a:lvl7pPr>
            <a:lvl8pPr marL="4551609" indent="0" algn="ctr">
              <a:buNone/>
              <a:defRPr>
                <a:solidFill>
                  <a:schemeClr val="tx1">
                    <a:tint val="75000"/>
                  </a:schemeClr>
                </a:solidFill>
              </a:defRPr>
            </a:lvl8pPr>
            <a:lvl9pPr marL="5201839"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3919387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866987" y="866986"/>
            <a:ext cx="9027860" cy="4840676"/>
          </a:xfrm>
        </p:spPr>
        <p:txBody>
          <a:bodyPr anchor="ctr">
            <a:normAutofit/>
          </a:bodyPr>
          <a:lstStyle>
            <a:lvl1pPr algn="l">
              <a:defRPr sz="6258" b="0" cap="none"/>
            </a:lvl1pPr>
          </a:lstStyle>
          <a:p>
            <a:r>
              <a:rPr lang="cs-CZ" smtClean="0"/>
              <a:t>Kliknutím lze upravit styl.</a:t>
            </a:r>
            <a:endParaRPr lang="en-US" dirty="0"/>
          </a:p>
        </p:txBody>
      </p:sp>
      <p:sp>
        <p:nvSpPr>
          <p:cNvPr id="3" name="Text Placeholder 2"/>
          <p:cNvSpPr>
            <a:spLocks noGrp="1"/>
          </p:cNvSpPr>
          <p:nvPr>
            <p:ph type="body" idx="1"/>
          </p:nvPr>
        </p:nvSpPr>
        <p:spPr>
          <a:xfrm>
            <a:off x="866987" y="6357902"/>
            <a:ext cx="9027860" cy="2234257"/>
          </a:xfrm>
        </p:spPr>
        <p:txBody>
          <a:bodyPr anchor="ctr">
            <a:normAutofit/>
          </a:bodyPr>
          <a:lstStyle>
            <a:lvl1pPr marL="0" indent="0" algn="l">
              <a:buNone/>
              <a:defRPr sz="2560">
                <a:solidFill>
                  <a:schemeClr val="tx1">
                    <a:lumMod val="75000"/>
                    <a:lumOff val="2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3484350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02059" y="866987"/>
            <a:ext cx="8635992" cy="4298809"/>
          </a:xfrm>
        </p:spPr>
        <p:txBody>
          <a:bodyPr anchor="ctr">
            <a:normAutofit/>
          </a:bodyPr>
          <a:lstStyle>
            <a:lvl1pPr algn="l">
              <a:defRPr sz="6258"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565972" y="5165795"/>
            <a:ext cx="7708166" cy="541867"/>
          </a:xfrm>
        </p:spPr>
        <p:txBody>
          <a:bodyPr anchor="ctr">
            <a:noAutofit/>
          </a:bodyPr>
          <a:lstStyle>
            <a:lvl1pPr marL="0" indent="0">
              <a:buFontTx/>
              <a:buNone/>
              <a:defRPr sz="2276">
                <a:solidFill>
                  <a:schemeClr val="tx1">
                    <a:lumMod val="50000"/>
                    <a:lumOff val="50000"/>
                  </a:schemeClr>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866985" y="6357902"/>
            <a:ext cx="9027861" cy="2234257"/>
          </a:xfrm>
        </p:spPr>
        <p:txBody>
          <a:bodyPr anchor="ctr">
            <a:normAutofit/>
          </a:bodyPr>
          <a:lstStyle>
            <a:lvl1pPr marL="0" indent="0" algn="l">
              <a:buNone/>
              <a:defRPr sz="2560">
                <a:solidFill>
                  <a:schemeClr val="tx1">
                    <a:lumMod val="75000"/>
                    <a:lumOff val="2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pPr/>
              <a:t>‹#›</a:t>
            </a:fld>
            <a:endParaRPr lang="cs-CZ"/>
          </a:p>
        </p:txBody>
      </p:sp>
      <p:sp>
        <p:nvSpPr>
          <p:cNvPr id="24" name="TextBox 23"/>
          <p:cNvSpPr txBox="1"/>
          <p:nvPr/>
        </p:nvSpPr>
        <p:spPr>
          <a:xfrm>
            <a:off x="686523" y="1124093"/>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596728" y="4105324"/>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72991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866985" y="2747716"/>
            <a:ext cx="9027861" cy="3691321"/>
          </a:xfrm>
        </p:spPr>
        <p:txBody>
          <a:bodyPr anchor="b">
            <a:normAutofit/>
          </a:bodyPr>
          <a:lstStyle>
            <a:lvl1pPr algn="l">
              <a:defRPr sz="6258" b="0" cap="none"/>
            </a:lvl1pPr>
          </a:lstStyle>
          <a:p>
            <a:r>
              <a:rPr lang="cs-CZ" smtClean="0"/>
              <a:t>Kliknutím lze upravit styl.</a:t>
            </a:r>
            <a:endParaRPr lang="en-US" dirty="0"/>
          </a:p>
        </p:txBody>
      </p:sp>
      <p:sp>
        <p:nvSpPr>
          <p:cNvPr id="3" name="Text Placeholder 2"/>
          <p:cNvSpPr>
            <a:spLocks noGrp="1"/>
          </p:cNvSpPr>
          <p:nvPr>
            <p:ph type="body" idx="1"/>
          </p:nvPr>
        </p:nvSpPr>
        <p:spPr>
          <a:xfrm>
            <a:off x="866985" y="6439037"/>
            <a:ext cx="9027861" cy="2153122"/>
          </a:xfrm>
        </p:spPr>
        <p:txBody>
          <a:bodyPr anchor="t">
            <a:normAutofit/>
          </a:bodyPr>
          <a:lstStyle>
            <a:lvl1pPr marL="0" indent="0" algn="l">
              <a:buNone/>
              <a:defRPr sz="2560">
                <a:solidFill>
                  <a:schemeClr val="tx1">
                    <a:lumMod val="75000"/>
                    <a:lumOff val="25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84161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1102059" y="866987"/>
            <a:ext cx="8635992" cy="4298809"/>
          </a:xfrm>
        </p:spPr>
        <p:txBody>
          <a:bodyPr anchor="ctr">
            <a:normAutofit/>
          </a:bodyPr>
          <a:lstStyle>
            <a:lvl1pPr algn="l">
              <a:defRPr sz="6258"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866982" y="5707662"/>
            <a:ext cx="9027863" cy="731375"/>
          </a:xfrm>
        </p:spPr>
        <p:txBody>
          <a:bodyPr anchor="b">
            <a:noAutofit/>
          </a:bodyPr>
          <a:lstStyle>
            <a:lvl1pPr marL="0" indent="0">
              <a:buFontTx/>
              <a:buNone/>
              <a:defRPr sz="3413">
                <a:solidFill>
                  <a:schemeClr val="tx1">
                    <a:lumMod val="75000"/>
                    <a:lumOff val="25000"/>
                  </a:schemeClr>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866985" y="6439037"/>
            <a:ext cx="9027861" cy="2153122"/>
          </a:xfrm>
        </p:spPr>
        <p:txBody>
          <a:bodyPr anchor="t">
            <a:normAutofit/>
          </a:bodyPr>
          <a:lstStyle>
            <a:lvl1pPr marL="0" indent="0" algn="l">
              <a:buNone/>
              <a:defRPr sz="2560">
                <a:solidFill>
                  <a:schemeClr val="tx1">
                    <a:lumMod val="50000"/>
                    <a:lumOff val="50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pPr/>
              <a:t>‹#›</a:t>
            </a:fld>
            <a:endParaRPr lang="cs-CZ"/>
          </a:p>
        </p:txBody>
      </p:sp>
      <p:sp>
        <p:nvSpPr>
          <p:cNvPr id="24" name="TextBox 23"/>
          <p:cNvSpPr txBox="1"/>
          <p:nvPr/>
        </p:nvSpPr>
        <p:spPr>
          <a:xfrm>
            <a:off x="686523" y="1124093"/>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596728" y="4105324"/>
            <a:ext cx="650409" cy="831681"/>
          </a:xfrm>
          <a:prstGeom prst="rect">
            <a:avLst/>
          </a:prstGeom>
        </p:spPr>
        <p:txBody>
          <a:bodyPr vert="horz" lIns="130048" tIns="65024" rIns="130048" bIns="65024" rtlCol="0" anchor="ctr">
            <a:noAutofit/>
          </a:bodyPr>
          <a:lstStyle/>
          <a:p>
            <a:pPr lvl="0"/>
            <a:r>
              <a:rPr lang="en-US" sz="1137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14732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875874" y="866987"/>
            <a:ext cx="9018972" cy="4298809"/>
          </a:xfrm>
        </p:spPr>
        <p:txBody>
          <a:bodyPr anchor="ctr">
            <a:normAutofit/>
          </a:bodyPr>
          <a:lstStyle>
            <a:lvl1pPr algn="l">
              <a:defRPr sz="6258"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866982" y="5707662"/>
            <a:ext cx="9027863" cy="731375"/>
          </a:xfrm>
        </p:spPr>
        <p:txBody>
          <a:bodyPr anchor="b">
            <a:noAutofit/>
          </a:bodyPr>
          <a:lstStyle>
            <a:lvl1pPr marL="0" indent="0">
              <a:buFontTx/>
              <a:buNone/>
              <a:defRPr sz="3413">
                <a:solidFill>
                  <a:schemeClr val="accent1"/>
                </a:solidFill>
              </a:defRPr>
            </a:lvl1pPr>
            <a:lvl2pPr marL="650230" indent="0">
              <a:buFontTx/>
              <a:buNone/>
              <a:defRPr/>
            </a:lvl2pPr>
            <a:lvl3pPr marL="1300460" indent="0">
              <a:buFontTx/>
              <a:buNone/>
              <a:defRPr/>
            </a:lvl3pPr>
            <a:lvl4pPr marL="1950690" indent="0">
              <a:buFontTx/>
              <a:buNone/>
              <a:defRPr/>
            </a:lvl4pPr>
            <a:lvl5pPr marL="2600919"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866985" y="6439037"/>
            <a:ext cx="9027861" cy="2153122"/>
          </a:xfrm>
        </p:spPr>
        <p:txBody>
          <a:bodyPr anchor="t">
            <a:normAutofit/>
          </a:bodyPr>
          <a:lstStyle>
            <a:lvl1pPr marL="0" indent="0" algn="l">
              <a:buNone/>
              <a:defRPr sz="2560">
                <a:solidFill>
                  <a:schemeClr val="tx1">
                    <a:lumMod val="50000"/>
                    <a:lumOff val="50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35269814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1121327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501066" y="866988"/>
            <a:ext cx="1392088" cy="7468730"/>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866985" y="866988"/>
            <a:ext cx="7388481" cy="746873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1437356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5120"/>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637803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866985" y="3841235"/>
            <a:ext cx="9027861" cy="2597804"/>
          </a:xfrm>
        </p:spPr>
        <p:txBody>
          <a:bodyPr anchor="b"/>
          <a:lstStyle>
            <a:lvl1pPr algn="l">
              <a:defRPr sz="5689" b="0" cap="none"/>
            </a:lvl1pPr>
          </a:lstStyle>
          <a:p>
            <a:r>
              <a:rPr lang="cs-CZ" smtClean="0"/>
              <a:t>Kliknutím lze upravit styl.</a:t>
            </a:r>
            <a:endParaRPr lang="en-US" dirty="0"/>
          </a:p>
        </p:txBody>
      </p:sp>
      <p:sp>
        <p:nvSpPr>
          <p:cNvPr id="3" name="Text Placeholder 2"/>
          <p:cNvSpPr>
            <a:spLocks noGrp="1"/>
          </p:cNvSpPr>
          <p:nvPr>
            <p:ph type="body" idx="1"/>
          </p:nvPr>
        </p:nvSpPr>
        <p:spPr>
          <a:xfrm>
            <a:off x="866985" y="6439037"/>
            <a:ext cx="9027861" cy="1223680"/>
          </a:xfrm>
        </p:spPr>
        <p:txBody>
          <a:bodyPr anchor="t"/>
          <a:lstStyle>
            <a:lvl1pPr marL="0" indent="0" algn="l">
              <a:buNone/>
              <a:defRPr sz="2844">
                <a:solidFill>
                  <a:schemeClr val="tx1">
                    <a:lumMod val="50000"/>
                    <a:lumOff val="50000"/>
                  </a:schemeClr>
                </a:solidFill>
              </a:defRPr>
            </a:lvl1pPr>
            <a:lvl2pPr marL="650230" indent="0">
              <a:buNone/>
              <a:defRPr sz="2560">
                <a:solidFill>
                  <a:schemeClr val="tx1">
                    <a:tint val="75000"/>
                  </a:schemeClr>
                </a:solidFill>
              </a:defRPr>
            </a:lvl2pPr>
            <a:lvl3pPr marL="1300460" indent="0">
              <a:buNone/>
              <a:defRPr sz="2276">
                <a:solidFill>
                  <a:schemeClr val="tx1">
                    <a:tint val="75000"/>
                  </a:schemeClr>
                </a:solidFill>
              </a:defRPr>
            </a:lvl3pPr>
            <a:lvl4pPr marL="1950690" indent="0">
              <a:buNone/>
              <a:defRPr sz="1991">
                <a:solidFill>
                  <a:schemeClr val="tx1">
                    <a:tint val="75000"/>
                  </a:schemeClr>
                </a:solidFill>
              </a:defRPr>
            </a:lvl4pPr>
            <a:lvl5pPr marL="2600919" indent="0">
              <a:buNone/>
              <a:defRPr sz="1991">
                <a:solidFill>
                  <a:schemeClr val="tx1">
                    <a:tint val="75000"/>
                  </a:schemeClr>
                </a:solidFill>
              </a:defRPr>
            </a:lvl5pPr>
            <a:lvl6pPr marL="3251149" indent="0">
              <a:buNone/>
              <a:defRPr sz="1991">
                <a:solidFill>
                  <a:schemeClr val="tx1">
                    <a:tint val="75000"/>
                  </a:schemeClr>
                </a:solidFill>
              </a:defRPr>
            </a:lvl6pPr>
            <a:lvl7pPr marL="3901379" indent="0">
              <a:buNone/>
              <a:defRPr sz="1991">
                <a:solidFill>
                  <a:schemeClr val="tx1">
                    <a:tint val="75000"/>
                  </a:schemeClr>
                </a:solidFill>
              </a:defRPr>
            </a:lvl7pPr>
            <a:lvl8pPr marL="4551609" indent="0">
              <a:buNone/>
              <a:defRPr sz="1991">
                <a:solidFill>
                  <a:schemeClr val="tx1">
                    <a:tint val="75000"/>
                  </a:schemeClr>
                </a:solidFill>
              </a:defRPr>
            </a:lvl8pPr>
            <a:lvl9pPr marL="5201839" indent="0">
              <a:buNone/>
              <a:defRPr sz="1991">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smtClean="0"/>
              <a:pPr/>
              <a:t>3/6/2021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3486863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866987" y="866987"/>
            <a:ext cx="9027860" cy="1878471"/>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866988" y="3072838"/>
            <a:ext cx="4391977" cy="5519320"/>
          </a:xfrm>
        </p:spPr>
        <p:txBody>
          <a:bodyPr>
            <a:normAutofit/>
          </a:bodyPr>
          <a:lstStyle>
            <a:lvl1pPr>
              <a:defRPr sz="2560"/>
            </a:lvl1pPr>
            <a:lvl2pPr>
              <a:defRPr sz="2276"/>
            </a:lvl2pPr>
            <a:lvl3pPr>
              <a:defRPr sz="1991"/>
            </a:lvl3pPr>
            <a:lvl4pPr>
              <a:defRPr sz="1707"/>
            </a:lvl4pPr>
            <a:lvl5pPr>
              <a:defRPr sz="1707"/>
            </a:lvl5pPr>
            <a:lvl6pPr>
              <a:defRPr sz="1707"/>
            </a:lvl6pPr>
            <a:lvl7pPr>
              <a:defRPr sz="1707"/>
            </a:lvl7pPr>
            <a:lvl8pPr>
              <a:defRPr sz="1707"/>
            </a:lvl8pPr>
            <a:lvl9pPr>
              <a:defRPr sz="1707"/>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02868" y="3072840"/>
            <a:ext cx="4391979" cy="5519322"/>
          </a:xfrm>
        </p:spPr>
        <p:txBody>
          <a:bodyPr>
            <a:normAutofit/>
          </a:bodyPr>
          <a:lstStyle>
            <a:lvl1pPr>
              <a:defRPr sz="2560"/>
            </a:lvl1pPr>
            <a:lvl2pPr>
              <a:defRPr sz="2276"/>
            </a:lvl2pPr>
            <a:lvl3pPr>
              <a:defRPr sz="1991"/>
            </a:lvl3pPr>
            <a:lvl4pPr>
              <a:defRPr sz="1707"/>
            </a:lvl4pPr>
            <a:lvl5pPr>
              <a:defRPr sz="1707"/>
            </a:lvl5pPr>
            <a:lvl6pPr>
              <a:defRPr sz="1707"/>
            </a:lvl6pPr>
            <a:lvl7pPr>
              <a:defRPr sz="1707"/>
            </a:lvl7pPr>
            <a:lvl8pPr>
              <a:defRPr sz="1707"/>
            </a:lvl8pPr>
            <a:lvl9pPr>
              <a:defRPr sz="1707"/>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3994244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66986" y="866987"/>
            <a:ext cx="9027858" cy="1878471"/>
          </a:xfrm>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866985" y="3073398"/>
            <a:ext cx="4395622" cy="819573"/>
          </a:xfrm>
        </p:spPr>
        <p:txBody>
          <a:bodyPr anchor="b">
            <a:noAutofit/>
          </a:bodyPr>
          <a:lstStyle>
            <a:lvl1pPr marL="0" indent="0">
              <a:buNone/>
              <a:defRPr sz="3413" b="0"/>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cs-CZ" smtClean="0"/>
              <a:t>Kliknutím lze upravit styly předlohy textu.</a:t>
            </a:r>
          </a:p>
        </p:txBody>
      </p:sp>
      <p:sp>
        <p:nvSpPr>
          <p:cNvPr id="4" name="Content Placeholder 3"/>
          <p:cNvSpPr>
            <a:spLocks noGrp="1"/>
          </p:cNvSpPr>
          <p:nvPr>
            <p:ph sz="half" idx="2"/>
          </p:nvPr>
        </p:nvSpPr>
        <p:spPr>
          <a:xfrm>
            <a:off x="866985" y="3892973"/>
            <a:ext cx="4395622" cy="4699189"/>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499222" y="3073398"/>
            <a:ext cx="4395622" cy="819573"/>
          </a:xfrm>
        </p:spPr>
        <p:txBody>
          <a:bodyPr anchor="b">
            <a:noAutofit/>
          </a:bodyPr>
          <a:lstStyle>
            <a:lvl1pPr marL="0" indent="0">
              <a:buNone/>
              <a:defRPr sz="3413" b="0"/>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cs-CZ" smtClean="0"/>
              <a:t>Kliknutím lze upravit styly předlohy textu.</a:t>
            </a:r>
          </a:p>
        </p:txBody>
      </p:sp>
      <p:sp>
        <p:nvSpPr>
          <p:cNvPr id="6" name="Content Placeholder 5"/>
          <p:cNvSpPr>
            <a:spLocks noGrp="1"/>
          </p:cNvSpPr>
          <p:nvPr>
            <p:ph sz="quarter" idx="4"/>
          </p:nvPr>
        </p:nvSpPr>
        <p:spPr>
          <a:xfrm>
            <a:off x="5499222" y="3892973"/>
            <a:ext cx="4395622" cy="4699189"/>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3094734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866985" y="866987"/>
            <a:ext cx="9027860" cy="1878471"/>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3862246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3623925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66985" y="2131348"/>
            <a:ext cx="3968259" cy="1818263"/>
          </a:xfrm>
        </p:spPr>
        <p:txBody>
          <a:bodyPr anchor="b">
            <a:normAutofit/>
          </a:bodyPr>
          <a:lstStyle>
            <a:lvl1pPr>
              <a:defRPr sz="2844"/>
            </a:lvl1pPr>
          </a:lstStyle>
          <a:p>
            <a:r>
              <a:rPr lang="cs-CZ" smtClean="0"/>
              <a:t>Kliknutím lze upravit styl.</a:t>
            </a:r>
            <a:endParaRPr lang="en-US" dirty="0"/>
          </a:p>
        </p:txBody>
      </p:sp>
      <p:sp>
        <p:nvSpPr>
          <p:cNvPr id="3" name="Content Placeholder 2"/>
          <p:cNvSpPr>
            <a:spLocks noGrp="1"/>
          </p:cNvSpPr>
          <p:nvPr>
            <p:ph idx="1"/>
          </p:nvPr>
        </p:nvSpPr>
        <p:spPr>
          <a:xfrm>
            <a:off x="5079147" y="732338"/>
            <a:ext cx="4815697" cy="78598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866985" y="3949610"/>
            <a:ext cx="3968259" cy="3675661"/>
          </a:xfrm>
        </p:spPr>
        <p:txBody>
          <a:bodyPr>
            <a:normAutofit/>
          </a:bodyPr>
          <a:lstStyle>
            <a:lvl1pPr marL="0" indent="0">
              <a:buNone/>
              <a:defRPr sz="1991"/>
            </a:lvl1pPr>
            <a:lvl2pPr marL="487672" indent="0">
              <a:buNone/>
              <a:defRPr sz="1493"/>
            </a:lvl2pPr>
            <a:lvl3pPr marL="975345" indent="0">
              <a:buNone/>
              <a:defRPr sz="1280"/>
            </a:lvl3pPr>
            <a:lvl4pPr marL="1463017" indent="0">
              <a:buNone/>
              <a:defRPr sz="1067"/>
            </a:lvl4pPr>
            <a:lvl5pPr marL="1950690" indent="0">
              <a:buNone/>
              <a:defRPr sz="1067"/>
            </a:lvl5pPr>
            <a:lvl6pPr marL="2438362" indent="0">
              <a:buNone/>
              <a:defRPr sz="1067"/>
            </a:lvl6pPr>
            <a:lvl7pPr marL="2926034" indent="0">
              <a:buNone/>
              <a:defRPr sz="1067"/>
            </a:lvl7pPr>
            <a:lvl8pPr marL="3413707" indent="0">
              <a:buNone/>
              <a:defRPr sz="1067"/>
            </a:lvl8pPr>
            <a:lvl9pPr marL="3901379" indent="0">
              <a:buNone/>
              <a:defRPr sz="1067"/>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70DDF080-5E8C-48AD-84E5-6C08B304C14E}" type="datetimeFigureOut">
              <a:rPr lang="en-US" smtClean="0"/>
              <a:t>3/6/2021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2272611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66985" y="6827520"/>
            <a:ext cx="9027860" cy="806027"/>
          </a:xfrm>
        </p:spPr>
        <p:txBody>
          <a:bodyPr anchor="b">
            <a:normAutofit/>
          </a:bodyPr>
          <a:lstStyle>
            <a:lvl1pPr algn="l">
              <a:defRPr sz="3413"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866985" y="866986"/>
            <a:ext cx="9027860" cy="5469466"/>
          </a:xfrm>
        </p:spPr>
        <p:txBody>
          <a:bodyPr anchor="t">
            <a:normAutofit/>
          </a:bodyPr>
          <a:lstStyle>
            <a:lvl1pPr marL="0" indent="0" algn="ctr">
              <a:buNone/>
              <a:defRPr sz="2276"/>
            </a:lvl1pPr>
            <a:lvl2pPr marL="650230" indent="0">
              <a:buNone/>
              <a:defRPr sz="2276"/>
            </a:lvl2pPr>
            <a:lvl3pPr marL="1300460" indent="0">
              <a:buNone/>
              <a:defRPr sz="2276"/>
            </a:lvl3pPr>
            <a:lvl4pPr marL="1950690" indent="0">
              <a:buNone/>
              <a:defRPr sz="2276"/>
            </a:lvl4pPr>
            <a:lvl5pPr marL="2600919" indent="0">
              <a:buNone/>
              <a:defRPr sz="2276"/>
            </a:lvl5pPr>
            <a:lvl6pPr marL="3251149" indent="0">
              <a:buNone/>
              <a:defRPr sz="2276"/>
            </a:lvl6pPr>
            <a:lvl7pPr marL="3901379" indent="0">
              <a:buNone/>
              <a:defRPr sz="2276"/>
            </a:lvl7pPr>
            <a:lvl8pPr marL="4551609" indent="0">
              <a:buNone/>
              <a:defRPr sz="2276"/>
            </a:lvl8pPr>
            <a:lvl9pPr marL="5201839" indent="0">
              <a:buNone/>
              <a:defRPr sz="2276"/>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66985" y="7633547"/>
            <a:ext cx="9027860" cy="958612"/>
          </a:xfrm>
        </p:spPr>
        <p:txBody>
          <a:bodyPr>
            <a:normAutofit/>
          </a:bodyPr>
          <a:lstStyle>
            <a:lvl1pPr marL="0" indent="0">
              <a:buNone/>
              <a:defRPr sz="1707"/>
            </a:lvl1pPr>
            <a:lvl2pPr marL="650230" indent="0">
              <a:buNone/>
              <a:defRPr sz="1707"/>
            </a:lvl2pPr>
            <a:lvl3pPr marL="1300460" indent="0">
              <a:buNone/>
              <a:defRPr sz="1422"/>
            </a:lvl3pPr>
            <a:lvl4pPr marL="1950690" indent="0">
              <a:buNone/>
              <a:defRPr sz="1280"/>
            </a:lvl4pPr>
            <a:lvl5pPr marL="2600919" indent="0">
              <a:buNone/>
              <a:defRPr sz="1280"/>
            </a:lvl5pPr>
            <a:lvl6pPr marL="3251149" indent="0">
              <a:buNone/>
              <a:defRPr sz="1280"/>
            </a:lvl6pPr>
            <a:lvl7pPr marL="3901379" indent="0">
              <a:buNone/>
              <a:defRPr sz="1280"/>
            </a:lvl7pPr>
            <a:lvl8pPr marL="4551609" indent="0">
              <a:buNone/>
              <a:defRPr sz="1280"/>
            </a:lvl8pPr>
            <a:lvl9pPr marL="5201839" indent="0">
              <a:buNone/>
              <a:defRPr sz="128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smtClean="0"/>
              <a:pPr/>
              <a:t>3/6/2021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cs-CZ" smtClean="0"/>
              <a:pPr/>
              <a:t>‹#›</a:t>
            </a:fld>
            <a:endParaRPr lang="cs-CZ"/>
          </a:p>
        </p:txBody>
      </p:sp>
    </p:spTree>
    <p:extLst>
      <p:ext uri="{BB962C8B-B14F-4D97-AF65-F5344CB8AC3E}">
        <p14:creationId xmlns:p14="http://schemas.microsoft.com/office/powerpoint/2010/main" val="3569805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2041" y="-12043"/>
            <a:ext cx="13043651" cy="977768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66986" y="866987"/>
            <a:ext cx="9027858" cy="1878471"/>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866985" y="3072840"/>
            <a:ext cx="9027860" cy="5519322"/>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687478" y="8592161"/>
            <a:ext cx="972988" cy="519289"/>
          </a:xfrm>
          <a:prstGeom prst="rect">
            <a:avLst/>
          </a:prstGeom>
        </p:spPr>
        <p:txBody>
          <a:bodyPr vert="horz" lIns="91440" tIns="45720" rIns="91440" bIns="45720" rtlCol="0" anchor="ctr"/>
          <a:lstStyle>
            <a:lvl1pPr algn="r">
              <a:defRPr sz="1280">
                <a:solidFill>
                  <a:schemeClr val="tx1">
                    <a:tint val="75000"/>
                  </a:schemeClr>
                </a:solidFill>
              </a:defRPr>
            </a:lvl1pPr>
          </a:lstStyle>
          <a:p>
            <a:fld id="{B61BEF0D-F0BB-DE4B-95CE-6DB70DBA9567}" type="datetimeFigureOut">
              <a:rPr lang="en-US" smtClean="0"/>
              <a:pPr/>
              <a:t>3/6/2021</a:t>
            </a:fld>
            <a:endParaRPr lang="en-US" dirty="0"/>
          </a:p>
        </p:txBody>
      </p:sp>
      <p:sp>
        <p:nvSpPr>
          <p:cNvPr id="5" name="Footer Placeholder 4"/>
          <p:cNvSpPr>
            <a:spLocks noGrp="1"/>
          </p:cNvSpPr>
          <p:nvPr>
            <p:ph type="ftr" sz="quarter" idx="3"/>
          </p:nvPr>
        </p:nvSpPr>
        <p:spPr>
          <a:xfrm>
            <a:off x="866986" y="8592161"/>
            <a:ext cx="6574895" cy="519289"/>
          </a:xfrm>
          <a:prstGeom prst="rect">
            <a:avLst/>
          </a:prstGeom>
        </p:spPr>
        <p:txBody>
          <a:bodyPr vert="horz" lIns="91440" tIns="45720" rIns="91440" bIns="45720" rtlCol="0" anchor="ctr"/>
          <a:lstStyle>
            <a:lvl1pPr algn="l">
              <a:defRPr sz="12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165762" y="8592161"/>
            <a:ext cx="729085" cy="519289"/>
          </a:xfrm>
          <a:prstGeom prst="rect">
            <a:avLst/>
          </a:prstGeom>
        </p:spPr>
        <p:txBody>
          <a:bodyPr vert="horz" lIns="91440" tIns="45720" rIns="91440" bIns="45720" rtlCol="0" anchor="ctr"/>
          <a:lstStyle>
            <a:lvl1pPr algn="r">
              <a:defRPr sz="1280">
                <a:solidFill>
                  <a:schemeClr val="accent1"/>
                </a:solidFill>
              </a:defRPr>
            </a:lvl1pPr>
          </a:lstStyle>
          <a:p>
            <a:fld id="{86CB4B4D-7CA3-9044-876B-883B54F8677D}" type="slidenum">
              <a:rPr lang="cs-CZ" smtClean="0"/>
              <a:pPr/>
              <a:t>‹#›</a:t>
            </a:fld>
            <a:endParaRPr lang="cs-CZ"/>
          </a:p>
        </p:txBody>
      </p:sp>
    </p:spTree>
    <p:extLst>
      <p:ext uri="{BB962C8B-B14F-4D97-AF65-F5344CB8AC3E}">
        <p14:creationId xmlns:p14="http://schemas.microsoft.com/office/powerpoint/2010/main" val="399812600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98" r:id="rId15"/>
    <p:sldLayoutId id="2147483699" r:id="rId16"/>
  </p:sldLayoutIdLst>
  <p:txStyles>
    <p:titleStyle>
      <a:lvl1pPr algn="l" defTabSz="650230" rtl="0" eaLnBrk="1" latinLnBrk="0" hangingPunct="1">
        <a:spcBef>
          <a:spcPct val="0"/>
        </a:spcBef>
        <a:buNone/>
        <a:defRPr sz="512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87672" indent="-487672" algn="l" defTabSz="650230" rtl="0" eaLnBrk="1" latinLnBrk="0" hangingPunct="1">
        <a:spcBef>
          <a:spcPts val="1422"/>
        </a:spcBef>
        <a:spcAft>
          <a:spcPts val="0"/>
        </a:spcAft>
        <a:buClr>
          <a:schemeClr val="accent1"/>
        </a:buClr>
        <a:buSzPct val="80000"/>
        <a:buFont typeface="Wingdings 3" charset="2"/>
        <a:buChar char=""/>
        <a:defRPr sz="2560" kern="1200">
          <a:solidFill>
            <a:schemeClr val="tx1">
              <a:lumMod val="75000"/>
              <a:lumOff val="25000"/>
            </a:schemeClr>
          </a:solidFill>
          <a:latin typeface="+mn-lt"/>
          <a:ea typeface="+mn-ea"/>
          <a:cs typeface="+mn-cs"/>
        </a:defRPr>
      </a:lvl1pPr>
      <a:lvl2pPr marL="1056623" indent="-406394" algn="l" defTabSz="650230" rtl="0" eaLnBrk="1" latinLnBrk="0" hangingPunct="1">
        <a:spcBef>
          <a:spcPts val="1422"/>
        </a:spcBef>
        <a:spcAft>
          <a:spcPts val="0"/>
        </a:spcAft>
        <a:buClr>
          <a:schemeClr val="accent1"/>
        </a:buClr>
        <a:buSzPct val="80000"/>
        <a:buFont typeface="Wingdings 3" charset="2"/>
        <a:buChar char=""/>
        <a:defRPr sz="2276" kern="1200">
          <a:solidFill>
            <a:schemeClr val="tx1">
              <a:lumMod val="75000"/>
              <a:lumOff val="25000"/>
            </a:schemeClr>
          </a:solidFill>
          <a:latin typeface="+mn-lt"/>
          <a:ea typeface="+mn-ea"/>
          <a:cs typeface="+mn-cs"/>
        </a:defRPr>
      </a:lvl2pPr>
      <a:lvl3pPr marL="1625575" indent="-325115" algn="l" defTabSz="650230" rtl="0" eaLnBrk="1" latinLnBrk="0" hangingPunct="1">
        <a:spcBef>
          <a:spcPts val="1422"/>
        </a:spcBef>
        <a:spcAft>
          <a:spcPts val="0"/>
        </a:spcAft>
        <a:buClr>
          <a:schemeClr val="accent1"/>
        </a:buClr>
        <a:buSzPct val="80000"/>
        <a:buFont typeface="Wingdings 3" charset="2"/>
        <a:buChar char=""/>
        <a:defRPr sz="1991" kern="1200">
          <a:solidFill>
            <a:schemeClr val="tx1">
              <a:lumMod val="75000"/>
              <a:lumOff val="25000"/>
            </a:schemeClr>
          </a:solidFill>
          <a:latin typeface="+mn-lt"/>
          <a:ea typeface="+mn-ea"/>
          <a:cs typeface="+mn-cs"/>
        </a:defRPr>
      </a:lvl3pPr>
      <a:lvl4pPr marL="227580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4pPr>
      <a:lvl5pPr marL="292603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5pPr>
      <a:lvl6pPr marL="357626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6pPr>
      <a:lvl7pPr marL="422649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7pPr>
      <a:lvl8pPr marL="487672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8pPr>
      <a:lvl9pPr marL="5526954" indent="-325115" algn="l" defTabSz="650230" rtl="0" eaLnBrk="1" latinLnBrk="0" hangingPunct="1">
        <a:spcBef>
          <a:spcPts val="1422"/>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9pPr>
    </p:bodyStyle>
    <p:otherStyle>
      <a:defPPr>
        <a:defRPr lang="en-US"/>
      </a:defPPr>
      <a:lvl1pPr marL="0" algn="l" defTabSz="650230" rtl="0" eaLnBrk="1" latinLnBrk="0" hangingPunct="1">
        <a:defRPr sz="2560" kern="1200">
          <a:solidFill>
            <a:schemeClr val="tx1"/>
          </a:solidFill>
          <a:latin typeface="+mn-lt"/>
          <a:ea typeface="+mn-ea"/>
          <a:cs typeface="+mn-cs"/>
        </a:defRPr>
      </a:lvl1pPr>
      <a:lvl2pPr marL="650230" algn="l" defTabSz="650230" rtl="0" eaLnBrk="1" latinLnBrk="0" hangingPunct="1">
        <a:defRPr sz="2560" kern="1200">
          <a:solidFill>
            <a:schemeClr val="tx1"/>
          </a:solidFill>
          <a:latin typeface="+mn-lt"/>
          <a:ea typeface="+mn-ea"/>
          <a:cs typeface="+mn-cs"/>
        </a:defRPr>
      </a:lvl2pPr>
      <a:lvl3pPr marL="1300460" algn="l" defTabSz="650230" rtl="0" eaLnBrk="1" latinLnBrk="0" hangingPunct="1">
        <a:defRPr sz="2560" kern="1200">
          <a:solidFill>
            <a:schemeClr val="tx1"/>
          </a:solidFill>
          <a:latin typeface="+mn-lt"/>
          <a:ea typeface="+mn-ea"/>
          <a:cs typeface="+mn-cs"/>
        </a:defRPr>
      </a:lvl3pPr>
      <a:lvl4pPr marL="1950690" algn="l" defTabSz="650230" rtl="0" eaLnBrk="1" latinLnBrk="0" hangingPunct="1">
        <a:defRPr sz="2560" kern="1200">
          <a:solidFill>
            <a:schemeClr val="tx1"/>
          </a:solidFill>
          <a:latin typeface="+mn-lt"/>
          <a:ea typeface="+mn-ea"/>
          <a:cs typeface="+mn-cs"/>
        </a:defRPr>
      </a:lvl4pPr>
      <a:lvl5pPr marL="2600919" algn="l" defTabSz="650230" rtl="0" eaLnBrk="1" latinLnBrk="0" hangingPunct="1">
        <a:defRPr sz="2560" kern="1200">
          <a:solidFill>
            <a:schemeClr val="tx1"/>
          </a:solidFill>
          <a:latin typeface="+mn-lt"/>
          <a:ea typeface="+mn-ea"/>
          <a:cs typeface="+mn-cs"/>
        </a:defRPr>
      </a:lvl5pPr>
      <a:lvl6pPr marL="3251149" algn="l" defTabSz="650230" rtl="0" eaLnBrk="1" latinLnBrk="0" hangingPunct="1">
        <a:defRPr sz="2560" kern="1200">
          <a:solidFill>
            <a:schemeClr val="tx1"/>
          </a:solidFill>
          <a:latin typeface="+mn-lt"/>
          <a:ea typeface="+mn-ea"/>
          <a:cs typeface="+mn-cs"/>
        </a:defRPr>
      </a:lvl6pPr>
      <a:lvl7pPr marL="3901379" algn="l" defTabSz="650230" rtl="0" eaLnBrk="1" latinLnBrk="0" hangingPunct="1">
        <a:defRPr sz="2560" kern="1200">
          <a:solidFill>
            <a:schemeClr val="tx1"/>
          </a:solidFill>
          <a:latin typeface="+mn-lt"/>
          <a:ea typeface="+mn-ea"/>
          <a:cs typeface="+mn-cs"/>
        </a:defRPr>
      </a:lvl7pPr>
      <a:lvl8pPr marL="4551609" algn="l" defTabSz="650230" rtl="0" eaLnBrk="1" latinLnBrk="0" hangingPunct="1">
        <a:defRPr sz="2560" kern="1200">
          <a:solidFill>
            <a:schemeClr val="tx1"/>
          </a:solidFill>
          <a:latin typeface="+mn-lt"/>
          <a:ea typeface="+mn-ea"/>
          <a:cs typeface="+mn-cs"/>
        </a:defRPr>
      </a:lvl8pPr>
      <a:lvl9pPr marL="5201839" algn="l" defTabSz="650230" rtl="0" eaLnBrk="1" latinLnBrk="0" hangingPunct="1">
        <a:defRPr sz="2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s://www.msmt.cz/file/45304/" TargetMode="External"/><Relationship Id="rId2" Type="http://schemas.openxmlformats.org/officeDocument/2006/relationships/hyperlink" Target="https://www.zakonyprolidi.cz/cs/2004-561?text=561/200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p:nvPr/>
        </p:nvPicPr>
        <p:blipFill>
          <a:blip r:embed="rId2">
            <a:extLst>
              <a:ext uri="{28A0092B-C50C-407E-A947-70E740481C1C}">
                <a14:useLocalDpi xmlns:a14="http://schemas.microsoft.com/office/drawing/2010/main" val="0"/>
              </a:ext>
            </a:extLst>
          </a:blip>
          <a:stretch>
            <a:fillRect/>
          </a:stretch>
        </p:blipFill>
        <p:spPr>
          <a:xfrm>
            <a:off x="1461820" y="772344"/>
            <a:ext cx="8929032" cy="3179688"/>
          </a:xfrm>
          <a:prstGeom prst="rect">
            <a:avLst/>
          </a:prstGeom>
        </p:spPr>
      </p:pic>
      <p:sp>
        <p:nvSpPr>
          <p:cNvPr id="2" name="Nadpis 1"/>
          <p:cNvSpPr>
            <a:spLocks noGrp="1"/>
          </p:cNvSpPr>
          <p:nvPr>
            <p:ph type="ctrTitle"/>
          </p:nvPr>
        </p:nvSpPr>
        <p:spPr>
          <a:xfrm>
            <a:off x="889282" y="4348817"/>
            <a:ext cx="11229742" cy="2952328"/>
          </a:xfrm>
        </p:spPr>
        <p:txBody>
          <a:bodyPr/>
          <a:lstStyle/>
          <a:p>
            <a:pPr algn="l"/>
            <a:r>
              <a:rPr lang="cs-CZ" sz="4800" dirty="0" smtClean="0"/>
              <a:t>Tvorba ŠVP PV</a:t>
            </a:r>
            <a:endParaRPr lang="cs-CZ" sz="4800" dirty="0">
              <a:solidFill>
                <a:srgbClr val="FF0000"/>
              </a:solidFill>
            </a:endParaRPr>
          </a:p>
        </p:txBody>
      </p:sp>
      <p:sp>
        <p:nvSpPr>
          <p:cNvPr id="3" name="Podnadpis 2"/>
          <p:cNvSpPr>
            <a:spLocks noGrp="1"/>
          </p:cNvSpPr>
          <p:nvPr>
            <p:ph type="subTitle" idx="1"/>
          </p:nvPr>
        </p:nvSpPr>
        <p:spPr>
          <a:xfrm>
            <a:off x="813768" y="7628610"/>
            <a:ext cx="8286889" cy="1560034"/>
          </a:xfrm>
        </p:spPr>
        <p:txBody>
          <a:bodyPr/>
          <a:lstStyle/>
          <a:p>
            <a:r>
              <a:rPr lang="cs-CZ" dirty="0" smtClean="0"/>
              <a:t>Lucie Štěpánková</a:t>
            </a:r>
            <a:endParaRPr lang="cs-CZ" dirty="0"/>
          </a:p>
        </p:txBody>
      </p:sp>
    </p:spTree>
    <p:extLst>
      <p:ext uri="{BB962C8B-B14F-4D97-AF65-F5344CB8AC3E}">
        <p14:creationId xmlns:p14="http://schemas.microsoft.com/office/powerpoint/2010/main" val="22020114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5400" dirty="0"/>
              <a:t>K</a:t>
            </a:r>
            <a:r>
              <a:rPr lang="cs-CZ" sz="5400" dirty="0" smtClean="0"/>
              <a:t>onkretizace </a:t>
            </a:r>
            <a:r>
              <a:rPr lang="cs-CZ" sz="5400" dirty="0"/>
              <a:t>obsahu a způsob realizace </a:t>
            </a:r>
            <a:r>
              <a:rPr lang="cs-CZ" sz="5400" dirty="0" smtClean="0"/>
              <a:t>ŠVP</a:t>
            </a:r>
            <a:r>
              <a:rPr lang="cs-CZ" sz="5400" dirty="0"/>
              <a:t/>
            </a:r>
            <a:br>
              <a:rPr lang="cs-CZ" sz="5400" dirty="0"/>
            </a:br>
            <a:endParaRPr lang="cs-CZ" dirty="0"/>
          </a:p>
        </p:txBody>
      </p:sp>
      <p:sp>
        <p:nvSpPr>
          <p:cNvPr id="3" name="Zástupný symbol pro obsah 2"/>
          <p:cNvSpPr>
            <a:spLocks noGrp="1"/>
          </p:cNvSpPr>
          <p:nvPr>
            <p:ph idx="1"/>
          </p:nvPr>
        </p:nvSpPr>
        <p:spPr>
          <a:xfrm>
            <a:off x="866985" y="2745458"/>
            <a:ext cx="9379831" cy="6379814"/>
          </a:xfrm>
        </p:spPr>
        <p:txBody>
          <a:bodyPr/>
          <a:lstStyle/>
          <a:p>
            <a:pPr algn="just"/>
            <a:r>
              <a:rPr lang="cs-CZ" sz="3600" dirty="0" smtClean="0"/>
              <a:t>Školní </a:t>
            </a:r>
            <a:r>
              <a:rPr lang="cs-CZ" sz="3600" dirty="0"/>
              <a:t>vzdělávací program charakterizuje, jakým způsobem bude naplňována vize školy v dlouhodobém plánu, zpravidla v období 3 let. </a:t>
            </a:r>
            <a:endParaRPr lang="cs-CZ" sz="3600" dirty="0" smtClean="0"/>
          </a:p>
          <a:p>
            <a:pPr algn="just"/>
            <a:r>
              <a:rPr lang="cs-CZ" sz="3600" dirty="0" smtClean="0"/>
              <a:t>Roční</a:t>
            </a:r>
            <a:r>
              <a:rPr lang="cs-CZ" sz="3600" dirty="0"/>
              <a:t>, střednědobý plán rozpracovává stanovené cíle do období jednoho školního roku a ty se pak realizují v krátkodobých třídních vzdělávacích programech. Ty mohou zahrnovat i různá průřezová témata a projekty.</a:t>
            </a:r>
          </a:p>
          <a:p>
            <a:endParaRPr lang="cs-CZ" dirty="0"/>
          </a:p>
        </p:txBody>
      </p:sp>
    </p:spTree>
    <p:extLst>
      <p:ext uri="{BB962C8B-B14F-4D97-AF65-F5344CB8AC3E}">
        <p14:creationId xmlns:p14="http://schemas.microsoft.com/office/powerpoint/2010/main" val="2043226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66986" y="866987"/>
            <a:ext cx="9955894" cy="1878471"/>
          </a:xfrm>
        </p:spPr>
        <p:txBody>
          <a:bodyPr/>
          <a:lstStyle/>
          <a:p>
            <a:r>
              <a:rPr lang="cs-CZ" sz="5400" dirty="0" smtClean="0"/>
              <a:t>Nastavení </a:t>
            </a:r>
            <a:r>
              <a:rPr lang="cs-CZ" sz="5400" dirty="0"/>
              <a:t>evaluačního </a:t>
            </a:r>
            <a:r>
              <a:rPr lang="cs-CZ" sz="5400" dirty="0" smtClean="0"/>
              <a:t>systému a kritérií pro hodnocení</a:t>
            </a:r>
            <a:endParaRPr lang="cs-CZ" dirty="0"/>
          </a:p>
        </p:txBody>
      </p:sp>
      <p:sp>
        <p:nvSpPr>
          <p:cNvPr id="3" name="Zástupný symbol pro obsah 2"/>
          <p:cNvSpPr>
            <a:spLocks noGrp="1"/>
          </p:cNvSpPr>
          <p:nvPr>
            <p:ph idx="1"/>
          </p:nvPr>
        </p:nvSpPr>
        <p:spPr>
          <a:xfrm>
            <a:off x="866984" y="3072840"/>
            <a:ext cx="9451839" cy="6052432"/>
          </a:xfrm>
        </p:spPr>
        <p:txBody>
          <a:bodyPr>
            <a:normAutofit/>
          </a:bodyPr>
          <a:lstStyle/>
          <a:p>
            <a:pPr marL="0" indent="0">
              <a:buNone/>
            </a:pPr>
            <a:r>
              <a:rPr lang="cs-CZ" dirty="0" smtClean="0"/>
              <a:t>„Mateřská </a:t>
            </a:r>
            <a:r>
              <a:rPr lang="cs-CZ" dirty="0"/>
              <a:t>škola hodnotí svou práci </a:t>
            </a:r>
            <a:r>
              <a:rPr lang="cs-CZ" b="1" dirty="0"/>
              <a:t>systematicky, komplexně a pravidelně, podle předem připraveného plánu</a:t>
            </a:r>
            <a:r>
              <a:rPr lang="cs-CZ" b="1" dirty="0" smtClean="0"/>
              <a:t>.“</a:t>
            </a:r>
          </a:p>
          <a:p>
            <a:pPr marL="0" indent="0">
              <a:buNone/>
            </a:pPr>
            <a:r>
              <a:rPr lang="cs-CZ" b="1" dirty="0" smtClean="0"/>
              <a:t>Oblasti hodnocení:</a:t>
            </a:r>
            <a:endParaRPr lang="cs-CZ" dirty="0"/>
          </a:p>
          <a:p>
            <a:pPr lvl="0"/>
            <a:r>
              <a:rPr lang="cs-CZ" dirty="0"/>
              <a:t>soulad ŠVP (TVP) s RVP PV;</a:t>
            </a:r>
          </a:p>
          <a:p>
            <a:pPr lvl="0"/>
            <a:r>
              <a:rPr lang="cs-CZ" dirty="0"/>
              <a:t>plnění cílů ŠVP (TVP);</a:t>
            </a:r>
          </a:p>
          <a:p>
            <a:pPr lvl="0"/>
            <a:r>
              <a:rPr lang="cs-CZ" dirty="0"/>
              <a:t>způsob zpracování a realizace obsahu vzdělávání (zpracování a realizace integrovaných bloků);</a:t>
            </a:r>
          </a:p>
          <a:p>
            <a:pPr lvl="0"/>
            <a:r>
              <a:rPr lang="cs-CZ" dirty="0"/>
              <a:t>práci učitelů (včetně jejich sebereflexe); </a:t>
            </a:r>
          </a:p>
          <a:p>
            <a:pPr lvl="0"/>
            <a:r>
              <a:rPr lang="cs-CZ" dirty="0"/>
              <a:t>výsledky vzdělávání (pedagogická diagnostika);</a:t>
            </a:r>
          </a:p>
          <a:p>
            <a:r>
              <a:rPr lang="cs-CZ" dirty="0"/>
              <a:t>kvalitu podmínek vzdělávání v kontextu RVP PV</a:t>
            </a:r>
            <a:endParaRPr lang="cs-CZ" dirty="0" smtClean="0"/>
          </a:p>
          <a:p>
            <a:endParaRPr lang="cs-CZ" dirty="0"/>
          </a:p>
        </p:txBody>
      </p:sp>
    </p:spTree>
    <p:extLst>
      <p:ext uri="{BB962C8B-B14F-4D97-AF65-F5344CB8AC3E}">
        <p14:creationId xmlns:p14="http://schemas.microsoft.com/office/powerpoint/2010/main" val="2133401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Požadavky na soulad ŠVP PV a RVP PV</a:t>
            </a:r>
            <a:endParaRPr lang="cs-CZ" dirty="0"/>
          </a:p>
        </p:txBody>
      </p:sp>
      <p:sp>
        <p:nvSpPr>
          <p:cNvPr id="3" name="Zástupný symbol pro obsah 2"/>
          <p:cNvSpPr>
            <a:spLocks noGrp="1"/>
          </p:cNvSpPr>
          <p:nvPr>
            <p:ph idx="1"/>
          </p:nvPr>
        </p:nvSpPr>
        <p:spPr/>
        <p:txBody>
          <a:bodyPr/>
          <a:lstStyle/>
          <a:p>
            <a:pPr marL="0" indent="0">
              <a:buNone/>
            </a:pPr>
            <a:r>
              <a:rPr lang="cs-CZ" dirty="0" smtClean="0"/>
              <a:t>„</a:t>
            </a:r>
            <a:r>
              <a:rPr lang="cs-CZ" dirty="0"/>
              <a:t>Zásady pro zpracování školního vzdělávacího programu“ </a:t>
            </a:r>
            <a:r>
              <a:rPr lang="cs-CZ" dirty="0" smtClean="0"/>
              <a:t>stanovují, </a:t>
            </a:r>
            <a:r>
              <a:rPr lang="cs-CZ" dirty="0"/>
              <a:t>jaké okruhy informací </a:t>
            </a:r>
            <a:r>
              <a:rPr lang="cs-CZ" dirty="0" smtClean="0"/>
              <a:t>musí </a:t>
            </a:r>
            <a:r>
              <a:rPr lang="cs-CZ" dirty="0"/>
              <a:t>ŠVP PV obsahovat (RVP PV, 2005, </a:t>
            </a:r>
            <a:r>
              <a:rPr lang="cs-CZ" dirty="0" smtClean="0"/>
              <a:t>s.40):</a:t>
            </a:r>
            <a:endParaRPr lang="cs-CZ" dirty="0"/>
          </a:p>
          <a:p>
            <a:pPr lvl="0"/>
            <a:r>
              <a:rPr lang="cs-CZ" b="1" dirty="0"/>
              <a:t>identifikační údaje o mateřské škole</a:t>
            </a:r>
            <a:endParaRPr lang="cs-CZ" dirty="0"/>
          </a:p>
          <a:p>
            <a:pPr lvl="0"/>
            <a:r>
              <a:rPr lang="cs-CZ" b="1" dirty="0"/>
              <a:t>obecná charakteristika školy</a:t>
            </a:r>
            <a:endParaRPr lang="cs-CZ" dirty="0"/>
          </a:p>
          <a:p>
            <a:pPr lvl="0"/>
            <a:r>
              <a:rPr lang="cs-CZ" b="1" dirty="0"/>
              <a:t>podmínky vzdělávání</a:t>
            </a:r>
            <a:endParaRPr lang="cs-CZ" dirty="0"/>
          </a:p>
          <a:p>
            <a:pPr lvl="0"/>
            <a:r>
              <a:rPr lang="cs-CZ" b="1" dirty="0"/>
              <a:t>organizace vzdělávání</a:t>
            </a:r>
            <a:endParaRPr lang="cs-CZ" dirty="0"/>
          </a:p>
          <a:p>
            <a:pPr lvl="0"/>
            <a:r>
              <a:rPr lang="cs-CZ" b="1" dirty="0"/>
              <a:t>charakteristika vzdělávacího programu</a:t>
            </a:r>
            <a:endParaRPr lang="cs-CZ" dirty="0"/>
          </a:p>
          <a:p>
            <a:pPr lvl="0"/>
            <a:r>
              <a:rPr lang="cs-CZ" b="1" dirty="0"/>
              <a:t>vzdělávací obsah</a:t>
            </a:r>
            <a:endParaRPr lang="cs-CZ" dirty="0"/>
          </a:p>
          <a:p>
            <a:pPr lvl="0"/>
            <a:r>
              <a:rPr lang="cs-CZ" b="1" dirty="0"/>
              <a:t>evaluační systém a pedagogická diagnostika</a:t>
            </a:r>
            <a:endParaRPr lang="cs-CZ" dirty="0"/>
          </a:p>
          <a:p>
            <a:endParaRPr lang="cs-CZ" dirty="0"/>
          </a:p>
        </p:txBody>
      </p:sp>
    </p:spTree>
    <p:extLst>
      <p:ext uri="{BB962C8B-B14F-4D97-AF65-F5344CB8AC3E}">
        <p14:creationId xmlns:p14="http://schemas.microsoft.com/office/powerpoint/2010/main" val="677100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Identifikační údaje školy</a:t>
            </a:r>
            <a:endParaRPr lang="cs-CZ" dirty="0"/>
          </a:p>
        </p:txBody>
      </p:sp>
      <p:sp>
        <p:nvSpPr>
          <p:cNvPr id="3" name="Zástupný symbol pro obsah 2"/>
          <p:cNvSpPr>
            <a:spLocks noGrp="1"/>
          </p:cNvSpPr>
          <p:nvPr>
            <p:ph idx="1"/>
          </p:nvPr>
        </p:nvSpPr>
        <p:spPr>
          <a:xfrm>
            <a:off x="866985" y="2428528"/>
            <a:ext cx="9027860" cy="6163634"/>
          </a:xfrm>
        </p:spPr>
        <p:txBody>
          <a:bodyPr>
            <a:normAutofit/>
          </a:bodyPr>
          <a:lstStyle/>
          <a:p>
            <a:pPr lvl="0"/>
            <a:r>
              <a:rPr lang="cs-CZ" sz="2800" dirty="0"/>
              <a:t>název dokumentu (Školní vzdělávací program pro předškolní vzdělávání), může být doplněn motivačním názvem, který charakterizuje školu nebo program;</a:t>
            </a:r>
          </a:p>
          <a:p>
            <a:pPr lvl="0"/>
            <a:r>
              <a:rPr lang="cs-CZ" sz="2800" dirty="0"/>
              <a:t>název školy, sídlo, případně kontakty;</a:t>
            </a:r>
          </a:p>
          <a:p>
            <a:pPr lvl="0"/>
            <a:r>
              <a:rPr lang="cs-CZ" sz="2800" dirty="0"/>
              <a:t>statutární zástupce, zpracovatelé programu (jména nebo pozice zpracovatelů);</a:t>
            </a:r>
          </a:p>
          <a:p>
            <a:pPr lvl="0"/>
            <a:r>
              <a:rPr lang="cs-CZ" sz="2800" dirty="0"/>
              <a:t>údaje o zřizovateli;</a:t>
            </a:r>
          </a:p>
          <a:p>
            <a:pPr lvl="0"/>
            <a:r>
              <a:rPr lang="cs-CZ" sz="2800" dirty="0"/>
              <a:t>číslo jednací;</a:t>
            </a:r>
          </a:p>
          <a:p>
            <a:r>
              <a:rPr lang="cs-CZ" sz="2800" dirty="0"/>
              <a:t>platnost </a:t>
            </a:r>
            <a:r>
              <a:rPr lang="cs-CZ" sz="2800" dirty="0" smtClean="0"/>
              <a:t>dokumentu (od – do)</a:t>
            </a:r>
            <a:endParaRPr lang="cs-CZ" sz="2800" dirty="0"/>
          </a:p>
        </p:txBody>
      </p:sp>
    </p:spTree>
    <p:extLst>
      <p:ext uri="{BB962C8B-B14F-4D97-AF65-F5344CB8AC3E}">
        <p14:creationId xmlns:p14="http://schemas.microsoft.com/office/powerpoint/2010/main" val="832329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Obecná charakteristika </a:t>
            </a:r>
            <a:r>
              <a:rPr lang="cs-CZ" dirty="0" smtClean="0"/>
              <a:t>školy</a:t>
            </a:r>
            <a:endParaRPr lang="cs-CZ" dirty="0"/>
          </a:p>
        </p:txBody>
      </p:sp>
      <p:sp>
        <p:nvSpPr>
          <p:cNvPr id="3" name="Zástupný symbol pro obsah 2"/>
          <p:cNvSpPr>
            <a:spLocks noGrp="1"/>
          </p:cNvSpPr>
          <p:nvPr>
            <p:ph idx="1"/>
          </p:nvPr>
        </p:nvSpPr>
        <p:spPr>
          <a:xfrm>
            <a:off x="866984" y="2572544"/>
            <a:ext cx="9955895" cy="6019618"/>
          </a:xfrm>
        </p:spPr>
        <p:txBody>
          <a:bodyPr/>
          <a:lstStyle/>
          <a:p>
            <a:pPr marL="0" indent="0">
              <a:buNone/>
            </a:pPr>
            <a:r>
              <a:rPr lang="cs-CZ" sz="3200" dirty="0" smtClean="0"/>
              <a:t>Obecná </a:t>
            </a:r>
            <a:r>
              <a:rPr lang="cs-CZ" sz="3200" dirty="0"/>
              <a:t>charakteristika je přehledem základních informací o mateřské škole</a:t>
            </a:r>
            <a:r>
              <a:rPr lang="cs-CZ" sz="3200" dirty="0" smtClean="0"/>
              <a:t>. V</a:t>
            </a:r>
            <a:r>
              <a:rPr lang="cs-CZ" sz="3200" dirty="0"/>
              <a:t> ŠVP třeba uvést:</a:t>
            </a:r>
          </a:p>
          <a:p>
            <a:pPr lvl="0"/>
            <a:r>
              <a:rPr lang="cs-CZ" sz="3200" dirty="0"/>
              <a:t>velikost školy (kapacita školy/tříd, počet tříd, počet pracovníků);</a:t>
            </a:r>
          </a:p>
          <a:p>
            <a:pPr lvl="0"/>
            <a:r>
              <a:rPr lang="cs-CZ" sz="3200" dirty="0"/>
              <a:t>lokalita školy (v jakém </a:t>
            </a:r>
            <a:r>
              <a:rPr lang="cs-CZ" sz="3200" b="1" dirty="0"/>
              <a:t>prostředí</a:t>
            </a:r>
            <a:r>
              <a:rPr lang="cs-CZ" sz="3200" dirty="0"/>
              <a:t> se škola nachází);</a:t>
            </a:r>
          </a:p>
          <a:p>
            <a:pPr lvl="0"/>
            <a:r>
              <a:rPr lang="cs-CZ" sz="3200" dirty="0"/>
              <a:t>charakter a specifika budovy/budov.</a:t>
            </a:r>
          </a:p>
          <a:p>
            <a:pPr marL="0" indent="0">
              <a:buNone/>
            </a:pPr>
            <a:r>
              <a:rPr lang="cs-CZ" sz="3200" dirty="0"/>
              <a:t>Dále je možné uvést informace o dopravní dostupnosti školy, informace z historie apod.</a:t>
            </a:r>
          </a:p>
          <a:p>
            <a:endParaRPr lang="cs-CZ" dirty="0"/>
          </a:p>
        </p:txBody>
      </p:sp>
    </p:spTree>
    <p:extLst>
      <p:ext uri="{BB962C8B-B14F-4D97-AF65-F5344CB8AC3E}">
        <p14:creationId xmlns:p14="http://schemas.microsoft.com/office/powerpoint/2010/main" val="3664686753"/>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Podmínky vzdělávání</a:t>
            </a:r>
            <a:br>
              <a:rPr lang="cs-CZ" dirty="0"/>
            </a:br>
            <a:endParaRPr lang="cs-CZ" dirty="0"/>
          </a:p>
        </p:txBody>
      </p:sp>
      <p:sp>
        <p:nvSpPr>
          <p:cNvPr id="3" name="Zástupný symbol pro obsah 2"/>
          <p:cNvSpPr>
            <a:spLocks noGrp="1"/>
          </p:cNvSpPr>
          <p:nvPr>
            <p:ph idx="1"/>
          </p:nvPr>
        </p:nvSpPr>
        <p:spPr>
          <a:xfrm>
            <a:off x="866984" y="2140496"/>
            <a:ext cx="9523847" cy="7056784"/>
          </a:xfrm>
        </p:spPr>
        <p:txBody>
          <a:bodyPr>
            <a:normAutofit fontScale="92500" lnSpcReduction="10000"/>
          </a:bodyPr>
          <a:lstStyle/>
          <a:p>
            <a:pPr lvl="0"/>
            <a:r>
              <a:rPr lang="cs-CZ" dirty="0" smtClean="0"/>
              <a:t>věcné </a:t>
            </a:r>
            <a:r>
              <a:rPr lang="cs-CZ" dirty="0"/>
              <a:t>podmínky;</a:t>
            </a:r>
          </a:p>
          <a:p>
            <a:pPr lvl="0"/>
            <a:r>
              <a:rPr lang="cs-CZ" dirty="0"/>
              <a:t>životospráva;</a:t>
            </a:r>
          </a:p>
          <a:p>
            <a:pPr lvl="0"/>
            <a:r>
              <a:rPr lang="cs-CZ" dirty="0"/>
              <a:t>psychosociální podmínky;</a:t>
            </a:r>
          </a:p>
          <a:p>
            <a:pPr lvl="0"/>
            <a:r>
              <a:rPr lang="cs-CZ" dirty="0"/>
              <a:t>organizace;</a:t>
            </a:r>
          </a:p>
          <a:p>
            <a:pPr lvl="0"/>
            <a:r>
              <a:rPr lang="cs-CZ" dirty="0"/>
              <a:t>řízení mateřské školy;</a:t>
            </a:r>
          </a:p>
          <a:p>
            <a:pPr lvl="0"/>
            <a:r>
              <a:rPr lang="cs-CZ" dirty="0"/>
              <a:t>personální a pedagogické zajištění;</a:t>
            </a:r>
          </a:p>
          <a:p>
            <a:pPr lvl="0"/>
            <a:r>
              <a:rPr lang="cs-CZ" dirty="0"/>
              <a:t>spoluúčast rodičů;</a:t>
            </a:r>
          </a:p>
          <a:p>
            <a:pPr lvl="0"/>
            <a:r>
              <a:rPr lang="cs-CZ" dirty="0"/>
              <a:t>podmínky pro vzdělávání dětí se speciálními vzdělávacími potřebami;</a:t>
            </a:r>
          </a:p>
          <a:p>
            <a:pPr lvl="0"/>
            <a:r>
              <a:rPr lang="cs-CZ" dirty="0"/>
              <a:t>podmínky vzdělávání dětí nadaných;</a:t>
            </a:r>
          </a:p>
          <a:p>
            <a:pPr lvl="0"/>
            <a:r>
              <a:rPr lang="cs-CZ" dirty="0"/>
              <a:t>podmínky vzdělávání dětí od dvou do tří let.</a:t>
            </a:r>
          </a:p>
          <a:p>
            <a:pPr marL="0" indent="0">
              <a:buNone/>
            </a:pPr>
            <a:r>
              <a:rPr lang="cs-CZ" dirty="0" smtClean="0"/>
              <a:t>Je nutné popsat konkrétní </a:t>
            </a:r>
            <a:r>
              <a:rPr lang="cs-CZ" dirty="0"/>
              <a:t>podobu </a:t>
            </a:r>
            <a:r>
              <a:rPr lang="cs-CZ" dirty="0" smtClean="0"/>
              <a:t>jednotlivých </a:t>
            </a:r>
            <a:r>
              <a:rPr lang="cs-CZ" dirty="0"/>
              <a:t>podmínek v mateřské škole, </a:t>
            </a:r>
            <a:r>
              <a:rPr lang="cs-CZ" dirty="0" smtClean="0"/>
              <a:t>není možné pouze opsat </a:t>
            </a:r>
            <a:r>
              <a:rPr lang="cs-CZ" dirty="0"/>
              <a:t>požadavky </a:t>
            </a:r>
            <a:r>
              <a:rPr lang="cs-CZ" dirty="0" smtClean="0"/>
              <a:t>z</a:t>
            </a:r>
            <a:r>
              <a:rPr lang="cs-CZ" dirty="0"/>
              <a:t> RVP </a:t>
            </a:r>
            <a:r>
              <a:rPr lang="cs-CZ" dirty="0" smtClean="0"/>
              <a:t>PV!</a:t>
            </a:r>
          </a:p>
          <a:p>
            <a:pPr marL="0" indent="0">
              <a:buNone/>
            </a:pPr>
            <a:r>
              <a:rPr lang="cs-CZ" dirty="0" smtClean="0"/>
              <a:t>Ke každé podmínce musí být zpracovány návrhy </a:t>
            </a:r>
            <a:r>
              <a:rPr lang="cs-CZ" dirty="0"/>
              <a:t>na další úpravu podmínek, </a:t>
            </a:r>
            <a:r>
              <a:rPr lang="cs-CZ" dirty="0" smtClean="0"/>
              <a:t>a jejich časový harmonogram.</a:t>
            </a:r>
            <a:endParaRPr lang="cs-CZ" dirty="0"/>
          </a:p>
          <a:p>
            <a:endParaRPr lang="cs-CZ" dirty="0"/>
          </a:p>
        </p:txBody>
      </p:sp>
    </p:spTree>
    <p:extLst>
      <p:ext uri="{BB962C8B-B14F-4D97-AF65-F5344CB8AC3E}">
        <p14:creationId xmlns:p14="http://schemas.microsoft.com/office/powerpoint/2010/main" val="3008733888"/>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Organizace vzdělávání</a:t>
            </a:r>
            <a:br>
              <a:rPr lang="cs-CZ" dirty="0"/>
            </a:br>
            <a:endParaRPr lang="cs-CZ" dirty="0"/>
          </a:p>
        </p:txBody>
      </p:sp>
      <p:sp>
        <p:nvSpPr>
          <p:cNvPr id="3" name="Zástupný symbol pro obsah 2"/>
          <p:cNvSpPr>
            <a:spLocks noGrp="1"/>
          </p:cNvSpPr>
          <p:nvPr>
            <p:ph idx="1"/>
          </p:nvPr>
        </p:nvSpPr>
        <p:spPr>
          <a:xfrm>
            <a:off x="866984" y="2140496"/>
            <a:ext cx="9667863" cy="6912768"/>
          </a:xfrm>
        </p:spPr>
        <p:txBody>
          <a:bodyPr>
            <a:normAutofit lnSpcReduction="10000"/>
          </a:bodyPr>
          <a:lstStyle/>
          <a:p>
            <a:pPr marL="0" indent="0" algn="just">
              <a:buNone/>
            </a:pPr>
            <a:r>
              <a:rPr lang="cs-CZ" dirty="0" smtClean="0"/>
              <a:t>Informuje </a:t>
            </a:r>
            <a:r>
              <a:rPr lang="cs-CZ" dirty="0"/>
              <a:t>o vnitřním uspořádání školy, organizaci vzdělávání na úrovni školy a jednotlivých </a:t>
            </a:r>
            <a:r>
              <a:rPr lang="cs-CZ" dirty="0" smtClean="0"/>
              <a:t>tříd: </a:t>
            </a:r>
            <a:endParaRPr lang="cs-CZ" dirty="0"/>
          </a:p>
          <a:p>
            <a:pPr lvl="0" algn="just"/>
            <a:r>
              <a:rPr lang="cs-CZ" dirty="0" smtClean="0"/>
              <a:t>počet </a:t>
            </a:r>
            <a:r>
              <a:rPr lang="cs-CZ" dirty="0"/>
              <a:t>tříd včetně bližší charakteristiky (z hlediska počtu dětí, jejich věku a potřeb, z hlediska uplatňovaných metod a forem práce, zaměření třídy apod.);</a:t>
            </a:r>
          </a:p>
          <a:p>
            <a:pPr lvl="0" algn="just"/>
            <a:r>
              <a:rPr lang="cs-CZ" dirty="0"/>
              <a:t>pravidla pro zařazování do jednotlivých tříd (věkově homogenní/heterogenní uspořádání, sourozenecké vazby, zohledňování přání rodičů apod.);</a:t>
            </a:r>
          </a:p>
          <a:p>
            <a:pPr lvl="0" algn="just"/>
            <a:r>
              <a:rPr lang="cs-CZ" dirty="0"/>
              <a:t>činnosti, při kterých je zajištěno souběžné působení dvou učitelů ve třídě;</a:t>
            </a:r>
          </a:p>
          <a:p>
            <a:pPr lvl="0" algn="just"/>
            <a:r>
              <a:rPr lang="cs-CZ" dirty="0"/>
              <a:t>kritéria pro přijímání dětí do mateřské školy (forma zveřejnění, odpovědná osoba; není nutné uvádět konkrétní podobu kritérií – mohou se měnit);</a:t>
            </a:r>
          </a:p>
          <a:p>
            <a:pPr lvl="0" algn="just"/>
            <a:r>
              <a:rPr lang="cs-CZ" dirty="0"/>
              <a:t>v případě, že mateřská škola uskutečňuje individuální vzdělávání dle § 34b školského zákona, může v ŠVP popsat pravidla organizace tohoto vzdělávání. </a:t>
            </a:r>
          </a:p>
          <a:p>
            <a:endParaRPr lang="cs-CZ" dirty="0"/>
          </a:p>
        </p:txBody>
      </p:sp>
    </p:spTree>
    <p:extLst>
      <p:ext uri="{BB962C8B-B14F-4D97-AF65-F5344CB8AC3E}">
        <p14:creationId xmlns:p14="http://schemas.microsoft.com/office/powerpoint/2010/main" val="3763982628"/>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Charakteristika vzdělávacího programu</a:t>
            </a:r>
            <a:br>
              <a:rPr lang="cs-CZ" dirty="0"/>
            </a:br>
            <a:endParaRPr lang="cs-CZ" dirty="0"/>
          </a:p>
        </p:txBody>
      </p:sp>
      <p:sp>
        <p:nvSpPr>
          <p:cNvPr id="3" name="Zástupný symbol pro obsah 2"/>
          <p:cNvSpPr>
            <a:spLocks noGrp="1"/>
          </p:cNvSpPr>
          <p:nvPr>
            <p:ph idx="1"/>
          </p:nvPr>
        </p:nvSpPr>
        <p:spPr>
          <a:xfrm>
            <a:off x="866985" y="2745458"/>
            <a:ext cx="9027860" cy="6235798"/>
          </a:xfrm>
        </p:spPr>
        <p:txBody>
          <a:bodyPr>
            <a:normAutofit fontScale="92500" lnSpcReduction="10000"/>
          </a:bodyPr>
          <a:lstStyle/>
          <a:p>
            <a:pPr marL="0" indent="0" algn="just">
              <a:buNone/>
            </a:pPr>
            <a:r>
              <a:rPr lang="cs-CZ" dirty="0" smtClean="0"/>
              <a:t>Týká </a:t>
            </a:r>
            <a:r>
              <a:rPr lang="cs-CZ" dirty="0"/>
              <a:t>se především představení programu; popisuje a objasňuje, jaké vzdělávací cíle a záměry si škola stanovuje, jaké přístupy, formy a metody práce uplatňuje, z jakých hlavních myšlenek program vychází a jakým způsobem je naplňuje, popř. ke kterému zveřejněnému modelu či programu se hlásí, jaká je profilace školy apod.</a:t>
            </a:r>
          </a:p>
          <a:p>
            <a:pPr lvl="0"/>
            <a:r>
              <a:rPr lang="cs-CZ" dirty="0" smtClean="0"/>
              <a:t>zaměření </a:t>
            </a:r>
            <a:r>
              <a:rPr lang="cs-CZ" dirty="0"/>
              <a:t>školy (profilace školy, zaměření, přihlášení ke konkrétnímu modelu);</a:t>
            </a:r>
          </a:p>
          <a:p>
            <a:pPr lvl="0"/>
            <a:r>
              <a:rPr lang="cs-CZ" dirty="0"/>
              <a:t>dlouhodobé cíle vzdělávacího programu;</a:t>
            </a:r>
          </a:p>
          <a:p>
            <a:pPr lvl="0"/>
            <a:r>
              <a:rPr lang="cs-CZ" dirty="0"/>
              <a:t>metody a formy vzdělávání, které jsou ve škole uplatňovány;</a:t>
            </a:r>
          </a:p>
          <a:p>
            <a:pPr lvl="0"/>
            <a:r>
              <a:rPr lang="cs-CZ" dirty="0"/>
              <a:t>popis zajištění průběhu vzdělávání dětí se speciálními vzdělávacími potřebami, dětí nadaných (včetně popisu pravidel pro tvorbu, realizaci a vyhodnocení PLPP a IVP);</a:t>
            </a:r>
          </a:p>
          <a:p>
            <a:pPr lvl="0"/>
            <a:r>
              <a:rPr lang="cs-CZ" dirty="0"/>
              <a:t>popis zajištění průběhu vzdělávání dětí od dvou do tří let.</a:t>
            </a:r>
          </a:p>
          <a:p>
            <a:endParaRPr lang="cs-CZ" dirty="0"/>
          </a:p>
        </p:txBody>
      </p:sp>
    </p:spTree>
    <p:extLst>
      <p:ext uri="{BB962C8B-B14F-4D97-AF65-F5344CB8AC3E}">
        <p14:creationId xmlns:p14="http://schemas.microsoft.com/office/powerpoint/2010/main" val="3103591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Vzdělávací obsah</a:t>
            </a:r>
            <a:br>
              <a:rPr lang="cs-CZ" dirty="0"/>
            </a:br>
            <a:endParaRPr lang="cs-CZ" dirty="0"/>
          </a:p>
        </p:txBody>
      </p:sp>
      <p:sp>
        <p:nvSpPr>
          <p:cNvPr id="3" name="Zástupný symbol pro obsah 2"/>
          <p:cNvSpPr>
            <a:spLocks noGrp="1"/>
          </p:cNvSpPr>
          <p:nvPr>
            <p:ph idx="1"/>
          </p:nvPr>
        </p:nvSpPr>
        <p:spPr>
          <a:xfrm>
            <a:off x="866985" y="2140496"/>
            <a:ext cx="9027860" cy="6984776"/>
          </a:xfrm>
        </p:spPr>
        <p:txBody>
          <a:bodyPr>
            <a:normAutofit fontScale="92500" lnSpcReduction="20000"/>
          </a:bodyPr>
          <a:lstStyle/>
          <a:p>
            <a:pPr marL="0" indent="0" algn="just">
              <a:buNone/>
            </a:pPr>
            <a:r>
              <a:rPr lang="cs-CZ" dirty="0" smtClean="0"/>
              <a:t>Obsahuje konkrétní </a:t>
            </a:r>
            <a:r>
              <a:rPr lang="cs-CZ" dirty="0"/>
              <a:t>vzdělávací </a:t>
            </a:r>
            <a:r>
              <a:rPr lang="cs-CZ" dirty="0" smtClean="0"/>
              <a:t>nabídku uspořádanou </a:t>
            </a:r>
            <a:r>
              <a:rPr lang="cs-CZ" dirty="0"/>
              <a:t>do ucelených </a:t>
            </a:r>
            <a:r>
              <a:rPr lang="cs-CZ" dirty="0" smtClean="0"/>
              <a:t>částí - </a:t>
            </a:r>
            <a:r>
              <a:rPr lang="cs-CZ" i="1" dirty="0" smtClean="0"/>
              <a:t>integrovaných </a:t>
            </a:r>
            <a:r>
              <a:rPr lang="cs-CZ" i="1" dirty="0"/>
              <a:t>bloků</a:t>
            </a:r>
            <a:r>
              <a:rPr lang="cs-CZ" dirty="0"/>
              <a:t>. Tyto bloky je možno co do počtu, rozsahu i obsahu pojmout a zpracovat</a:t>
            </a:r>
            <a:r>
              <a:rPr lang="cs-CZ" i="1" dirty="0"/>
              <a:t> </a:t>
            </a:r>
            <a:r>
              <a:rPr lang="cs-CZ" dirty="0"/>
              <a:t>v ŠVP různě, a to v závislosti na způsobu práce mateřské školy. Integrované bloky mohou být společné pro celou školu nebo se mohou v rámci jednotlivých tříd lišit.</a:t>
            </a:r>
          </a:p>
          <a:p>
            <a:pPr marL="0" indent="0" algn="just">
              <a:buNone/>
            </a:pPr>
            <a:r>
              <a:rPr lang="cs-CZ" dirty="0"/>
              <a:t>Vzdělávací obsah v ŠVP obsahuje: </a:t>
            </a:r>
          </a:p>
          <a:p>
            <a:pPr lvl="0" algn="just"/>
            <a:r>
              <a:rPr lang="cs-CZ" dirty="0"/>
              <a:t>hlavní smysl integrovaného bloku (záměry, respektive co přinese jeho realizace rozvoji a vzdělávání dětí; klíčové kompetence, které jsou rozvíjeny);</a:t>
            </a:r>
          </a:p>
          <a:p>
            <a:pPr lvl="0" algn="just"/>
            <a:r>
              <a:rPr lang="cs-CZ" dirty="0"/>
              <a:t>obsah integrovaného bloku (dílčí témata či obsahy).</a:t>
            </a:r>
          </a:p>
          <a:p>
            <a:pPr marL="0" indent="0" algn="just">
              <a:buNone/>
            </a:pPr>
            <a:r>
              <a:rPr lang="cs-CZ" dirty="0" smtClean="0"/>
              <a:t>Obsah </a:t>
            </a:r>
            <a:r>
              <a:rPr lang="cs-CZ" dirty="0"/>
              <a:t>bloků může být v ŠVP zpracován jen velmi obecně, s tím, že bloky budou konkretizovány až na třídní úrovni; pokud to v rámci školy vyhovuje, mohou být i propracovanější, avšak vždy jen do té míry, aby příliš nesvazovaly učitele a neomezovaly je v tom, jaké konkrétní činnosti dětem ve své třídě v rámci bloku nabídnou. </a:t>
            </a:r>
            <a:endParaRPr lang="cs-CZ" dirty="0" smtClean="0"/>
          </a:p>
          <a:p>
            <a:pPr marL="0" indent="0" algn="just">
              <a:buNone/>
            </a:pPr>
            <a:r>
              <a:rPr lang="cs-CZ" dirty="0" smtClean="0"/>
              <a:t>V</a:t>
            </a:r>
            <a:r>
              <a:rPr lang="cs-CZ" dirty="0"/>
              <a:t> ŠVP je popsáno, </a:t>
            </a:r>
            <a:r>
              <a:rPr lang="cs-CZ" u="sng" dirty="0"/>
              <a:t>jakým způsobem budou integrované bloky zpracovány na úrovni třídy </a:t>
            </a:r>
            <a:r>
              <a:rPr lang="cs-CZ" dirty="0"/>
              <a:t>(východiska pro plánování, přípravu a realizaci</a:t>
            </a:r>
            <a:r>
              <a:rPr lang="cs-CZ" dirty="0" smtClean="0"/>
              <a:t>).</a:t>
            </a:r>
            <a:endParaRPr lang="cs-CZ" dirty="0"/>
          </a:p>
        </p:txBody>
      </p:sp>
    </p:spTree>
    <p:extLst>
      <p:ext uri="{BB962C8B-B14F-4D97-AF65-F5344CB8AC3E}">
        <p14:creationId xmlns:p14="http://schemas.microsoft.com/office/powerpoint/2010/main" val="87099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Evaluační systém</a:t>
            </a:r>
            <a:br>
              <a:rPr lang="cs-CZ" dirty="0"/>
            </a:br>
            <a:endParaRPr lang="cs-CZ" dirty="0"/>
          </a:p>
        </p:txBody>
      </p:sp>
      <p:sp>
        <p:nvSpPr>
          <p:cNvPr id="3" name="Zástupný symbol pro obsah 2"/>
          <p:cNvSpPr>
            <a:spLocks noGrp="1"/>
          </p:cNvSpPr>
          <p:nvPr>
            <p:ph idx="1"/>
          </p:nvPr>
        </p:nvSpPr>
        <p:spPr/>
        <p:txBody>
          <a:bodyPr/>
          <a:lstStyle/>
          <a:p>
            <a:r>
              <a:rPr lang="cs-CZ" dirty="0" smtClean="0"/>
              <a:t>Popisuje systém </a:t>
            </a:r>
            <a:r>
              <a:rPr lang="cs-CZ" dirty="0"/>
              <a:t>evaluace a hodnocení v rámci mateřské </a:t>
            </a:r>
            <a:r>
              <a:rPr lang="cs-CZ" dirty="0" smtClean="0"/>
              <a:t>školy</a:t>
            </a:r>
            <a:r>
              <a:rPr lang="cs-CZ" dirty="0"/>
              <a:t>:</a:t>
            </a:r>
            <a:r>
              <a:rPr lang="cs-CZ" dirty="0" smtClean="0"/>
              <a:t> </a:t>
            </a:r>
            <a:endParaRPr lang="cs-CZ" dirty="0"/>
          </a:p>
          <a:p>
            <a:pPr lvl="0"/>
            <a:r>
              <a:rPr lang="cs-CZ" dirty="0"/>
              <a:t>oblasti autoevaluace (co se bude sledovat); </a:t>
            </a:r>
          </a:p>
          <a:p>
            <a:pPr lvl="0"/>
            <a:r>
              <a:rPr lang="cs-CZ" dirty="0"/>
              <a:t>prostředky autoevaluace (metody a techniky); </a:t>
            </a:r>
          </a:p>
          <a:p>
            <a:pPr lvl="0"/>
            <a:r>
              <a:rPr lang="cs-CZ" dirty="0"/>
              <a:t>časový plán; </a:t>
            </a:r>
          </a:p>
          <a:p>
            <a:pPr lvl="0"/>
            <a:r>
              <a:rPr lang="cs-CZ" dirty="0"/>
              <a:t>odpovědnost učitelů (kdo odpovídá za sběr dat, vyhodnocování a plán opatření pro zachování kvality, nápravu nebo další zkvalitnění v dané oblasti), popř. další pravidla. </a:t>
            </a:r>
          </a:p>
          <a:p>
            <a:endParaRPr lang="cs-CZ" dirty="0"/>
          </a:p>
        </p:txBody>
      </p:sp>
    </p:spTree>
    <p:extLst>
      <p:ext uri="{BB962C8B-B14F-4D97-AF65-F5344CB8AC3E}">
        <p14:creationId xmlns:p14="http://schemas.microsoft.com/office/powerpoint/2010/main" val="2424908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65913" y="494986"/>
            <a:ext cx="10459951" cy="1878471"/>
          </a:xfrm>
        </p:spPr>
        <p:txBody>
          <a:bodyPr>
            <a:normAutofit/>
          </a:bodyPr>
          <a:lstStyle/>
          <a:p>
            <a:r>
              <a:rPr lang="cs-CZ" dirty="0"/>
              <a:t>Systém </a:t>
            </a:r>
            <a:r>
              <a:rPr lang="cs-CZ" dirty="0" err="1"/>
              <a:t>kurikulárních</a:t>
            </a:r>
            <a:r>
              <a:rPr lang="cs-CZ" dirty="0"/>
              <a:t> </a:t>
            </a:r>
            <a:r>
              <a:rPr lang="cs-CZ" dirty="0" smtClean="0"/>
              <a:t>dokumentů</a:t>
            </a:r>
            <a:r>
              <a:rPr lang="cs-CZ" dirty="0"/>
              <a:t/>
            </a:r>
            <a:br>
              <a:rPr lang="cs-CZ" dirty="0"/>
            </a:br>
            <a:r>
              <a:rPr lang="cs-CZ" dirty="0" smtClean="0"/>
              <a:t>v ČR</a:t>
            </a:r>
            <a:endParaRPr lang="cs-CZ" dirty="0"/>
          </a:p>
        </p:txBody>
      </p:sp>
      <p:grpSp>
        <p:nvGrpSpPr>
          <p:cNvPr id="31" name="Plátno 2"/>
          <p:cNvGrpSpPr/>
          <p:nvPr/>
        </p:nvGrpSpPr>
        <p:grpSpPr>
          <a:xfrm>
            <a:off x="381720" y="2428528"/>
            <a:ext cx="10729192" cy="6624735"/>
            <a:chOff x="0" y="0"/>
            <a:chExt cx="5886450" cy="3019425"/>
          </a:xfrm>
        </p:grpSpPr>
        <p:sp>
          <p:nvSpPr>
            <p:cNvPr id="32" name="Obdélník 31"/>
            <p:cNvSpPr/>
            <p:nvPr/>
          </p:nvSpPr>
          <p:spPr>
            <a:xfrm>
              <a:off x="0" y="0"/>
              <a:ext cx="5886450" cy="3019425"/>
            </a:xfrm>
            <a:prstGeom prst="rect">
              <a:avLst/>
            </a:prstGeom>
            <a:noFill/>
            <a:ln w="12700" cap="flat" cmpd="sng" algn="ctr">
              <a:solidFill>
                <a:srgbClr val="000000"/>
              </a:solidFill>
              <a:prstDash val="solid"/>
              <a:miter lim="800000"/>
              <a:headEnd type="none" w="med" len="med"/>
              <a:tailEnd type="none" w="med" len="med"/>
            </a:ln>
          </p:spPr>
        </p:sp>
        <p:sp>
          <p:nvSpPr>
            <p:cNvPr id="33" name="Text Box 6"/>
            <p:cNvSpPr txBox="1">
              <a:spLocks noChangeArrowheads="1"/>
            </p:cNvSpPr>
            <p:nvPr/>
          </p:nvSpPr>
          <p:spPr bwMode="auto">
            <a:xfrm>
              <a:off x="135901" y="680606"/>
              <a:ext cx="822907" cy="513704"/>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58430" tIns="29215" rIns="58430" bIns="29215" anchor="t" anchorCtr="0" upright="1">
              <a:noAutofit/>
            </a:bodyPr>
            <a:lstStyle/>
            <a:p>
              <a:pPr algn="ctr">
                <a:spcBef>
                  <a:spcPts val="300"/>
                </a:spcBef>
                <a:spcAft>
                  <a:spcPts val="0"/>
                </a:spcAft>
              </a:pPr>
              <a:r>
                <a:rPr lang="cs-CZ" sz="1000" b="1">
                  <a:solidFill>
                    <a:srgbClr val="000000"/>
                  </a:solidFill>
                  <a:effectLst/>
                  <a:latin typeface="Tahoma" panose="020B0604030504040204" pitchFamily="34" charset="0"/>
                  <a:ea typeface="Times New Roman" panose="02020603050405020304" pitchFamily="18" charset="0"/>
                </a:rPr>
                <a:t>STÁTNÍ ÚROVEŇ</a:t>
              </a:r>
              <a:endParaRPr lang="cs-CZ" sz="1000">
                <a:effectLst/>
                <a:latin typeface="Times New Roman" panose="02020603050405020304" pitchFamily="18" charset="0"/>
                <a:ea typeface="Times New Roman" panose="02020603050405020304" pitchFamily="18" charset="0"/>
              </a:endParaRPr>
            </a:p>
            <a:p>
              <a:pPr>
                <a:spcAft>
                  <a:spcPts val="0"/>
                </a:spcAft>
              </a:pPr>
              <a:r>
                <a:rPr lang="cs-CZ" sz="1000">
                  <a:effectLst/>
                  <a:latin typeface="Times New Roman" panose="02020603050405020304" pitchFamily="18" charset="0"/>
                  <a:ea typeface="Times New Roman" panose="02020603050405020304" pitchFamily="18" charset="0"/>
                </a:rPr>
                <a:t> </a:t>
              </a:r>
            </a:p>
          </p:txBody>
        </p:sp>
        <p:cxnSp>
          <p:nvCxnSpPr>
            <p:cNvPr id="34" name="Line 7"/>
            <p:cNvCxnSpPr/>
            <p:nvPr/>
          </p:nvCxnSpPr>
          <p:spPr bwMode="auto">
            <a:xfrm>
              <a:off x="1373512" y="1589913"/>
              <a:ext cx="100" cy="812907"/>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5" name="Line 9"/>
            <p:cNvCxnSpPr/>
            <p:nvPr/>
          </p:nvCxnSpPr>
          <p:spPr bwMode="auto">
            <a:xfrm flipV="1">
              <a:off x="219102" y="2258019"/>
              <a:ext cx="5454646" cy="20300"/>
            </a:xfrm>
            <a:prstGeom prst="line">
              <a:avLst/>
            </a:prstGeom>
            <a:noFill/>
            <a:ln w="19050"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36" name="Line 10"/>
            <p:cNvCxnSpPr/>
            <p:nvPr/>
          </p:nvCxnSpPr>
          <p:spPr bwMode="auto">
            <a:xfrm>
              <a:off x="5288245" y="1767915"/>
              <a:ext cx="100" cy="63490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7" name="Text Box 11"/>
            <p:cNvSpPr txBox="1">
              <a:spLocks noChangeArrowheads="1"/>
            </p:cNvSpPr>
            <p:nvPr/>
          </p:nvSpPr>
          <p:spPr bwMode="auto">
            <a:xfrm flipV="1">
              <a:off x="91401" y="2139918"/>
              <a:ext cx="5724549" cy="457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99"/>
                  </a:solidFill>
                </a14:hiddenFill>
              </a:ext>
            </a:extLst>
          </p:spPr>
          <p:txBody>
            <a:bodyPr rot="0" vert="horz" wrap="square" lIns="58430" tIns="29215" rIns="58430" bIns="29215" anchor="t" anchorCtr="0" upright="1">
              <a:noAutofit/>
            </a:bodyPr>
            <a:lstStyle/>
            <a:p>
              <a:pPr algn="ctr">
                <a:spcBef>
                  <a:spcPts val="400"/>
                </a:spcBef>
                <a:spcAft>
                  <a:spcPts val="0"/>
                </a:spcAft>
              </a:pPr>
              <a:endParaRPr lang="cs-CZ" sz="1000">
                <a:effectLst/>
                <a:latin typeface="Times New Roman" panose="02020603050405020304" pitchFamily="18" charset="0"/>
                <a:ea typeface="Times New Roman" panose="02020603050405020304" pitchFamily="18" charset="0"/>
              </a:endParaRPr>
            </a:p>
          </p:txBody>
        </p:sp>
        <p:cxnSp>
          <p:nvCxnSpPr>
            <p:cNvPr id="38" name="Line 12"/>
            <p:cNvCxnSpPr/>
            <p:nvPr/>
          </p:nvCxnSpPr>
          <p:spPr bwMode="auto">
            <a:xfrm>
              <a:off x="4030934" y="1988816"/>
              <a:ext cx="100" cy="414003"/>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9" name="Line 13"/>
            <p:cNvCxnSpPr/>
            <p:nvPr/>
          </p:nvCxnSpPr>
          <p:spPr bwMode="auto">
            <a:xfrm flipH="1">
              <a:off x="2696823" y="1880316"/>
              <a:ext cx="100" cy="522504"/>
            </a:xfrm>
            <a:prstGeom prst="line">
              <a:avLst/>
            </a:prstGeom>
            <a:noFill/>
            <a:ln w="12700">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0" name="Line 17"/>
            <p:cNvCxnSpPr/>
            <p:nvPr/>
          </p:nvCxnSpPr>
          <p:spPr bwMode="auto">
            <a:xfrm>
              <a:off x="1943317" y="1302811"/>
              <a:ext cx="228702" cy="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1" name="Line 18"/>
            <p:cNvCxnSpPr/>
            <p:nvPr/>
          </p:nvCxnSpPr>
          <p:spPr bwMode="auto">
            <a:xfrm>
              <a:off x="3248228" y="1247410"/>
              <a:ext cx="228702" cy="5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2" name="Rectangle 20"/>
            <p:cNvSpPr>
              <a:spLocks noChangeArrowheads="1"/>
            </p:cNvSpPr>
            <p:nvPr/>
          </p:nvSpPr>
          <p:spPr bwMode="auto">
            <a:xfrm>
              <a:off x="914408" y="1133309"/>
              <a:ext cx="955008" cy="45660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99"/>
                  </a:solidFill>
                </a14:hiddenFill>
              </a:ext>
            </a:extLst>
          </p:spPr>
          <p:txBody>
            <a:bodyPr rot="0" vert="horz" wrap="square" lIns="58430" tIns="29215" rIns="58430" bIns="29215" anchor="ctr" anchorCtr="0" upright="1">
              <a:noAutofit/>
            </a:bodyPr>
            <a:lstStyle/>
            <a:p>
              <a:pPr algn="ctr">
                <a:spcBef>
                  <a:spcPts val="700"/>
                </a:spcBef>
                <a:spcAft>
                  <a:spcPts val="0"/>
                </a:spcAft>
              </a:pPr>
              <a:r>
                <a:rPr lang="cs-CZ" sz="1000">
                  <a:effectLst/>
                  <a:latin typeface="Tahoma" panose="020B0604030504040204" pitchFamily="34" charset="0"/>
                  <a:ea typeface="Times New Roman" panose="02020603050405020304" pitchFamily="18" charset="0"/>
                </a:rPr>
                <a:t>RVP PV</a:t>
              </a:r>
              <a:endParaRPr lang="cs-CZ" sz="1000">
                <a:effectLst/>
                <a:latin typeface="Times New Roman" panose="02020603050405020304" pitchFamily="18" charset="0"/>
                <a:ea typeface="Times New Roman" panose="02020603050405020304" pitchFamily="18" charset="0"/>
              </a:endParaRPr>
            </a:p>
          </p:txBody>
        </p:sp>
        <p:sp>
          <p:nvSpPr>
            <p:cNvPr id="43" name="Rectangle 21"/>
            <p:cNvSpPr>
              <a:spLocks noChangeArrowheads="1"/>
            </p:cNvSpPr>
            <p:nvPr/>
          </p:nvSpPr>
          <p:spPr bwMode="auto">
            <a:xfrm>
              <a:off x="2219319" y="1133309"/>
              <a:ext cx="954408" cy="393103"/>
            </a:xfrm>
            <a:prstGeom prst="rect">
              <a:avLst/>
            </a:prstGeom>
            <a:noFill/>
            <a:ln w="28575">
              <a:solidFill>
                <a:srgbClr val="000000"/>
              </a:solidFill>
              <a:miter lim="800000"/>
              <a:headEnd/>
              <a:tailEnd/>
            </a:ln>
            <a:extLst>
              <a:ext uri="{909E8E84-426E-40DD-AFC4-6F175D3DCCD1}">
                <a14:hiddenFill xmlns:a14="http://schemas.microsoft.com/office/drawing/2010/main">
                  <a:solidFill>
                    <a:srgbClr val="FFFF99"/>
                  </a:solidFill>
                </a14:hiddenFill>
              </a:ext>
            </a:extLst>
          </p:spPr>
          <p:txBody>
            <a:bodyPr rot="0" vert="horz" wrap="square" lIns="58430" tIns="29215" rIns="58430" bIns="29215" anchor="ctr" anchorCtr="0" upright="1">
              <a:noAutofit/>
            </a:bodyPr>
            <a:lstStyle/>
            <a:p>
              <a:pPr algn="ctr">
                <a:spcBef>
                  <a:spcPts val="600"/>
                </a:spcBef>
                <a:spcAft>
                  <a:spcPts val="0"/>
                </a:spcAft>
              </a:pPr>
              <a:r>
                <a:rPr lang="cs-CZ" sz="1000">
                  <a:effectLst/>
                  <a:latin typeface="Tahoma" panose="020B0604030504040204" pitchFamily="34" charset="0"/>
                  <a:ea typeface="Times New Roman" panose="02020603050405020304" pitchFamily="18" charset="0"/>
                </a:rPr>
                <a:t>RVP ZV</a:t>
              </a:r>
              <a:endParaRPr lang="cs-CZ" sz="1000">
                <a:effectLst/>
                <a:latin typeface="Times New Roman" panose="02020603050405020304" pitchFamily="18" charset="0"/>
                <a:ea typeface="Times New Roman" panose="02020603050405020304" pitchFamily="18" charset="0"/>
              </a:endParaRPr>
            </a:p>
            <a:p>
              <a:pPr algn="ctr">
                <a:spcBef>
                  <a:spcPts val="100"/>
                </a:spcBef>
                <a:spcAft>
                  <a:spcPts val="0"/>
                </a:spcAft>
              </a:pPr>
              <a:r>
                <a:rPr lang="cs-CZ" sz="800" i="1">
                  <a:effectLst/>
                  <a:latin typeface="Tahoma" panose="020B0604030504040204" pitchFamily="34" charset="0"/>
                  <a:ea typeface="Times New Roman" panose="02020603050405020304" pitchFamily="18" charset="0"/>
                </a:rPr>
                <a:t> </a:t>
              </a:r>
              <a:endParaRPr lang="cs-CZ" sz="1000">
                <a:effectLst/>
                <a:latin typeface="Times New Roman" panose="02020603050405020304" pitchFamily="18" charset="0"/>
                <a:ea typeface="Times New Roman" panose="02020603050405020304" pitchFamily="18" charset="0"/>
              </a:endParaRPr>
            </a:p>
            <a:p>
              <a:pPr>
                <a:spcAft>
                  <a:spcPts val="0"/>
                </a:spcAft>
              </a:pPr>
              <a:r>
                <a:rPr lang="cs-CZ" sz="1000">
                  <a:effectLst/>
                  <a:latin typeface="Times New Roman" panose="02020603050405020304" pitchFamily="18" charset="0"/>
                  <a:ea typeface="Times New Roman" panose="02020603050405020304" pitchFamily="18" charset="0"/>
                </a:rPr>
                <a:t> </a:t>
              </a:r>
            </a:p>
          </p:txBody>
        </p:sp>
        <p:sp>
          <p:nvSpPr>
            <p:cNvPr id="44" name="Rectangle 22"/>
            <p:cNvSpPr>
              <a:spLocks noChangeArrowheads="1"/>
            </p:cNvSpPr>
            <p:nvPr/>
          </p:nvSpPr>
          <p:spPr bwMode="auto">
            <a:xfrm>
              <a:off x="3524230" y="1104109"/>
              <a:ext cx="955108" cy="54930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99"/>
                  </a:solidFill>
                </a14:hiddenFill>
              </a:ext>
            </a:extLst>
          </p:spPr>
          <p:txBody>
            <a:bodyPr rot="0" vert="horz" wrap="square" lIns="58430" tIns="29215" rIns="58430" bIns="29215" anchor="ctr" anchorCtr="0" upright="1">
              <a:noAutofit/>
            </a:bodyPr>
            <a:lstStyle/>
            <a:p>
              <a:pPr algn="ctr">
                <a:spcAft>
                  <a:spcPts val="0"/>
                </a:spcAft>
              </a:pPr>
              <a:r>
                <a:rPr lang="cs-CZ" sz="1000">
                  <a:effectLst/>
                  <a:latin typeface="Tahoma" panose="020B0604030504040204" pitchFamily="34" charset="0"/>
                  <a:ea typeface="Times New Roman" panose="02020603050405020304" pitchFamily="18" charset="0"/>
                </a:rPr>
                <a:t>RVP G RVP GSP</a:t>
              </a:r>
              <a:endParaRPr lang="cs-CZ" sz="1000">
                <a:effectLst/>
                <a:latin typeface="Times New Roman" panose="02020603050405020304" pitchFamily="18" charset="0"/>
                <a:ea typeface="Times New Roman" panose="02020603050405020304" pitchFamily="18" charset="0"/>
              </a:endParaRPr>
            </a:p>
            <a:p>
              <a:pPr algn="ctr">
                <a:spcAft>
                  <a:spcPts val="0"/>
                </a:spcAft>
              </a:pPr>
              <a:r>
                <a:rPr lang="cs-CZ" sz="1000">
                  <a:effectLst/>
                  <a:latin typeface="Tahoma" panose="020B0604030504040204" pitchFamily="34" charset="0"/>
                  <a:ea typeface="Times New Roman" panose="02020603050405020304" pitchFamily="18" charset="0"/>
                </a:rPr>
                <a:t>RVP DG</a:t>
              </a:r>
              <a:endParaRPr lang="cs-CZ" sz="1000">
                <a:effectLst/>
                <a:latin typeface="Times New Roman" panose="02020603050405020304" pitchFamily="18" charset="0"/>
                <a:ea typeface="Times New Roman" panose="02020603050405020304" pitchFamily="18" charset="0"/>
              </a:endParaRPr>
            </a:p>
          </p:txBody>
        </p:sp>
        <p:sp>
          <p:nvSpPr>
            <p:cNvPr id="45" name="Rectangle 33"/>
            <p:cNvSpPr>
              <a:spLocks noChangeArrowheads="1"/>
            </p:cNvSpPr>
            <p:nvPr/>
          </p:nvSpPr>
          <p:spPr bwMode="auto">
            <a:xfrm>
              <a:off x="2219319" y="1653414"/>
              <a:ext cx="954408" cy="22680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99"/>
                  </a:solidFill>
                </a14:hiddenFill>
              </a:ext>
            </a:extLst>
          </p:spPr>
          <p:txBody>
            <a:bodyPr rot="0" vert="horz" wrap="square" lIns="58430" tIns="29215" rIns="58430" bIns="29215" anchor="ctr" anchorCtr="0" upright="1">
              <a:noAutofit/>
            </a:bodyPr>
            <a:lstStyle/>
            <a:p>
              <a:pPr algn="ctr">
                <a:spcAft>
                  <a:spcPts val="0"/>
                </a:spcAft>
              </a:pPr>
              <a:r>
                <a:rPr lang="cs-CZ" sz="1000">
                  <a:effectLst/>
                  <a:latin typeface="Tahoma" panose="020B0604030504040204" pitchFamily="34" charset="0"/>
                  <a:ea typeface="Times New Roman" panose="02020603050405020304" pitchFamily="18" charset="0"/>
                </a:rPr>
                <a:t>RVP ZŠS</a:t>
              </a:r>
              <a:endParaRPr lang="cs-CZ" sz="1000">
                <a:effectLst/>
                <a:latin typeface="Times New Roman" panose="02020603050405020304" pitchFamily="18" charset="0"/>
                <a:ea typeface="Times New Roman" panose="02020603050405020304" pitchFamily="18" charset="0"/>
              </a:endParaRPr>
            </a:p>
          </p:txBody>
        </p:sp>
        <p:sp>
          <p:nvSpPr>
            <p:cNvPr id="46" name="Rectangle 34"/>
            <p:cNvSpPr>
              <a:spLocks noChangeArrowheads="1"/>
            </p:cNvSpPr>
            <p:nvPr/>
          </p:nvSpPr>
          <p:spPr bwMode="auto">
            <a:xfrm>
              <a:off x="4810441" y="1231710"/>
              <a:ext cx="954508" cy="21080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99"/>
                  </a:solidFill>
                </a14:hiddenFill>
              </a:ext>
            </a:extLst>
          </p:spPr>
          <p:txBody>
            <a:bodyPr rot="0" vert="horz" wrap="square" lIns="58430" tIns="29215" rIns="58430" bIns="29215" anchor="ctr" anchorCtr="0" upright="1">
              <a:noAutofit/>
            </a:bodyPr>
            <a:lstStyle/>
            <a:p>
              <a:pPr algn="ctr">
                <a:spcAft>
                  <a:spcPts val="0"/>
                </a:spcAft>
              </a:pPr>
              <a:r>
                <a:rPr lang="cs-CZ" sz="1000">
                  <a:effectLst/>
                  <a:latin typeface="Tahoma" panose="020B0604030504040204" pitchFamily="34" charset="0"/>
                  <a:ea typeface="Times New Roman" panose="02020603050405020304" pitchFamily="18" charset="0"/>
                </a:rPr>
                <a:t>RVP ZUV</a:t>
              </a:r>
              <a:endParaRPr lang="cs-CZ" sz="1000">
                <a:effectLst/>
                <a:latin typeface="Times New Roman" panose="02020603050405020304" pitchFamily="18" charset="0"/>
                <a:ea typeface="Times New Roman" panose="02020603050405020304" pitchFamily="18" charset="0"/>
              </a:endParaRPr>
            </a:p>
          </p:txBody>
        </p:sp>
        <p:sp>
          <p:nvSpPr>
            <p:cNvPr id="47" name="Rectangle 35"/>
            <p:cNvSpPr>
              <a:spLocks noChangeArrowheads="1"/>
            </p:cNvSpPr>
            <p:nvPr/>
          </p:nvSpPr>
          <p:spPr bwMode="auto">
            <a:xfrm>
              <a:off x="4810141" y="1526413"/>
              <a:ext cx="955008" cy="24150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99"/>
                  </a:solidFill>
                </a14:hiddenFill>
              </a:ext>
            </a:extLst>
          </p:spPr>
          <p:txBody>
            <a:bodyPr rot="0" vert="horz" wrap="square" lIns="58430" tIns="29215" rIns="58430" bIns="29215" anchor="ctr" anchorCtr="0" upright="1">
              <a:noAutofit/>
            </a:bodyPr>
            <a:lstStyle/>
            <a:p>
              <a:pPr algn="ctr">
                <a:spcAft>
                  <a:spcPts val="0"/>
                </a:spcAft>
              </a:pPr>
              <a:r>
                <a:rPr lang="cs-CZ" sz="1000">
                  <a:effectLst/>
                  <a:latin typeface="Tahoma" panose="020B0604030504040204" pitchFamily="34" charset="0"/>
                  <a:ea typeface="Times New Roman" panose="02020603050405020304" pitchFamily="18" charset="0"/>
                </a:rPr>
                <a:t>RVP JŠ</a:t>
              </a:r>
              <a:endParaRPr lang="cs-CZ" sz="1000">
                <a:effectLst/>
                <a:latin typeface="Times New Roman" panose="02020603050405020304" pitchFamily="18" charset="0"/>
                <a:ea typeface="Times New Roman" panose="02020603050405020304" pitchFamily="18" charset="0"/>
              </a:endParaRPr>
            </a:p>
          </p:txBody>
        </p:sp>
        <p:sp>
          <p:nvSpPr>
            <p:cNvPr id="48" name="Textové pole 2"/>
            <p:cNvSpPr txBox="1">
              <a:spLocks noChangeArrowheads="1"/>
            </p:cNvSpPr>
            <p:nvPr/>
          </p:nvSpPr>
          <p:spPr bwMode="auto">
            <a:xfrm>
              <a:off x="1008809" y="104701"/>
              <a:ext cx="4146835" cy="2553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cs-CZ" sz="1000" b="1">
                  <a:solidFill>
                    <a:srgbClr val="000000"/>
                  </a:solidFill>
                  <a:effectLst/>
                  <a:latin typeface="Tahoma" panose="020B0604030504040204" pitchFamily="34" charset="0"/>
                  <a:ea typeface="Times New Roman" panose="02020603050405020304" pitchFamily="18" charset="0"/>
                </a:rPr>
                <a:t>NÁRODNÍ PROGRAM VZDĚLÁVÁNÍ</a:t>
              </a:r>
              <a:endParaRPr lang="cs-CZ" sz="1000">
                <a:effectLst/>
                <a:latin typeface="Times New Roman" panose="02020603050405020304" pitchFamily="18" charset="0"/>
                <a:ea typeface="Times New Roman" panose="02020603050405020304" pitchFamily="18" charset="0"/>
              </a:endParaRPr>
            </a:p>
          </p:txBody>
        </p:sp>
        <p:sp>
          <p:nvSpPr>
            <p:cNvPr id="49" name="Rectangle 222"/>
            <p:cNvSpPr>
              <a:spLocks noChangeArrowheads="1"/>
            </p:cNvSpPr>
            <p:nvPr/>
          </p:nvSpPr>
          <p:spPr bwMode="auto">
            <a:xfrm>
              <a:off x="915008" y="735206"/>
              <a:ext cx="954408" cy="31310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solidFill>
                    <a:srgbClr val="000000"/>
                  </a:solidFill>
                  <a:miter lim="800000"/>
                  <a:headEnd/>
                  <a:tailEnd/>
                </a14:hiddenLine>
              </a:ext>
            </a:extLst>
          </p:spPr>
          <p:txBody>
            <a:bodyPr rot="0" vert="horz" wrap="square" lIns="58430" tIns="29215" rIns="58430" bIns="29215" anchor="ctr" anchorCtr="0" upright="1">
              <a:noAutofit/>
            </a:bodyPr>
            <a:lstStyle/>
            <a:p>
              <a:pPr algn="ctr">
                <a:spcAft>
                  <a:spcPts val="0"/>
                </a:spcAft>
              </a:pPr>
              <a:r>
                <a:rPr lang="cs-CZ" sz="800">
                  <a:effectLst/>
                  <a:latin typeface="Tahoma" panose="020B0604030504040204" pitchFamily="34" charset="0"/>
                  <a:ea typeface="Times New Roman" panose="02020603050405020304" pitchFamily="18" charset="0"/>
                </a:rPr>
                <a:t> předškolní</a:t>
              </a:r>
              <a:endParaRPr lang="cs-CZ" sz="1000">
                <a:effectLst/>
                <a:latin typeface="Times New Roman" panose="02020603050405020304" pitchFamily="18" charset="0"/>
                <a:ea typeface="Times New Roman" panose="02020603050405020304" pitchFamily="18" charset="0"/>
              </a:endParaRPr>
            </a:p>
            <a:p>
              <a:pPr algn="ctr">
                <a:spcAft>
                  <a:spcPts val="0"/>
                </a:spcAft>
              </a:pPr>
              <a:r>
                <a:rPr lang="cs-CZ" sz="800">
                  <a:effectLst/>
                  <a:latin typeface="Tahoma" panose="020B0604030504040204" pitchFamily="34" charset="0"/>
                  <a:ea typeface="Times New Roman" panose="02020603050405020304" pitchFamily="18" charset="0"/>
                </a:rPr>
                <a:t>vzdělávání</a:t>
              </a:r>
              <a:endParaRPr lang="cs-CZ" sz="1000">
                <a:effectLst/>
                <a:latin typeface="Times New Roman" panose="02020603050405020304" pitchFamily="18" charset="0"/>
                <a:ea typeface="Times New Roman" panose="02020603050405020304" pitchFamily="18" charset="0"/>
              </a:endParaRPr>
            </a:p>
          </p:txBody>
        </p:sp>
        <p:sp>
          <p:nvSpPr>
            <p:cNvPr id="50" name="Rectangle 223"/>
            <p:cNvSpPr>
              <a:spLocks noChangeArrowheads="1"/>
            </p:cNvSpPr>
            <p:nvPr/>
          </p:nvSpPr>
          <p:spPr bwMode="auto">
            <a:xfrm>
              <a:off x="2219319" y="735206"/>
              <a:ext cx="954408" cy="31310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solidFill>
                    <a:srgbClr val="000000"/>
                  </a:solidFill>
                  <a:miter lim="800000"/>
                  <a:headEnd/>
                  <a:tailEnd/>
                </a14:hiddenLine>
              </a:ext>
            </a:extLst>
          </p:spPr>
          <p:txBody>
            <a:bodyPr rot="0" vert="horz" wrap="square" lIns="58430" tIns="29215" rIns="58430" bIns="29215" anchor="ctr" anchorCtr="0" upright="1">
              <a:noAutofit/>
            </a:bodyPr>
            <a:lstStyle/>
            <a:p>
              <a:pPr algn="ctr">
                <a:spcAft>
                  <a:spcPts val="0"/>
                </a:spcAft>
              </a:pPr>
              <a:r>
                <a:rPr lang="cs-CZ" sz="800">
                  <a:effectLst/>
                  <a:latin typeface="Tahoma" panose="020B0604030504040204" pitchFamily="34" charset="0"/>
                  <a:ea typeface="Times New Roman" panose="02020603050405020304" pitchFamily="18" charset="0"/>
                </a:rPr>
                <a:t>základní</a:t>
              </a:r>
              <a:endParaRPr lang="cs-CZ" sz="1000">
                <a:effectLst/>
                <a:latin typeface="Times New Roman" panose="02020603050405020304" pitchFamily="18" charset="0"/>
                <a:ea typeface="Times New Roman" panose="02020603050405020304" pitchFamily="18" charset="0"/>
              </a:endParaRPr>
            </a:p>
            <a:p>
              <a:pPr algn="ctr">
                <a:spcAft>
                  <a:spcPts val="0"/>
                </a:spcAft>
              </a:pPr>
              <a:r>
                <a:rPr lang="cs-CZ" sz="800">
                  <a:effectLst/>
                  <a:latin typeface="Tahoma" panose="020B0604030504040204" pitchFamily="34" charset="0"/>
                  <a:ea typeface="Times New Roman" panose="02020603050405020304" pitchFamily="18" charset="0"/>
                </a:rPr>
                <a:t>vzdělávání</a:t>
              </a:r>
              <a:endParaRPr lang="cs-CZ" sz="1000">
                <a:effectLst/>
                <a:latin typeface="Times New Roman" panose="02020603050405020304" pitchFamily="18" charset="0"/>
                <a:ea typeface="Times New Roman" panose="02020603050405020304" pitchFamily="18" charset="0"/>
              </a:endParaRPr>
            </a:p>
          </p:txBody>
        </p:sp>
        <p:sp>
          <p:nvSpPr>
            <p:cNvPr id="51" name="Rectangle 224"/>
            <p:cNvSpPr>
              <a:spLocks noChangeArrowheads="1"/>
            </p:cNvSpPr>
            <p:nvPr/>
          </p:nvSpPr>
          <p:spPr bwMode="auto">
            <a:xfrm>
              <a:off x="3524930" y="1767815"/>
              <a:ext cx="954408" cy="22100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99"/>
                  </a:solidFill>
                </a14:hiddenFill>
              </a:ext>
            </a:extLst>
          </p:spPr>
          <p:txBody>
            <a:bodyPr rot="0" vert="horz" wrap="square" lIns="58430" tIns="29215" rIns="58430" bIns="29215" anchor="ctr" anchorCtr="0" upright="1">
              <a:noAutofit/>
            </a:bodyPr>
            <a:lstStyle/>
            <a:p>
              <a:pPr algn="ctr">
                <a:spcAft>
                  <a:spcPts val="0"/>
                </a:spcAft>
              </a:pPr>
              <a:r>
                <a:rPr lang="cs-CZ" sz="1000">
                  <a:effectLst/>
                  <a:latin typeface="Tahoma" panose="020B0604030504040204" pitchFamily="34" charset="0"/>
                  <a:ea typeface="Times New Roman" panose="02020603050405020304" pitchFamily="18" charset="0"/>
                </a:rPr>
                <a:t>RVP SOV</a:t>
              </a:r>
              <a:endParaRPr lang="cs-CZ" sz="1000">
                <a:effectLst/>
                <a:latin typeface="Times New Roman" panose="02020603050405020304" pitchFamily="18" charset="0"/>
                <a:ea typeface="Times New Roman" panose="02020603050405020304" pitchFamily="18" charset="0"/>
              </a:endParaRPr>
            </a:p>
          </p:txBody>
        </p:sp>
        <p:sp>
          <p:nvSpPr>
            <p:cNvPr id="52" name="Rectangle 225"/>
            <p:cNvSpPr>
              <a:spLocks noChangeArrowheads="1"/>
            </p:cNvSpPr>
            <p:nvPr/>
          </p:nvSpPr>
          <p:spPr bwMode="auto">
            <a:xfrm>
              <a:off x="3524230" y="735206"/>
              <a:ext cx="954408" cy="31310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solidFill>
                    <a:srgbClr val="000000"/>
                  </a:solidFill>
                  <a:miter lim="800000"/>
                  <a:headEnd/>
                  <a:tailEnd/>
                </a14:hiddenLine>
              </a:ext>
            </a:extLst>
          </p:spPr>
          <p:txBody>
            <a:bodyPr rot="0" vert="horz" wrap="square" lIns="58430" tIns="29215" rIns="58430" bIns="29215" anchor="ctr" anchorCtr="0" upright="1">
              <a:noAutofit/>
            </a:bodyPr>
            <a:lstStyle/>
            <a:p>
              <a:pPr algn="ctr">
                <a:spcAft>
                  <a:spcPts val="0"/>
                </a:spcAft>
              </a:pPr>
              <a:r>
                <a:rPr lang="cs-CZ" sz="800">
                  <a:effectLst/>
                  <a:latin typeface="Tahoma" panose="020B0604030504040204" pitchFamily="34" charset="0"/>
                  <a:ea typeface="Times New Roman" panose="02020603050405020304" pitchFamily="18" charset="0"/>
                </a:rPr>
                <a:t>střední</a:t>
              </a:r>
              <a:endParaRPr lang="cs-CZ" sz="1000">
                <a:effectLst/>
                <a:latin typeface="Times New Roman" panose="02020603050405020304" pitchFamily="18" charset="0"/>
                <a:ea typeface="Times New Roman" panose="02020603050405020304" pitchFamily="18" charset="0"/>
              </a:endParaRPr>
            </a:p>
            <a:p>
              <a:pPr algn="ctr">
                <a:spcAft>
                  <a:spcPts val="0"/>
                </a:spcAft>
              </a:pPr>
              <a:r>
                <a:rPr lang="cs-CZ" sz="800">
                  <a:effectLst/>
                  <a:latin typeface="Tahoma" panose="020B0604030504040204" pitchFamily="34" charset="0"/>
                  <a:ea typeface="Times New Roman" panose="02020603050405020304" pitchFamily="18" charset="0"/>
                </a:rPr>
                <a:t>vzdělávání</a:t>
              </a:r>
              <a:endParaRPr lang="cs-CZ" sz="1000">
                <a:effectLst/>
                <a:latin typeface="Times New Roman" panose="02020603050405020304" pitchFamily="18" charset="0"/>
                <a:ea typeface="Times New Roman" panose="02020603050405020304" pitchFamily="18" charset="0"/>
              </a:endParaRPr>
            </a:p>
          </p:txBody>
        </p:sp>
        <p:sp>
          <p:nvSpPr>
            <p:cNvPr id="53" name="Rectangle 226"/>
            <p:cNvSpPr>
              <a:spLocks noChangeArrowheads="1"/>
            </p:cNvSpPr>
            <p:nvPr/>
          </p:nvSpPr>
          <p:spPr bwMode="auto">
            <a:xfrm>
              <a:off x="4729440" y="735206"/>
              <a:ext cx="953808" cy="31310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solidFill>
                    <a:srgbClr val="000000"/>
                  </a:solidFill>
                  <a:miter lim="800000"/>
                  <a:headEnd/>
                  <a:tailEnd/>
                </a14:hiddenLine>
              </a:ext>
            </a:extLst>
          </p:spPr>
          <p:txBody>
            <a:bodyPr rot="0" vert="horz" wrap="square" lIns="58430" tIns="29215" rIns="58430" bIns="29215" anchor="ctr" anchorCtr="0" upright="1">
              <a:noAutofit/>
            </a:bodyPr>
            <a:lstStyle/>
            <a:p>
              <a:pPr algn="ctr">
                <a:spcAft>
                  <a:spcPts val="0"/>
                </a:spcAft>
              </a:pPr>
              <a:r>
                <a:rPr lang="cs-CZ" sz="800">
                  <a:effectLst/>
                  <a:latin typeface="Tahoma" panose="020B0604030504040204" pitchFamily="34" charset="0"/>
                  <a:ea typeface="Times New Roman" panose="02020603050405020304" pitchFamily="18" charset="0"/>
                </a:rPr>
                <a:t>ostatní</a:t>
              </a:r>
              <a:endParaRPr lang="cs-CZ" sz="1000">
                <a:effectLst/>
                <a:latin typeface="Times New Roman" panose="02020603050405020304" pitchFamily="18" charset="0"/>
                <a:ea typeface="Times New Roman" panose="02020603050405020304" pitchFamily="18" charset="0"/>
              </a:endParaRPr>
            </a:p>
            <a:p>
              <a:pPr algn="ctr">
                <a:spcAft>
                  <a:spcPts val="0"/>
                </a:spcAft>
              </a:pPr>
              <a:r>
                <a:rPr lang="cs-CZ" sz="800">
                  <a:effectLst/>
                  <a:latin typeface="Tahoma" panose="020B0604030504040204" pitchFamily="34" charset="0"/>
                  <a:ea typeface="Times New Roman" panose="02020603050405020304" pitchFamily="18" charset="0"/>
                </a:rPr>
                <a:t>vzdělávání</a:t>
              </a:r>
              <a:endParaRPr lang="cs-CZ" sz="1000">
                <a:effectLst/>
                <a:latin typeface="Times New Roman" panose="02020603050405020304" pitchFamily="18" charset="0"/>
                <a:ea typeface="Times New Roman" panose="02020603050405020304" pitchFamily="18" charset="0"/>
              </a:endParaRPr>
            </a:p>
          </p:txBody>
        </p:sp>
        <p:cxnSp>
          <p:nvCxnSpPr>
            <p:cNvPr id="54" name="Line 227"/>
            <p:cNvCxnSpPr/>
            <p:nvPr/>
          </p:nvCxnSpPr>
          <p:spPr bwMode="auto">
            <a:xfrm>
              <a:off x="4553739" y="1247910"/>
              <a:ext cx="228702" cy="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5" name="Textové pole 2"/>
            <p:cNvSpPr txBox="1">
              <a:spLocks noChangeArrowheads="1"/>
            </p:cNvSpPr>
            <p:nvPr/>
          </p:nvSpPr>
          <p:spPr bwMode="auto">
            <a:xfrm>
              <a:off x="1008809" y="425104"/>
              <a:ext cx="4146835" cy="2554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cs-CZ" sz="1000" b="1">
                  <a:solidFill>
                    <a:srgbClr val="000000"/>
                  </a:solidFill>
                  <a:effectLst/>
                  <a:latin typeface="Tahoma" panose="020B0604030504040204" pitchFamily="34" charset="0"/>
                  <a:ea typeface="Times New Roman" panose="02020603050405020304" pitchFamily="18" charset="0"/>
                </a:rPr>
                <a:t>RÁMCOVÉ VZDĚLÁVACÍ PROGRAMY</a:t>
              </a:r>
              <a:endParaRPr lang="cs-CZ" sz="1000">
                <a:effectLst/>
                <a:latin typeface="Times New Roman" panose="02020603050405020304" pitchFamily="18" charset="0"/>
                <a:ea typeface="Times New Roman" panose="02020603050405020304" pitchFamily="18" charset="0"/>
              </a:endParaRPr>
            </a:p>
          </p:txBody>
        </p:sp>
        <p:cxnSp>
          <p:nvCxnSpPr>
            <p:cNvPr id="56" name="Line 230"/>
            <p:cNvCxnSpPr/>
            <p:nvPr/>
          </p:nvCxnSpPr>
          <p:spPr bwMode="auto">
            <a:xfrm flipV="1">
              <a:off x="228602" y="381103"/>
              <a:ext cx="5454646" cy="600"/>
            </a:xfrm>
            <a:prstGeom prst="line">
              <a:avLst/>
            </a:prstGeom>
            <a:noFill/>
            <a:ln w="19050" cap="rnd">
              <a:solidFill>
                <a:srgbClr val="000000"/>
              </a:solidFill>
              <a:prstDash val="sysDot"/>
              <a:round/>
              <a:headEnd/>
              <a:tailEnd/>
            </a:ln>
            <a:extLst>
              <a:ext uri="{909E8E84-426E-40DD-AFC4-6F175D3DCCD1}">
                <a14:hiddenFill xmlns:a14="http://schemas.microsoft.com/office/drawing/2010/main">
                  <a:noFill/>
                </a14:hiddenFill>
              </a:ext>
            </a:extLst>
          </p:spPr>
        </p:cxnSp>
        <p:sp>
          <p:nvSpPr>
            <p:cNvPr id="57" name="Text Box 8"/>
            <p:cNvSpPr txBox="1">
              <a:spLocks noChangeArrowheads="1"/>
            </p:cNvSpPr>
            <p:nvPr/>
          </p:nvSpPr>
          <p:spPr bwMode="auto">
            <a:xfrm>
              <a:off x="91401" y="2402820"/>
              <a:ext cx="5724549" cy="475004"/>
            </a:xfrm>
            <a:prstGeom prst="rect">
              <a:avLst/>
            </a:prstGeom>
            <a:noFill/>
            <a:ln w="15875">
              <a:solidFill>
                <a:srgbClr val="000000"/>
              </a:solidFill>
              <a:miter lim="800000"/>
              <a:headEnd/>
              <a:tailEnd/>
            </a:ln>
            <a:extLst>
              <a:ext uri="{909E8E84-426E-40DD-AFC4-6F175D3DCCD1}">
                <a14:hiddenFill xmlns:a14="http://schemas.microsoft.com/office/drawing/2010/main">
                  <a:solidFill>
                    <a:srgbClr val="FFFF99"/>
                  </a:solidFill>
                </a14:hiddenFill>
              </a:ext>
            </a:extLst>
          </p:spPr>
          <p:txBody>
            <a:bodyPr rot="0" vert="horz" wrap="square" lIns="58430" tIns="29215" rIns="58430" bIns="29215" anchor="t" anchorCtr="0" upright="1">
              <a:noAutofit/>
            </a:bodyPr>
            <a:lstStyle/>
            <a:p>
              <a:pPr marR="100330" algn="just">
                <a:spcBef>
                  <a:spcPts val="300"/>
                </a:spcBef>
                <a:spcAft>
                  <a:spcPts val="0"/>
                </a:spcAft>
                <a:tabLst>
                  <a:tab pos="900430" algn="l"/>
                </a:tabLst>
              </a:pPr>
              <a:r>
                <a:rPr lang="cs-CZ" sz="1000" b="1">
                  <a:solidFill>
                    <a:srgbClr val="000000"/>
                  </a:solidFill>
                  <a:effectLst/>
                  <a:latin typeface="Tahoma" panose="020B0604030504040204" pitchFamily="34" charset="0"/>
                  <a:ea typeface="Times New Roman" panose="02020603050405020304" pitchFamily="18" charset="0"/>
                </a:rPr>
                <a:t>ŠKOLNÍ	ŠKOLNÍ VZDĚLÁVACÍ PROGRAMY ZPRACOVANÉ PODLE RVP</a:t>
              </a:r>
              <a:br>
                <a:rPr lang="cs-CZ" sz="1000" b="1">
                  <a:solidFill>
                    <a:srgbClr val="000000"/>
                  </a:solidFill>
                  <a:effectLst/>
                  <a:latin typeface="Tahoma" panose="020B0604030504040204" pitchFamily="34" charset="0"/>
                  <a:ea typeface="Times New Roman" panose="02020603050405020304" pitchFamily="18" charset="0"/>
                </a:rPr>
              </a:br>
              <a:r>
                <a:rPr lang="cs-CZ" sz="1000" b="1">
                  <a:solidFill>
                    <a:srgbClr val="000000"/>
                  </a:solidFill>
                  <a:effectLst/>
                  <a:latin typeface="Tahoma" panose="020B0604030504040204" pitchFamily="34" charset="0"/>
                  <a:ea typeface="Times New Roman" panose="02020603050405020304" pitchFamily="18" charset="0"/>
                </a:rPr>
                <a:t>ÚROVEŇ	ŠKOLNÍ VZDĚLÁVACÍ PROGRAMY, PRO NĚŽ NEBYL VYDÁN RVP</a:t>
              </a:r>
              <a:endParaRPr lang="cs-CZ" sz="1000">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1439686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Použitá literatura</a:t>
            </a:r>
            <a:endParaRPr lang="cs-CZ" dirty="0"/>
          </a:p>
        </p:txBody>
      </p:sp>
      <p:sp>
        <p:nvSpPr>
          <p:cNvPr id="3" name="Zástupný symbol pro obsah 2"/>
          <p:cNvSpPr>
            <a:spLocks noGrp="1"/>
          </p:cNvSpPr>
          <p:nvPr>
            <p:ph idx="1"/>
          </p:nvPr>
        </p:nvSpPr>
        <p:spPr>
          <a:xfrm>
            <a:off x="669752" y="2745458"/>
            <a:ext cx="10099911" cy="5519322"/>
          </a:xfrm>
        </p:spPr>
        <p:txBody>
          <a:bodyPr/>
          <a:lstStyle/>
          <a:p>
            <a:pPr algn="just"/>
            <a:r>
              <a:rPr lang="cs-CZ" dirty="0"/>
              <a:t>Zákon č. 561/2004 Sb. - Zákon o předškolním, základním, středním, vyšším odborném a jiném vzdělávání (školský zákon) v platném znění  </a:t>
            </a:r>
            <a:r>
              <a:rPr lang="cs-CZ" sz="2560" dirty="0" smtClean="0"/>
              <a:t>Dostupné z</a:t>
            </a:r>
          </a:p>
          <a:p>
            <a:pPr marL="0" indent="0" algn="just">
              <a:spcBef>
                <a:spcPts val="0"/>
              </a:spcBef>
              <a:buNone/>
            </a:pPr>
            <a:r>
              <a:rPr lang="cs-CZ" dirty="0"/>
              <a:t>	</a:t>
            </a:r>
            <a:r>
              <a:rPr lang="cs-CZ" sz="2560" dirty="0" smtClean="0"/>
              <a:t> </a:t>
            </a:r>
            <a:r>
              <a:rPr lang="cs-CZ" sz="2560" dirty="0">
                <a:hlinkClick r:id="rId2"/>
              </a:rPr>
              <a:t>https://www.zakonyprolidi.cz/cs/2004-561?text=561%2F2004</a:t>
            </a:r>
            <a:endParaRPr lang="cs-CZ" sz="2560" dirty="0"/>
          </a:p>
          <a:p>
            <a:pPr algn="just"/>
            <a:r>
              <a:rPr lang="cs-CZ" i="1" dirty="0" smtClean="0"/>
              <a:t>Rámcový vzdělávací program pro </a:t>
            </a:r>
            <a:r>
              <a:rPr lang="cs-CZ" i="1" dirty="0"/>
              <a:t>předškolní </a:t>
            </a:r>
            <a:r>
              <a:rPr lang="cs-CZ" i="1" dirty="0" smtClean="0"/>
              <a:t>vzdělávání </a:t>
            </a:r>
            <a:r>
              <a:rPr lang="cs-CZ" dirty="0" smtClean="0"/>
              <a:t>v platném znění, Dostupné z </a:t>
            </a:r>
            <a:r>
              <a:rPr lang="cs-CZ" dirty="0" smtClean="0">
                <a:hlinkClick r:id="rId3"/>
              </a:rPr>
              <a:t>https</a:t>
            </a:r>
            <a:r>
              <a:rPr lang="cs-CZ" dirty="0">
                <a:hlinkClick r:id="rId3"/>
              </a:rPr>
              <a:t>://www.msmt.cz/file/45304</a:t>
            </a:r>
            <a:r>
              <a:rPr lang="cs-CZ" dirty="0" smtClean="0">
                <a:hlinkClick r:id="rId3"/>
              </a:rPr>
              <a:t>/</a:t>
            </a:r>
            <a:endParaRPr lang="cs-CZ" dirty="0" smtClean="0"/>
          </a:p>
          <a:p>
            <a:pPr algn="just"/>
            <a:r>
              <a:rPr lang="cs-CZ" cap="all" dirty="0" err="1" smtClean="0"/>
              <a:t>p</a:t>
            </a:r>
            <a:r>
              <a:rPr lang="cs-CZ" dirty="0" err="1" smtClean="0"/>
              <a:t>rášilová</a:t>
            </a:r>
            <a:r>
              <a:rPr lang="cs-CZ" dirty="0" smtClean="0"/>
              <a:t>, </a:t>
            </a:r>
            <a:r>
              <a:rPr lang="cs-CZ" dirty="0"/>
              <a:t>M. </a:t>
            </a:r>
            <a:r>
              <a:rPr lang="cs-CZ" i="1" dirty="0"/>
              <a:t>Projektování v mateřské škole.</a:t>
            </a:r>
            <a:r>
              <a:rPr lang="cs-CZ" dirty="0"/>
              <a:t> </a:t>
            </a:r>
            <a:r>
              <a:rPr lang="cs-CZ" dirty="0" smtClean="0"/>
              <a:t>2004, Olomouc</a:t>
            </a:r>
            <a:r>
              <a:rPr lang="cs-CZ" dirty="0"/>
              <a:t>: </a:t>
            </a:r>
            <a:r>
              <a:rPr lang="cs-CZ" dirty="0" err="1"/>
              <a:t>Hanex</a:t>
            </a:r>
            <a:r>
              <a:rPr lang="cs-CZ" dirty="0"/>
              <a:t>, </a:t>
            </a:r>
            <a:endParaRPr lang="cs-CZ" dirty="0" smtClean="0"/>
          </a:p>
          <a:p>
            <a:pPr algn="just"/>
            <a:r>
              <a:rPr lang="cs-CZ" dirty="0"/>
              <a:t>Syslová, Z., &amp; al., </a:t>
            </a:r>
            <a:r>
              <a:rPr lang="cs-CZ" i="1" dirty="0"/>
              <a:t>Didaktika mateřské školy</a:t>
            </a:r>
            <a:r>
              <a:rPr lang="cs-CZ" dirty="0"/>
              <a:t>, 2019, Praha, </a:t>
            </a:r>
            <a:r>
              <a:rPr lang="cs-CZ" dirty="0" err="1"/>
              <a:t>Wolters</a:t>
            </a:r>
            <a:r>
              <a:rPr lang="cs-CZ" dirty="0"/>
              <a:t> </a:t>
            </a:r>
            <a:r>
              <a:rPr lang="cs-CZ" dirty="0" err="1"/>
              <a:t>Kluwer</a:t>
            </a:r>
            <a:r>
              <a:rPr lang="cs-CZ" dirty="0"/>
              <a:t>, </a:t>
            </a:r>
          </a:p>
          <a:p>
            <a:pPr algn="just"/>
            <a:endParaRPr lang="cs-CZ" dirty="0"/>
          </a:p>
        </p:txBody>
      </p:sp>
    </p:spTree>
    <p:extLst>
      <p:ext uri="{BB962C8B-B14F-4D97-AF65-F5344CB8AC3E}">
        <p14:creationId xmlns:p14="http://schemas.microsoft.com/office/powerpoint/2010/main" val="14152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66986" y="866987"/>
            <a:ext cx="9667862" cy="1878471"/>
          </a:xfrm>
        </p:spPr>
        <p:txBody>
          <a:bodyPr>
            <a:normAutofit fontScale="90000"/>
          </a:bodyPr>
          <a:lstStyle/>
          <a:p>
            <a:r>
              <a:rPr lang="cs-CZ" dirty="0"/>
              <a:t>Systém </a:t>
            </a:r>
            <a:r>
              <a:rPr lang="cs-CZ" dirty="0" err="1"/>
              <a:t>kurikulárních</a:t>
            </a:r>
            <a:r>
              <a:rPr lang="cs-CZ" dirty="0"/>
              <a:t> dokumentů</a:t>
            </a:r>
            <a:br>
              <a:rPr lang="cs-CZ" dirty="0"/>
            </a:br>
            <a:r>
              <a:rPr lang="cs-CZ" dirty="0"/>
              <a:t>v </a:t>
            </a:r>
            <a:r>
              <a:rPr lang="cs-CZ" dirty="0" smtClean="0"/>
              <a:t>ČR – dvouúrovňové kurikulum</a:t>
            </a:r>
            <a:endParaRPr lang="cs-CZ" dirty="0"/>
          </a:p>
        </p:txBody>
      </p:sp>
      <p:sp>
        <p:nvSpPr>
          <p:cNvPr id="3" name="Zástupný symbol pro obsah 2"/>
          <p:cNvSpPr>
            <a:spLocks noGrp="1"/>
          </p:cNvSpPr>
          <p:nvPr>
            <p:ph idx="1"/>
          </p:nvPr>
        </p:nvSpPr>
        <p:spPr/>
        <p:txBody>
          <a:bodyPr>
            <a:normAutofit/>
          </a:bodyPr>
          <a:lstStyle/>
          <a:p>
            <a:pPr marL="0" indent="0">
              <a:buNone/>
            </a:pPr>
            <a:r>
              <a:rPr lang="cs-CZ" sz="2600" b="1" u="sng" dirty="0"/>
              <a:t>Státní úroveň</a:t>
            </a:r>
          </a:p>
          <a:p>
            <a:r>
              <a:rPr lang="cs-CZ" dirty="0" smtClean="0">
                <a:solidFill>
                  <a:srgbClr val="0070C0"/>
                </a:solidFill>
              </a:rPr>
              <a:t>Národní </a:t>
            </a:r>
            <a:r>
              <a:rPr lang="cs-CZ" dirty="0">
                <a:solidFill>
                  <a:srgbClr val="0070C0"/>
                </a:solidFill>
              </a:rPr>
              <a:t>program vzdělávání </a:t>
            </a:r>
            <a:r>
              <a:rPr lang="cs-CZ" dirty="0"/>
              <a:t>vymezuje počáteční vzdělávání </a:t>
            </a:r>
            <a:r>
              <a:rPr lang="cs-CZ" dirty="0" smtClean="0"/>
              <a:t>jako </a:t>
            </a:r>
            <a:r>
              <a:rPr lang="cs-CZ" dirty="0"/>
              <a:t>celek</a:t>
            </a:r>
            <a:r>
              <a:rPr lang="cs-CZ" dirty="0" smtClean="0"/>
              <a:t>.</a:t>
            </a:r>
          </a:p>
          <a:p>
            <a:r>
              <a:rPr lang="cs-CZ" dirty="0" smtClean="0">
                <a:solidFill>
                  <a:srgbClr val="0070C0"/>
                </a:solidFill>
              </a:rPr>
              <a:t>Rámcové vzdělávací programy </a:t>
            </a:r>
            <a:r>
              <a:rPr lang="cs-CZ" dirty="0" smtClean="0"/>
              <a:t>(RVP) </a:t>
            </a:r>
            <a:r>
              <a:rPr lang="cs-CZ" dirty="0"/>
              <a:t>vymezují závazné rámce vzdělávání pro jeho jednotlivé etapy – předškolní, základní a střední vzdělávání. </a:t>
            </a:r>
            <a:endParaRPr lang="cs-CZ" dirty="0" smtClean="0"/>
          </a:p>
          <a:p>
            <a:pPr marL="0" indent="0">
              <a:buNone/>
            </a:pPr>
            <a:r>
              <a:rPr lang="cs-CZ" b="1" dirty="0" smtClean="0"/>
              <a:t>Školní </a:t>
            </a:r>
            <a:r>
              <a:rPr lang="cs-CZ" b="1" dirty="0"/>
              <a:t>úroveň </a:t>
            </a:r>
            <a:endParaRPr lang="cs-CZ" b="1" dirty="0" smtClean="0"/>
          </a:p>
          <a:p>
            <a:pPr algn="just"/>
            <a:r>
              <a:rPr lang="cs-CZ" b="1" dirty="0" smtClean="0">
                <a:solidFill>
                  <a:srgbClr val="0070C0"/>
                </a:solidFill>
              </a:rPr>
              <a:t>Školní </a:t>
            </a:r>
            <a:r>
              <a:rPr lang="cs-CZ" b="1" dirty="0">
                <a:solidFill>
                  <a:srgbClr val="0070C0"/>
                </a:solidFill>
              </a:rPr>
              <a:t>vzdělávací programy </a:t>
            </a:r>
            <a:r>
              <a:rPr lang="cs-CZ" dirty="0" smtClean="0"/>
              <a:t>(ŠVP) - povinné dokumenty, podle nichž </a:t>
            </a:r>
            <a:r>
              <a:rPr lang="cs-CZ" dirty="0"/>
              <a:t>se uskutečňuje vzdělávání </a:t>
            </a:r>
            <a:r>
              <a:rPr lang="cs-CZ" dirty="0" smtClean="0"/>
              <a:t>v </a:t>
            </a:r>
            <a:r>
              <a:rPr lang="cs-CZ" dirty="0"/>
              <a:t>jednotlivých </a:t>
            </a:r>
            <a:r>
              <a:rPr lang="cs-CZ" dirty="0" smtClean="0"/>
              <a:t>školách. ŠVP </a:t>
            </a:r>
            <a:r>
              <a:rPr lang="cs-CZ" dirty="0"/>
              <a:t>si vytváří každá škola podle zásad stanovených v příslušném RVP. </a:t>
            </a:r>
          </a:p>
        </p:txBody>
      </p:sp>
    </p:spTree>
    <p:extLst>
      <p:ext uri="{BB962C8B-B14F-4D97-AF65-F5344CB8AC3E}">
        <p14:creationId xmlns:p14="http://schemas.microsoft.com/office/powerpoint/2010/main" val="41913884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66986" y="866987"/>
            <a:ext cx="9027858" cy="1489533"/>
          </a:xfrm>
        </p:spPr>
        <p:txBody>
          <a:bodyPr>
            <a:normAutofit fontScale="90000"/>
          </a:bodyPr>
          <a:lstStyle/>
          <a:p>
            <a:r>
              <a:rPr lang="x-none" dirty="0"/>
              <a:t>Rámcové vzdělávací </a:t>
            </a:r>
            <a:r>
              <a:rPr lang="x-none" dirty="0" smtClean="0"/>
              <a:t>programy</a:t>
            </a:r>
            <a:r>
              <a:rPr lang="cs-CZ" dirty="0"/>
              <a:t/>
            </a:r>
            <a:br>
              <a:rPr lang="cs-CZ" dirty="0"/>
            </a:br>
            <a:endParaRPr lang="cs-CZ" dirty="0"/>
          </a:p>
        </p:txBody>
      </p:sp>
      <p:sp>
        <p:nvSpPr>
          <p:cNvPr id="3" name="Zástupný symbol pro obsah 2"/>
          <p:cNvSpPr>
            <a:spLocks noGrp="1"/>
          </p:cNvSpPr>
          <p:nvPr>
            <p:ph idx="1"/>
          </p:nvPr>
        </p:nvSpPr>
        <p:spPr>
          <a:xfrm>
            <a:off x="866986" y="2500536"/>
            <a:ext cx="9027858" cy="6264696"/>
          </a:xfrm>
        </p:spPr>
        <p:txBody>
          <a:bodyPr>
            <a:normAutofit/>
          </a:bodyPr>
          <a:lstStyle/>
          <a:p>
            <a:pPr lvl="0" algn="just"/>
            <a:r>
              <a:rPr lang="x-none" sz="2800" dirty="0" smtClean="0"/>
              <a:t>vycházejí </a:t>
            </a:r>
            <a:r>
              <a:rPr lang="x-none" sz="2800" dirty="0"/>
              <a:t>z nové strategie vzdělávání, která zdůrazňuje klíčové kompetence, jejich provázanost se vzdělávacím obsahem a uplatnění získaných vědomostí a dovedností v praktickém životě;</a:t>
            </a:r>
            <a:endParaRPr lang="cs-CZ" sz="2800" dirty="0"/>
          </a:p>
          <a:p>
            <a:pPr lvl="0" algn="just"/>
            <a:r>
              <a:rPr lang="x-none" sz="2800" dirty="0"/>
              <a:t>vycházejí z koncepce společného vzdělávání a celoživotního učení;</a:t>
            </a:r>
            <a:endParaRPr lang="cs-CZ" sz="2800" dirty="0"/>
          </a:p>
          <a:p>
            <a:pPr lvl="0" algn="just"/>
            <a:r>
              <a:rPr lang="x-none" sz="2800" dirty="0"/>
              <a:t>formulují očekávanou úroveň vzdělání stanovenou pro všechny absolventy jednotlivých etap vzdělávání;</a:t>
            </a:r>
            <a:endParaRPr lang="cs-CZ" sz="2800" dirty="0"/>
          </a:p>
          <a:p>
            <a:pPr lvl="0" algn="just"/>
            <a:r>
              <a:rPr lang="x-none" sz="2800" dirty="0"/>
              <a:t>podporují pedagogickou autonomii škol a profesní odpovědnost učitelů za výsledky vzdělávání.</a:t>
            </a:r>
            <a:endParaRPr lang="cs-CZ" sz="2800" dirty="0"/>
          </a:p>
          <a:p>
            <a:endParaRPr lang="cs-CZ" dirty="0"/>
          </a:p>
        </p:txBody>
      </p:sp>
    </p:spTree>
    <p:extLst>
      <p:ext uri="{BB962C8B-B14F-4D97-AF65-F5344CB8AC3E}">
        <p14:creationId xmlns:p14="http://schemas.microsoft.com/office/powerpoint/2010/main" val="497118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Požadavky vyplývající ze Školského </a:t>
            </a:r>
            <a:r>
              <a:rPr lang="cs-CZ" dirty="0" smtClean="0"/>
              <a:t>zákona</a:t>
            </a:r>
            <a:endParaRPr lang="cs-CZ" dirty="0"/>
          </a:p>
        </p:txBody>
      </p:sp>
      <p:sp>
        <p:nvSpPr>
          <p:cNvPr id="3" name="Zástupný symbol pro obsah 2"/>
          <p:cNvSpPr>
            <a:spLocks noGrp="1"/>
          </p:cNvSpPr>
          <p:nvPr>
            <p:ph idx="1"/>
          </p:nvPr>
        </p:nvSpPr>
        <p:spPr>
          <a:xfrm>
            <a:off x="866985" y="2745458"/>
            <a:ext cx="9027860" cy="5846704"/>
          </a:xfrm>
        </p:spPr>
        <p:txBody>
          <a:bodyPr>
            <a:normAutofit fontScale="92500" lnSpcReduction="20000"/>
          </a:bodyPr>
          <a:lstStyle/>
          <a:p>
            <a:pPr marL="0" indent="0" algn="ctr">
              <a:buNone/>
            </a:pPr>
            <a:r>
              <a:rPr lang="cs-CZ" sz="3900" dirty="0" smtClean="0"/>
              <a:t>§ 5</a:t>
            </a:r>
          </a:p>
          <a:p>
            <a:r>
              <a:rPr lang="cs-CZ" b="1" dirty="0" smtClean="0"/>
              <a:t>(1)</a:t>
            </a:r>
            <a:r>
              <a:rPr lang="cs-CZ" dirty="0" smtClean="0"/>
              <a:t> Školní </a:t>
            </a:r>
            <a:r>
              <a:rPr lang="cs-CZ" dirty="0"/>
              <a:t>vzdělávací program pro vzdělávání, pro nějž je podle § 3 odst. 1 vydán rámcový vzdělávací program, </a:t>
            </a:r>
            <a:r>
              <a:rPr lang="cs-CZ" dirty="0">
                <a:solidFill>
                  <a:srgbClr val="0070C0"/>
                </a:solidFill>
              </a:rPr>
              <a:t>musí být v souladu s tímto rámcovým vzdělávacím programem</a:t>
            </a:r>
            <a:r>
              <a:rPr lang="cs-CZ" dirty="0"/>
              <a:t>; obsah vzdělávání může být ve školním vzdělávacím programu uspořádán do předmětů nebo jiných ucelených částí učiva (například modulů).</a:t>
            </a:r>
          </a:p>
          <a:p>
            <a:r>
              <a:rPr lang="cs-CZ" b="1" dirty="0"/>
              <a:t>(3)</a:t>
            </a:r>
            <a:r>
              <a:rPr lang="cs-CZ" dirty="0"/>
              <a:t> Školní vzdělávací program </a:t>
            </a:r>
            <a:r>
              <a:rPr lang="cs-CZ" dirty="0">
                <a:solidFill>
                  <a:srgbClr val="0070C0"/>
                </a:solidFill>
              </a:rPr>
              <a:t>vydává ředitel školy </a:t>
            </a:r>
            <a:r>
              <a:rPr lang="cs-CZ" dirty="0"/>
              <a:t>nebo školského zařízení. Školní vzdělávací program ředitel školy nebo školského zařízení </a:t>
            </a:r>
            <a:r>
              <a:rPr lang="cs-CZ" dirty="0">
                <a:solidFill>
                  <a:srgbClr val="0070C0"/>
                </a:solidFill>
              </a:rPr>
              <a:t>zveřejní na přístupném místě ve škole</a:t>
            </a:r>
            <a:r>
              <a:rPr lang="cs-CZ" dirty="0"/>
              <a:t> nebo školském zařízení; do školního vzdělávacího programu může každý nahlížet a pořizovat si z něj opisy a výpisy, anebo za cenu v místě obvyklou může obdržet jeho kopii. Poskytování informací podle zákona o svobodném přístupu k informacím tím není dotčeno</a:t>
            </a:r>
            <a:r>
              <a:rPr lang="cs-CZ" dirty="0" smtClean="0"/>
              <a:t>.</a:t>
            </a:r>
          </a:p>
          <a:p>
            <a:pPr marL="2438362" lvl="4" indent="0">
              <a:buNone/>
            </a:pPr>
            <a:r>
              <a:rPr lang="cs-CZ" dirty="0" smtClean="0"/>
              <a:t>Zákon </a:t>
            </a:r>
            <a:r>
              <a:rPr lang="cs-CZ" dirty="0"/>
              <a:t>č. 561/2004 </a:t>
            </a:r>
            <a:r>
              <a:rPr lang="cs-CZ" dirty="0" err="1"/>
              <a:t>Sb.</a:t>
            </a:r>
            <a:r>
              <a:rPr lang="cs-CZ" i="1" dirty="0" err="1"/>
              <a:t>Zákon</a:t>
            </a:r>
            <a:r>
              <a:rPr lang="cs-CZ" i="1" dirty="0"/>
              <a:t> o předškolním, základním, středním, vyšším odborném a jiném vzdělávání (školský zákon</a:t>
            </a:r>
            <a:r>
              <a:rPr lang="cs-CZ" i="1" dirty="0" smtClean="0"/>
              <a:t>) </a:t>
            </a:r>
            <a:r>
              <a:rPr lang="cs-CZ" dirty="0" smtClean="0"/>
              <a:t> </a:t>
            </a:r>
            <a:r>
              <a:rPr lang="cs-CZ" dirty="0"/>
              <a:t>v platném </a:t>
            </a:r>
            <a:r>
              <a:rPr lang="cs-CZ" dirty="0" smtClean="0"/>
              <a:t>znění.</a:t>
            </a:r>
          </a:p>
          <a:p>
            <a:endParaRPr lang="cs-CZ"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13768" y="556320"/>
            <a:ext cx="9027858" cy="1878471"/>
          </a:xfrm>
        </p:spPr>
        <p:txBody>
          <a:bodyPr/>
          <a:lstStyle/>
          <a:p>
            <a:r>
              <a:rPr lang="cs-CZ" dirty="0"/>
              <a:t>Požadavky RVP PV</a:t>
            </a:r>
            <a:br>
              <a:rPr lang="cs-CZ" dirty="0"/>
            </a:br>
            <a:endParaRPr lang="cs-CZ" dirty="0"/>
          </a:p>
        </p:txBody>
      </p:sp>
      <p:sp>
        <p:nvSpPr>
          <p:cNvPr id="3" name="Zástupný symbol pro obsah 2"/>
          <p:cNvSpPr>
            <a:spLocks noGrp="1"/>
          </p:cNvSpPr>
          <p:nvPr>
            <p:ph idx="1"/>
          </p:nvPr>
        </p:nvSpPr>
        <p:spPr>
          <a:xfrm>
            <a:off x="381720" y="1996480"/>
            <a:ext cx="10369151" cy="7729984"/>
          </a:xfrm>
        </p:spPr>
        <p:txBody>
          <a:bodyPr>
            <a:normAutofit fontScale="62500" lnSpcReduction="20000"/>
          </a:bodyPr>
          <a:lstStyle/>
          <a:p>
            <a:pPr algn="just"/>
            <a:r>
              <a:rPr lang="cs-CZ" sz="3400" i="1" dirty="0"/>
              <a:t>Školní vzdělávací program</a:t>
            </a:r>
            <a:r>
              <a:rPr lang="cs-CZ" sz="3400" dirty="0"/>
              <a:t> je dokument, podle něhož se uskutečňuje vzdělávání dětí v konkrétní mateřské škole. Je stručný, jasný, v obsahu přehledný, podává ucelený obraz o mateřské škole. Je v něm soustředěno vše podstatné, čím se daná mateřská škola odlišuje od ostatních mateřských škol. Lze jej považovat za otevřený materiál, který je nutné po určitém období vyhodnotit a následně aktualizovat. Východiskem pro aktualizaci ŠVP jsou zjištění plynoucí z hodnocení procesu vzdělávání dětí, které povede ke zkvalitňování profesionální práce učitelů v mateřské škole.</a:t>
            </a:r>
          </a:p>
          <a:p>
            <a:pPr algn="just"/>
            <a:r>
              <a:rPr lang="cs-CZ" sz="3400" dirty="0"/>
              <a:t>Mateřská škola ŠVP zpracovává v souladu s RVP PV a dalšími obecně platnými právními předpisy. ŠVP musí vycházet z podmínek konkrétní mateřské školy. Školský zákon ustanovuje ŠVP</a:t>
            </a:r>
            <a:r>
              <a:rPr lang="cs-CZ" sz="3400" b="1" dirty="0"/>
              <a:t> </a:t>
            </a:r>
            <a:r>
              <a:rPr lang="cs-CZ" sz="3400" i="1" dirty="0"/>
              <a:t>jako povinnou součást dokumentace mateřské školy. </a:t>
            </a:r>
            <a:r>
              <a:rPr lang="cs-CZ" sz="3400" dirty="0"/>
              <a:t>ŠVP je </a:t>
            </a:r>
            <a:r>
              <a:rPr lang="cs-CZ" sz="3400" i="1" dirty="0"/>
              <a:t>veřejným</a:t>
            </a:r>
            <a:r>
              <a:rPr lang="cs-CZ" sz="3400" dirty="0"/>
              <a:t> dokumentem</a:t>
            </a:r>
            <a:r>
              <a:rPr lang="cs-CZ" sz="3400" i="1" baseline="30000" dirty="0"/>
              <a:t> </a:t>
            </a:r>
            <a:r>
              <a:rPr lang="cs-CZ" sz="3400" i="1" dirty="0"/>
              <a:t>. </a:t>
            </a:r>
            <a:endParaRPr lang="cs-CZ" sz="3400" dirty="0"/>
          </a:p>
          <a:p>
            <a:pPr algn="just"/>
            <a:r>
              <a:rPr lang="cs-CZ" sz="3400" dirty="0"/>
              <a:t>Odpovědnost za vytvoření ŠVP má ředitel mateřské školy. Na jeho tvorbě se spolupodílí pedagogický sbor, případně další zaměstnanci školy. Se školním vzdělávacím programem by měli být seznamováni rodiče dětí, popř. by tento program (nebo některé jeho části) měl být s rodiči projednáván. </a:t>
            </a:r>
          </a:p>
          <a:p>
            <a:pPr algn="just"/>
            <a:r>
              <a:rPr lang="cs-CZ" sz="3400" dirty="0"/>
              <a:t>Tvorba ŠVP je plně v kompetenci pedagogických pracovníků mateřské školy, ať už </a:t>
            </a:r>
            <a:r>
              <a:rPr lang="cs-CZ" sz="3400" dirty="0" smtClean="0"/>
              <a:t>jde o konkretizovaný </a:t>
            </a:r>
            <a:r>
              <a:rPr lang="cs-CZ" sz="3400" dirty="0"/>
              <a:t>výchovně vzdělávací obsah, způsob jeho strukturování a plánování, o volbu </a:t>
            </a:r>
            <a:r>
              <a:rPr lang="cs-CZ" sz="3400" dirty="0" smtClean="0"/>
              <a:t>metod a prostředků </a:t>
            </a:r>
            <a:r>
              <a:rPr lang="cs-CZ" sz="3400" dirty="0"/>
              <a:t>výchovy a vzdělávání, či o vnitřní organizační stránku realizace programu. Při vytváření vlastního programu může škola využívat nejrůznější programové a metodické zdroje</a:t>
            </a:r>
            <a:r>
              <a:rPr lang="cs-CZ" sz="3400" b="1" dirty="0"/>
              <a:t>.</a:t>
            </a:r>
            <a:endParaRPr lang="cs-CZ" sz="3400" dirty="0"/>
          </a:p>
          <a:p>
            <a:pPr algn="just"/>
            <a:r>
              <a:rPr lang="cs-CZ" sz="3400" dirty="0"/>
              <a:t>Školní vzdělávací program vydává ředitel mateřské školy. Zveřejní jej na přístupném místě. Je </a:t>
            </a:r>
            <a:r>
              <a:rPr lang="cs-CZ" sz="3400" dirty="0" smtClean="0"/>
              <a:t>možno do </a:t>
            </a:r>
            <a:r>
              <a:rPr lang="cs-CZ" sz="3400" dirty="0"/>
              <a:t>něho nahlížet, pořizovat opisy či výpisy či kopie (viz školský zákon). Větší detaily a podrobnosti metodické </a:t>
            </a:r>
            <a:r>
              <a:rPr lang="cs-CZ" sz="3400" dirty="0" smtClean="0"/>
              <a:t>a </a:t>
            </a:r>
            <a:r>
              <a:rPr lang="cs-CZ" sz="3400" dirty="0"/>
              <a:t>pracovní povahy do ŠVP PV proto nepatří.</a:t>
            </a:r>
          </a:p>
          <a:p>
            <a:r>
              <a:rPr lang="cs-CZ" sz="2300" dirty="0" smtClean="0"/>
              <a:t>RVP PV 2018 s. 39 – 40)</a:t>
            </a:r>
            <a:endParaRPr lang="cs-CZ" sz="2300" dirty="0"/>
          </a:p>
        </p:txBody>
      </p:sp>
    </p:spTree>
    <p:extLst>
      <p:ext uri="{BB962C8B-B14F-4D97-AF65-F5344CB8AC3E}">
        <p14:creationId xmlns:p14="http://schemas.microsoft.com/office/powerpoint/2010/main" val="2098433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tvorby ŠVP</a:t>
            </a:r>
            <a:endParaRPr lang="cs-CZ" dirty="0"/>
          </a:p>
        </p:txBody>
      </p:sp>
      <p:sp>
        <p:nvSpPr>
          <p:cNvPr id="3" name="Zástupný symbol pro obsah 2"/>
          <p:cNvSpPr>
            <a:spLocks noGrp="1"/>
          </p:cNvSpPr>
          <p:nvPr>
            <p:ph idx="1"/>
          </p:nvPr>
        </p:nvSpPr>
        <p:spPr>
          <a:xfrm>
            <a:off x="597744" y="2068488"/>
            <a:ext cx="10297144" cy="6840760"/>
          </a:xfrm>
        </p:spPr>
        <p:txBody>
          <a:bodyPr>
            <a:normAutofit/>
          </a:bodyPr>
          <a:lstStyle/>
          <a:p>
            <a:pPr marL="0" indent="0" algn="ctr">
              <a:buNone/>
            </a:pPr>
            <a:r>
              <a:rPr lang="cs-CZ" sz="3600" dirty="0" smtClean="0">
                <a:latin typeface="+mj-lt"/>
              </a:rPr>
              <a:t>ŠVP = PLÁN</a:t>
            </a:r>
          </a:p>
          <a:p>
            <a:pPr marL="0" indent="0">
              <a:buNone/>
            </a:pPr>
            <a:r>
              <a:rPr lang="cs-CZ" sz="2800" dirty="0" smtClean="0"/>
              <a:t>Pro tvorbu ŠVP platí stejné zásady, jako pro tvorbu plánu, využít můžeme „manažerské otázky“:</a:t>
            </a:r>
          </a:p>
          <a:p>
            <a:r>
              <a:rPr lang="cs-CZ" sz="2800" dirty="0" smtClean="0"/>
              <a:t>Kde </a:t>
            </a:r>
            <a:r>
              <a:rPr lang="cs-CZ" sz="2800" dirty="0"/>
              <a:t>jsme nyní</a:t>
            </a:r>
            <a:r>
              <a:rPr lang="cs-CZ" sz="2800" dirty="0" smtClean="0"/>
              <a:t>? (</a:t>
            </a:r>
            <a:r>
              <a:rPr lang="cs-CZ" sz="2800" dirty="0"/>
              <a:t>a</a:t>
            </a:r>
            <a:r>
              <a:rPr lang="cs-CZ" sz="2800" dirty="0" smtClean="0"/>
              <a:t>nalýza současného stavu)</a:t>
            </a:r>
            <a:endParaRPr lang="cs-CZ" sz="2800" dirty="0"/>
          </a:p>
          <a:p>
            <a:r>
              <a:rPr lang="cs-CZ" sz="2800" dirty="0"/>
              <a:t>Kde bychom chtěli být? Kam směřujeme</a:t>
            </a:r>
            <a:r>
              <a:rPr lang="cs-CZ" sz="2800" dirty="0" smtClean="0"/>
              <a:t>? (stanovení vize, dlouhodobých cílů)</a:t>
            </a:r>
            <a:endParaRPr lang="cs-CZ" sz="2800" dirty="0"/>
          </a:p>
          <a:p>
            <a:r>
              <a:rPr lang="cs-CZ" sz="2800" dirty="0"/>
              <a:t>Jak se tam dostaneme</a:t>
            </a:r>
            <a:r>
              <a:rPr lang="cs-CZ" sz="2800" dirty="0" smtClean="0"/>
              <a:t>? (konkretizace obsahu a způsob realizace plánů)</a:t>
            </a:r>
            <a:endParaRPr lang="cs-CZ" sz="2800" dirty="0"/>
          </a:p>
          <a:p>
            <a:r>
              <a:rPr lang="cs-CZ" sz="2800" dirty="0"/>
              <a:t>Jak zjistíme, že se tam dostaneme</a:t>
            </a:r>
            <a:r>
              <a:rPr lang="cs-CZ" sz="2800" dirty="0" smtClean="0"/>
              <a:t>? (nastavení evaluačního systému)</a:t>
            </a:r>
            <a:endParaRPr lang="cs-CZ" sz="2800" dirty="0"/>
          </a:p>
          <a:p>
            <a:r>
              <a:rPr lang="cs-CZ" sz="2800" dirty="0"/>
              <a:t>Jak poznáme, že jsme se tam dostali</a:t>
            </a:r>
            <a:r>
              <a:rPr lang="cs-CZ" sz="2800" dirty="0" smtClean="0"/>
              <a:t>? (nastavení kritérií pro hodnocení)</a:t>
            </a:r>
            <a:endParaRPr lang="cs-CZ" sz="2800" dirty="0"/>
          </a:p>
        </p:txBody>
      </p:sp>
    </p:spTree>
    <p:extLst>
      <p:ext uri="{BB962C8B-B14F-4D97-AF65-F5344CB8AC3E}">
        <p14:creationId xmlns:p14="http://schemas.microsoft.com/office/powerpoint/2010/main" val="2795929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7744" y="700336"/>
            <a:ext cx="9027858" cy="1662447"/>
          </a:xfrm>
        </p:spPr>
        <p:txBody>
          <a:bodyPr>
            <a:normAutofit/>
          </a:bodyPr>
          <a:lstStyle/>
          <a:p>
            <a:r>
              <a:rPr lang="cs-CZ" dirty="0" smtClean="0"/>
              <a:t>Analýza</a:t>
            </a:r>
            <a:r>
              <a:rPr lang="cs-CZ" dirty="0"/>
              <a:t> </a:t>
            </a:r>
            <a:r>
              <a:rPr lang="cs-CZ" dirty="0" smtClean="0"/>
              <a:t>stavu školy</a:t>
            </a:r>
            <a:endParaRPr lang="cs-CZ" dirty="0"/>
          </a:p>
        </p:txBody>
      </p:sp>
      <p:sp>
        <p:nvSpPr>
          <p:cNvPr id="3" name="Zástupný symbol pro obsah 2"/>
          <p:cNvSpPr>
            <a:spLocks noGrp="1"/>
          </p:cNvSpPr>
          <p:nvPr>
            <p:ph idx="1"/>
          </p:nvPr>
        </p:nvSpPr>
        <p:spPr>
          <a:xfrm>
            <a:off x="866985" y="2362782"/>
            <a:ext cx="9379832" cy="6690481"/>
          </a:xfrm>
        </p:spPr>
        <p:txBody>
          <a:bodyPr>
            <a:normAutofit/>
          </a:bodyPr>
          <a:lstStyle/>
          <a:p>
            <a:pPr marL="0" indent="0">
              <a:buNone/>
            </a:pPr>
            <a:r>
              <a:rPr lang="cs-CZ" sz="3200" dirty="0">
                <a:solidFill>
                  <a:srgbClr val="0070C0"/>
                </a:solidFill>
              </a:rPr>
              <a:t>Vnitřní zdroje:</a:t>
            </a:r>
          </a:p>
          <a:p>
            <a:r>
              <a:rPr lang="cs-CZ" sz="3200" dirty="0"/>
              <a:t>Výsledky evaluačních činností školy v oblasti </a:t>
            </a:r>
          </a:p>
          <a:p>
            <a:pPr lvl="1"/>
            <a:r>
              <a:rPr lang="cs-CZ" sz="2800" dirty="0"/>
              <a:t>PODMÍNEK – analýza podmínek vzdělávání</a:t>
            </a:r>
          </a:p>
          <a:p>
            <a:pPr lvl="1"/>
            <a:r>
              <a:rPr lang="cs-CZ" sz="2800" dirty="0" smtClean="0"/>
              <a:t>PRŮBĚHU – analýza pedagogického procesu</a:t>
            </a:r>
            <a:endParaRPr lang="cs-CZ" sz="2800" dirty="0"/>
          </a:p>
          <a:p>
            <a:pPr lvl="1"/>
            <a:r>
              <a:rPr lang="cs-CZ" sz="2800" dirty="0" smtClean="0"/>
              <a:t>VÝSLEDKŮ – analýza výsledků vzdělávání</a:t>
            </a:r>
            <a:endParaRPr lang="cs-CZ" sz="2800" dirty="0"/>
          </a:p>
          <a:p>
            <a:r>
              <a:rPr lang="cs-CZ" sz="3200" dirty="0"/>
              <a:t>Zpětná vazba od žáku a jejich zákonných zástupců</a:t>
            </a:r>
          </a:p>
          <a:p>
            <a:pPr marL="0" indent="0">
              <a:buNone/>
            </a:pPr>
            <a:r>
              <a:rPr lang="cs-CZ" sz="3200" dirty="0">
                <a:solidFill>
                  <a:srgbClr val="0070C0"/>
                </a:solidFill>
              </a:rPr>
              <a:t>Vnější zdroje:</a:t>
            </a:r>
          </a:p>
          <a:p>
            <a:r>
              <a:rPr lang="cs-CZ" sz="3200" dirty="0"/>
              <a:t>Hodnocení </a:t>
            </a:r>
            <a:r>
              <a:rPr lang="cs-CZ" sz="3200" dirty="0" smtClean="0"/>
              <a:t>ČŠI – </a:t>
            </a:r>
            <a:r>
              <a:rPr lang="cs-CZ" sz="2800" dirty="0" smtClean="0"/>
              <a:t>komplexní hodnocení</a:t>
            </a:r>
            <a:endParaRPr lang="cs-CZ" sz="3200" dirty="0"/>
          </a:p>
          <a:p>
            <a:r>
              <a:rPr lang="cs-CZ" sz="3200" dirty="0"/>
              <a:t>Hodnocení ze strany </a:t>
            </a:r>
            <a:r>
              <a:rPr lang="cs-CZ" sz="3200" dirty="0" smtClean="0"/>
              <a:t>zřizovatele – </a:t>
            </a:r>
            <a:r>
              <a:rPr lang="cs-CZ" sz="2800" dirty="0" smtClean="0"/>
              <a:t>dílčí kontroly</a:t>
            </a:r>
            <a:endParaRPr lang="cs-CZ" sz="3200" dirty="0"/>
          </a:p>
        </p:txBody>
      </p:sp>
    </p:spTree>
    <p:extLst>
      <p:ext uri="{BB962C8B-B14F-4D97-AF65-F5344CB8AC3E}">
        <p14:creationId xmlns:p14="http://schemas.microsoft.com/office/powerpoint/2010/main" val="1894856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Stanovení vize školy</a:t>
            </a:r>
            <a:endParaRPr lang="cs-CZ" dirty="0"/>
          </a:p>
        </p:txBody>
      </p:sp>
      <p:sp>
        <p:nvSpPr>
          <p:cNvPr id="3" name="Zástupný symbol pro obsah 2"/>
          <p:cNvSpPr>
            <a:spLocks noGrp="1"/>
          </p:cNvSpPr>
          <p:nvPr>
            <p:ph idx="1"/>
          </p:nvPr>
        </p:nvSpPr>
        <p:spPr>
          <a:xfrm>
            <a:off x="866984" y="2284512"/>
            <a:ext cx="10315936" cy="6912768"/>
          </a:xfrm>
        </p:spPr>
        <p:txBody>
          <a:bodyPr>
            <a:normAutofit fontScale="92500" lnSpcReduction="20000"/>
          </a:bodyPr>
          <a:lstStyle/>
          <a:p>
            <a:pPr marL="0" indent="0">
              <a:buNone/>
            </a:pPr>
            <a:r>
              <a:rPr lang="cs-CZ" sz="3200" i="1" dirty="0"/>
              <a:t>„Vize je ten cíl, k jehož dosažení vlastně projekt tvoříme.“</a:t>
            </a:r>
            <a:r>
              <a:rPr lang="cs-CZ" sz="3200" dirty="0"/>
              <a:t> (Prášilová, 2004, s. 21)</a:t>
            </a:r>
          </a:p>
          <a:p>
            <a:pPr marL="0" indent="0">
              <a:buNone/>
            </a:pPr>
            <a:r>
              <a:rPr lang="cs-CZ" sz="3200" dirty="0" smtClean="0"/>
              <a:t>Klademe si otázky:</a:t>
            </a:r>
          </a:p>
          <a:p>
            <a:r>
              <a:rPr lang="cs-CZ" sz="3200" dirty="0" smtClean="0"/>
              <a:t>Jakou školou bychom chtěli být? </a:t>
            </a:r>
          </a:p>
          <a:p>
            <a:r>
              <a:rPr lang="cs-CZ" sz="3200" dirty="0" smtClean="0"/>
              <a:t>V čem se chceme odlišovat od jiných škol?</a:t>
            </a:r>
          </a:p>
          <a:p>
            <a:r>
              <a:rPr lang="cs-CZ" sz="3200" dirty="0" smtClean="0"/>
              <a:t>Jaké cíle pro vzdělávání v naší MŠ si klademe?</a:t>
            </a:r>
          </a:p>
          <a:p>
            <a:pPr marL="0" indent="0" algn="just">
              <a:buNone/>
            </a:pPr>
            <a:r>
              <a:rPr lang="cs-CZ" sz="3200" dirty="0"/>
              <a:t>Vize by měla být formulována pozitivně a dostatečně obecně, aby vyjadřovala priority školy do budoucnosti, bez omezení aktuálními problémy. Vize školy musí naplňovat rámcové cíle (záměry) uvedené v RVP PV, ale v žádném případě nesmí být jejich mechanickým opisem. Může charakterizovat například její zaměření – výchovu ke zdravému životnímu stylu, ekologické zaměření, příslušnost k některému z alternativních směrů atp., z jakých hlavních myšlenek program vychází a jakým způsobem je naplňuje, jaká je profilace školy apod.</a:t>
            </a:r>
          </a:p>
          <a:p>
            <a:endParaRPr lang="cs-CZ" sz="3200" dirty="0"/>
          </a:p>
          <a:p>
            <a:pPr marL="0" indent="0">
              <a:buNone/>
            </a:pPr>
            <a:endParaRPr lang="cs-CZ" sz="3200" dirty="0"/>
          </a:p>
        </p:txBody>
      </p:sp>
    </p:spTree>
    <p:extLst>
      <p:ext uri="{BB962C8B-B14F-4D97-AF65-F5344CB8AC3E}">
        <p14:creationId xmlns:p14="http://schemas.microsoft.com/office/powerpoint/2010/main" val="2357208523"/>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BrushedCanvas">
  <a:themeElements>
    <a:clrScheme name="BrushedCanvas">
      <a:dk1>
        <a:srgbClr val="000000"/>
      </a:dk1>
      <a:lt1>
        <a:srgbClr val="FFFFFF"/>
      </a:lt1>
      <a:dk2>
        <a:srgbClr val="61615E"/>
      </a:dk2>
      <a:lt2>
        <a:srgbClr val="CECECA"/>
      </a:lt2>
      <a:accent1>
        <a:srgbClr val="648FC7"/>
      </a:accent1>
      <a:accent2>
        <a:srgbClr val="77B06D"/>
      </a:accent2>
      <a:accent3>
        <a:srgbClr val="E0BC59"/>
      </a:accent3>
      <a:accent4>
        <a:srgbClr val="EB925B"/>
      </a:accent4>
      <a:accent5>
        <a:srgbClr val="C56667"/>
      </a:accent5>
      <a:accent6>
        <a:srgbClr val="927AB0"/>
      </a:accent6>
      <a:hlink>
        <a:srgbClr val="0000FF"/>
      </a:hlink>
      <a:folHlink>
        <a:srgbClr val="FF00FF"/>
      </a:folHlink>
    </a:clrScheme>
    <a:fontScheme name="BrushedCanvas">
      <a:majorFont>
        <a:latin typeface="Palatino"/>
        <a:ea typeface="Palatino"/>
        <a:cs typeface="Palatino"/>
      </a:majorFont>
      <a:minorFont>
        <a:latin typeface="Palatino"/>
        <a:ea typeface="Palatino"/>
        <a:cs typeface="Palatino"/>
      </a:minorFont>
    </a:fontScheme>
    <a:fmtScheme name="BrushedCanva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800" b="1" i="0" u="none" strike="noStrike" cap="none" spc="0" normalizeH="0" baseline="0">
            <a:ln>
              <a:noFill/>
            </a:ln>
            <a:solidFill>
              <a:srgbClr val="F5F8EB"/>
            </a:solidFill>
            <a:effectLst/>
            <a:uFillTx/>
            <a:latin typeface="+mn-lt"/>
            <a:ea typeface="+mn-ea"/>
            <a:cs typeface="+mn-cs"/>
            <a:sym typeface="Palatin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717D75"/>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546056"/>
            </a:solidFill>
            <a:effectLst/>
            <a:uFillTx/>
            <a:latin typeface="+mn-lt"/>
            <a:ea typeface="+mn-ea"/>
            <a:cs typeface="+mn-cs"/>
            <a:sym typeface="Palatin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Override1.xml><?xml version="1.0" encoding="utf-8"?>
<a:themeOverride xmlns:a="http://schemas.openxmlformats.org/drawingml/2006/main">
  <a:clrScheme name="Fas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ppt/theme/themeOverride2.xml><?xml version="1.0" encoding="utf-8"?>
<a:themeOverride xmlns:a="http://schemas.openxmlformats.org/drawingml/2006/main">
  <a:clrScheme name="Fas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ppt/theme/themeOverride3.xml><?xml version="1.0" encoding="utf-8"?>
<a:themeOverride xmlns:a="http://schemas.openxmlformats.org/drawingml/2006/main">
  <a:clrScheme name="Fas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themeOverride>
</file>

<file path=docProps/app.xml><?xml version="1.0" encoding="utf-8"?>
<Properties xmlns="http://schemas.openxmlformats.org/officeDocument/2006/extended-properties" xmlns:vt="http://schemas.openxmlformats.org/officeDocument/2006/docPropsVTypes">
  <Template/>
  <TotalTime>2104</TotalTime>
  <Words>714</Words>
  <Application>Microsoft Office PowerPoint</Application>
  <PresentationFormat>Vlastní</PresentationFormat>
  <Paragraphs>154</Paragraphs>
  <Slides>20</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20</vt:i4>
      </vt:variant>
    </vt:vector>
  </HeadingPairs>
  <TitlesOfParts>
    <vt:vector size="28" baseType="lpstr">
      <vt:lpstr>Arial</vt:lpstr>
      <vt:lpstr>Helvetica Neue</vt:lpstr>
      <vt:lpstr>Palatino</vt:lpstr>
      <vt:lpstr>Tahoma</vt:lpstr>
      <vt:lpstr>Times New Roman</vt:lpstr>
      <vt:lpstr>Trebuchet MS</vt:lpstr>
      <vt:lpstr>Wingdings 3</vt:lpstr>
      <vt:lpstr>Faseta</vt:lpstr>
      <vt:lpstr>Tvorba ŠVP PV</vt:lpstr>
      <vt:lpstr>Systém kurikulárních dokumentů v ČR</vt:lpstr>
      <vt:lpstr>Systém kurikulárních dokumentů v ČR – dvouúrovňové kurikulum</vt:lpstr>
      <vt:lpstr>Rámcové vzdělávací programy </vt:lpstr>
      <vt:lpstr>Požadavky vyplývající ze Školského zákona</vt:lpstr>
      <vt:lpstr>Požadavky RVP PV </vt:lpstr>
      <vt:lpstr>Postup tvorby ŠVP</vt:lpstr>
      <vt:lpstr>Analýza stavu školy</vt:lpstr>
      <vt:lpstr>Stanovení vize školy</vt:lpstr>
      <vt:lpstr>Konkretizace obsahu a způsob realizace ŠVP </vt:lpstr>
      <vt:lpstr>Nastavení evaluačního systému a kritérií pro hodnocení</vt:lpstr>
      <vt:lpstr>Požadavky na soulad ŠVP PV a RVP PV</vt:lpstr>
      <vt:lpstr>Identifikační údaje školy</vt:lpstr>
      <vt:lpstr>Obecná charakteristika školy</vt:lpstr>
      <vt:lpstr>Podmínky vzdělávání </vt:lpstr>
      <vt:lpstr>Organizace vzdělávání </vt:lpstr>
      <vt:lpstr>Charakteristika vzdělávacího programu </vt:lpstr>
      <vt:lpstr>Vzdělávací obsah </vt:lpstr>
      <vt:lpstr>Evaluační systém </vt:lpstr>
      <vt:lpstr>Použitá literatura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Tvorba ŠVP PV</dc:title>
  <dc:creator>Lucka</dc:creator>
  <cp:lastModifiedBy>Lucie Štěpánková</cp:lastModifiedBy>
  <cp:revision>103</cp:revision>
  <dcterms:modified xsi:type="dcterms:W3CDTF">2021-03-06T20:39:24Z</dcterms:modified>
</cp:coreProperties>
</file>