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945675"/>
  <p:embeddedFontLst>
    <p:embeddedFont>
      <p:font typeface="Ovo"/>
      <p:regular r:id="rId44"/>
    </p:embeddedFont>
    <p:embeddedFont>
      <p:font typeface="Helvetica Neue"/>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9" roundtripDataSignature="AMtx7mjy4xZ3bG3mRzRYSkBA7pmzEDS/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Ovo-regular.fntdata"/><Relationship Id="rId43" Type="http://schemas.openxmlformats.org/officeDocument/2006/relationships/slide" Target="slides/slide37.xml"/><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ddaa8a3b4_0_48: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ddaa8a3b4_0_48: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ddaa8a3b4_0_54: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ddaa8a3b4_0_54: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ddaa8a3b4_0_6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ddaa8a3b4_0_60: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ddaa8a3b4_0_73: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ddaa8a3b4_0_73: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ddaa8a3b4_0_67: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ddaa8a3b4_0_67: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ddaa8a3b4_0_79: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ddaa8a3b4_0_79: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ddaa8a3b4_0_85: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ddaa8a3b4_0_85: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ddaa8a3b4_0_91: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ddaa8a3b4_0_91: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ddaa8a3b4_0_97: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1ddaa8a3b4_0_97: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ddaa8a3b4_0_103: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ddaa8a3b4_0_103: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68c9d14c1_0_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168c9d14c1_0_0:notes"/>
          <p:cNvSpPr txBox="1"/>
          <p:nvPr>
            <p:ph idx="1" type="body"/>
          </p:nvPr>
        </p:nvSpPr>
        <p:spPr>
          <a:xfrm>
            <a:off x="685800" y="4724175"/>
            <a:ext cx="5486400" cy="447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ddaa8a3b4_0_109: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ddaa8a3b4_0_109: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ddaa8a3b4_0_115: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ddaa8a3b4_0_115: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68c9d14c1_0_566: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168c9d14c1_0_566:notes"/>
          <p:cNvSpPr txBox="1"/>
          <p:nvPr>
            <p:ph idx="1" type="body"/>
          </p:nvPr>
        </p:nvSpPr>
        <p:spPr>
          <a:xfrm>
            <a:off x="685800" y="4724175"/>
            <a:ext cx="5486400" cy="447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68c9d14c1_0_561: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1168c9d14c1_0_561:notes"/>
          <p:cNvSpPr txBox="1"/>
          <p:nvPr>
            <p:ph idx="1" type="body"/>
          </p:nvPr>
        </p:nvSpPr>
        <p:spPr>
          <a:xfrm>
            <a:off x="685800" y="4724175"/>
            <a:ext cx="5486400" cy="447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1: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41: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551bb8283_0_5: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12551bb8283_0_5: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551bb8283_0_11: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2551bb8283_0_11: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551bb8283_0_16: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2551bb8283_0_16: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551bb8283_0_21: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2551bb8283_0_21: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2551bb8283_0_27: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12551bb8283_0_27: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ddaa8a3b4_0_6: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ddaa8a3b4_0_6: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2551bb8283_0_32: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12551bb8283_0_32: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551bb8283_0_37: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2551bb8283_0_37: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2551bb8283_0_42: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12551bb8283_0_42: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2551bb8283_0_48: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12551bb8283_0_48: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551bb8283_0_53: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2551bb8283_0_53: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2551bb8283_0_57: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2551bb8283_0_57: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551bb8283_0_61: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2551bb8283_0_61: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2551bb8283_0_65:notes"/>
          <p:cNvSpPr txBox="1"/>
          <p:nvPr>
            <p:ph idx="1" type="body"/>
          </p:nvPr>
        </p:nvSpPr>
        <p:spPr>
          <a:xfrm>
            <a:off x="914400" y="4724196"/>
            <a:ext cx="50292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12551bb8283_0_65:notes"/>
          <p:cNvSpPr/>
          <p:nvPr>
            <p:ph idx="2" type="sldImg"/>
          </p:nvPr>
        </p:nvSpPr>
        <p:spPr>
          <a:xfrm>
            <a:off x="1143000" y="745926"/>
            <a:ext cx="45720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ddaa8a3b4_0_14: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1ddaa8a3b4_0_14: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ddaa8a3b4_0_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ddaa8a3b4_0_0: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ddaa8a3b4_0_2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ddaa8a3b4_0_20: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ddaa8a3b4_0_26: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ddaa8a3b4_0_26: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ddaa8a3b4_0_33: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ddaa8a3b4_0_33: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ddaa8a3b4_0_41: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ddaa8a3b4_0_41:notes"/>
          <p:cNvSpPr txBox="1"/>
          <p:nvPr>
            <p:ph idx="1" type="body"/>
          </p:nvPr>
        </p:nvSpPr>
        <p:spPr>
          <a:xfrm>
            <a:off x="685800" y="4724175"/>
            <a:ext cx="5486400" cy="44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3" name="Shape 13"/>
        <p:cNvGrpSpPr/>
        <p:nvPr/>
      </p:nvGrpSpPr>
      <p:grpSpPr>
        <a:xfrm>
          <a:off x="0" y="0"/>
          <a:ext cx="0" cy="0"/>
          <a:chOff x="0" y="0"/>
          <a:chExt cx="0" cy="0"/>
        </a:xfrm>
      </p:grpSpPr>
      <p:sp>
        <p:nvSpPr>
          <p:cNvPr id="14" name="Google Shape;14;p43"/>
          <p:cNvSpPr txBox="1"/>
          <p:nvPr>
            <p:ph type="ctrTitle"/>
          </p:nvPr>
        </p:nvSpPr>
        <p:spPr>
          <a:xfrm>
            <a:off x="3366868" y="533400"/>
            <a:ext cx="5105400" cy="2868168"/>
          </a:xfrm>
          <a:prstGeom prst="rect">
            <a:avLst/>
          </a:prstGeom>
          <a:noFill/>
          <a:ln>
            <a:noFill/>
          </a:ln>
        </p:spPr>
        <p:txBody>
          <a:bodyPr anchorCtr="0" anchor="b" bIns="0" lIns="45700" spcFirstLastPara="1" rIns="45700" wrap="square" tIns="0">
            <a:noAutofit/>
          </a:bodyPr>
          <a:lstStyle>
            <a:lvl1pPr lvl="0" algn="r">
              <a:lnSpc>
                <a:spcPct val="100000"/>
              </a:lnSpc>
              <a:spcBef>
                <a:spcPts val="0"/>
              </a:spcBef>
              <a:spcAft>
                <a:spcPts val="0"/>
              </a:spcAft>
              <a:buSzPts val="1400"/>
              <a:buNone/>
              <a:defRPr b="1"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3"/>
          <p:cNvSpPr txBox="1"/>
          <p:nvPr>
            <p:ph idx="1" type="subTitle"/>
          </p:nvPr>
        </p:nvSpPr>
        <p:spPr>
          <a:xfrm>
            <a:off x="3354442" y="3539864"/>
            <a:ext cx="5114778" cy="1101248"/>
          </a:xfrm>
          <a:prstGeom prst="rect">
            <a:avLst/>
          </a:prstGeom>
          <a:noFill/>
          <a:ln>
            <a:noFill/>
          </a:ln>
        </p:spPr>
        <p:txBody>
          <a:bodyPr anchorCtr="0" anchor="t" bIns="0" lIns="45700" spcFirstLastPara="1" rIns="45700" wrap="square" tIns="0">
            <a:noAutofit/>
          </a:bodyPr>
          <a:lstStyle>
            <a:lvl1pPr lvl="0" algn="r">
              <a:lnSpc>
                <a:spcPct val="100000"/>
              </a:lnSpc>
              <a:spcBef>
                <a:spcPts val="600"/>
              </a:spcBef>
              <a:spcAft>
                <a:spcPts val="0"/>
              </a:spcAft>
              <a:buSzPts val="1606"/>
              <a:buNone/>
              <a:defRPr sz="2200">
                <a:solidFill>
                  <a:srgbClr val="FFFFFF"/>
                </a:solidFill>
              </a:defRPr>
            </a:lvl1pPr>
            <a:lvl2pPr lvl="1" algn="ctr">
              <a:lnSpc>
                <a:spcPct val="100000"/>
              </a:lnSpc>
              <a:spcBef>
                <a:spcPts val="500"/>
              </a:spcBef>
              <a:spcAft>
                <a:spcPts val="0"/>
              </a:spcAft>
              <a:buSzPts val="1440"/>
              <a:buNone/>
              <a:defRPr/>
            </a:lvl2pPr>
            <a:lvl3pPr lvl="2" algn="ctr">
              <a:lnSpc>
                <a:spcPct val="100000"/>
              </a:lnSpc>
              <a:spcBef>
                <a:spcPts val="400"/>
              </a:spcBef>
              <a:spcAft>
                <a:spcPts val="0"/>
              </a:spcAft>
              <a:buSzPts val="1080"/>
              <a:buNone/>
              <a:defRPr/>
            </a:lvl3pPr>
            <a:lvl4pPr lvl="3" algn="ctr">
              <a:lnSpc>
                <a:spcPct val="100000"/>
              </a:lnSpc>
              <a:spcBef>
                <a:spcPts val="360"/>
              </a:spcBef>
              <a:spcAft>
                <a:spcPts val="0"/>
              </a:spcAft>
              <a:buSzPts val="1440"/>
              <a:buNone/>
              <a:defRPr/>
            </a:lvl4pPr>
            <a:lvl5pPr lvl="4" algn="ctr">
              <a:lnSpc>
                <a:spcPct val="100000"/>
              </a:lnSpc>
              <a:spcBef>
                <a:spcPts val="400"/>
              </a:spcBef>
              <a:spcAft>
                <a:spcPts val="0"/>
              </a:spcAft>
              <a:buSzPts val="1260"/>
              <a:buNone/>
              <a:defRPr/>
            </a:lvl5pPr>
            <a:lvl6pPr lvl="5" algn="ctr">
              <a:lnSpc>
                <a:spcPct val="100000"/>
              </a:lnSpc>
              <a:spcBef>
                <a:spcPts val="40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0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16" name="Google Shape;16;p43"/>
          <p:cNvSpPr txBox="1"/>
          <p:nvPr>
            <p:ph idx="10" type="dt"/>
          </p:nvPr>
        </p:nvSpPr>
        <p:spPr>
          <a:xfrm>
            <a:off x="5870575" y="6557962"/>
            <a:ext cx="2003425"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1" type="ftr"/>
          </p:nvPr>
        </p:nvSpPr>
        <p:spPr>
          <a:xfrm>
            <a:off x="2819400" y="6557962"/>
            <a:ext cx="292735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3"/>
          <p:cNvSpPr txBox="1"/>
          <p:nvPr>
            <p:ph idx="12" type="sldNum"/>
          </p:nvPr>
        </p:nvSpPr>
        <p:spPr>
          <a:xfrm>
            <a:off x="7880350"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a odrážky">
  <p:cSld name="Název a odrážky">
    <p:spTree>
      <p:nvGrpSpPr>
        <p:cNvPr id="75" name="Shape 75"/>
        <p:cNvGrpSpPr/>
        <p:nvPr/>
      </p:nvGrpSpPr>
      <p:grpSpPr>
        <a:xfrm>
          <a:off x="0" y="0"/>
          <a:ext cx="0" cy="0"/>
          <a:chOff x="0" y="0"/>
          <a:chExt cx="0" cy="0"/>
        </a:xfrm>
      </p:grpSpPr>
      <p:sp>
        <p:nvSpPr>
          <p:cNvPr id="76" name="Google Shape;76;g12551bb8283_0_124"/>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lvl1pPr lvl="0" rtl="0" algn="ctr">
              <a:lnSpc>
                <a:spcPct val="100000"/>
              </a:lnSpc>
              <a:spcBef>
                <a:spcPts val="0"/>
              </a:spcBef>
              <a:spcAft>
                <a:spcPts val="0"/>
              </a:spcAft>
              <a:buClr>
                <a:srgbClr val="515151"/>
              </a:buClr>
              <a:buSzPts val="1300"/>
              <a:buNone/>
              <a:defRPr/>
            </a:lvl1pPr>
            <a:lvl2pPr lvl="1" rtl="0" algn="ctr">
              <a:lnSpc>
                <a:spcPct val="100000"/>
              </a:lnSpc>
              <a:spcBef>
                <a:spcPts val="0"/>
              </a:spcBef>
              <a:spcAft>
                <a:spcPts val="0"/>
              </a:spcAft>
              <a:buClr>
                <a:srgbClr val="515151"/>
              </a:buClr>
              <a:buSzPts val="1300"/>
              <a:buNone/>
              <a:defRPr/>
            </a:lvl2pPr>
            <a:lvl3pPr lvl="2" rtl="0" algn="ctr">
              <a:lnSpc>
                <a:spcPct val="100000"/>
              </a:lnSpc>
              <a:spcBef>
                <a:spcPts val="0"/>
              </a:spcBef>
              <a:spcAft>
                <a:spcPts val="0"/>
              </a:spcAft>
              <a:buClr>
                <a:srgbClr val="515151"/>
              </a:buClr>
              <a:buSzPts val="1300"/>
              <a:buNone/>
              <a:defRPr/>
            </a:lvl3pPr>
            <a:lvl4pPr lvl="3" rtl="0" algn="ctr">
              <a:lnSpc>
                <a:spcPct val="100000"/>
              </a:lnSpc>
              <a:spcBef>
                <a:spcPts val="0"/>
              </a:spcBef>
              <a:spcAft>
                <a:spcPts val="0"/>
              </a:spcAft>
              <a:buClr>
                <a:srgbClr val="515151"/>
              </a:buClr>
              <a:buSzPts val="1300"/>
              <a:buNone/>
              <a:defRPr/>
            </a:lvl4pPr>
            <a:lvl5pPr lvl="4" rtl="0" algn="ctr">
              <a:lnSpc>
                <a:spcPct val="100000"/>
              </a:lnSpc>
              <a:spcBef>
                <a:spcPts val="0"/>
              </a:spcBef>
              <a:spcAft>
                <a:spcPts val="0"/>
              </a:spcAft>
              <a:buClr>
                <a:srgbClr val="515151"/>
              </a:buClr>
              <a:buSzPts val="1300"/>
              <a:buNone/>
              <a:defRPr/>
            </a:lvl5pPr>
            <a:lvl6pPr lvl="5" rtl="0" algn="ctr">
              <a:lnSpc>
                <a:spcPct val="100000"/>
              </a:lnSpc>
              <a:spcBef>
                <a:spcPts val="0"/>
              </a:spcBef>
              <a:spcAft>
                <a:spcPts val="0"/>
              </a:spcAft>
              <a:buClr>
                <a:srgbClr val="515151"/>
              </a:buClr>
              <a:buSzPts val="1300"/>
              <a:buNone/>
              <a:defRPr/>
            </a:lvl6pPr>
            <a:lvl7pPr lvl="6" rtl="0" algn="ctr">
              <a:lnSpc>
                <a:spcPct val="100000"/>
              </a:lnSpc>
              <a:spcBef>
                <a:spcPts val="0"/>
              </a:spcBef>
              <a:spcAft>
                <a:spcPts val="0"/>
              </a:spcAft>
              <a:buClr>
                <a:srgbClr val="515151"/>
              </a:buClr>
              <a:buSzPts val="1300"/>
              <a:buNone/>
              <a:defRPr/>
            </a:lvl7pPr>
            <a:lvl8pPr lvl="7" rtl="0" algn="ctr">
              <a:lnSpc>
                <a:spcPct val="100000"/>
              </a:lnSpc>
              <a:spcBef>
                <a:spcPts val="0"/>
              </a:spcBef>
              <a:spcAft>
                <a:spcPts val="0"/>
              </a:spcAft>
              <a:buClr>
                <a:srgbClr val="515151"/>
              </a:buClr>
              <a:buSzPts val="1300"/>
              <a:buNone/>
              <a:defRPr/>
            </a:lvl8pPr>
            <a:lvl9pPr lvl="8" rtl="0" algn="ctr">
              <a:lnSpc>
                <a:spcPct val="100000"/>
              </a:lnSpc>
              <a:spcBef>
                <a:spcPts val="0"/>
              </a:spcBef>
              <a:spcAft>
                <a:spcPts val="0"/>
              </a:spcAft>
              <a:buClr>
                <a:srgbClr val="515151"/>
              </a:buClr>
              <a:buSzPts val="1300"/>
              <a:buNone/>
              <a:defRPr/>
            </a:lvl9pPr>
          </a:lstStyle>
          <a:p/>
        </p:txBody>
      </p:sp>
      <p:sp>
        <p:nvSpPr>
          <p:cNvPr id="77" name="Google Shape;77;g12551bb8283_0_124"/>
          <p:cNvSpPr txBox="1"/>
          <p:nvPr>
            <p:ph idx="1" type="body"/>
          </p:nvPr>
        </p:nvSpPr>
        <p:spPr>
          <a:xfrm>
            <a:off x="553641" y="1964531"/>
            <a:ext cx="8036700" cy="4018500"/>
          </a:xfrm>
          <a:prstGeom prst="rect">
            <a:avLst/>
          </a:prstGeom>
          <a:noFill/>
          <a:ln>
            <a:noFill/>
          </a:ln>
        </p:spPr>
        <p:txBody>
          <a:bodyPr anchorCtr="0" anchor="ctr" bIns="35725" lIns="35725" spcFirstLastPara="1" rIns="35725" wrap="square" tIns="35725">
            <a:noAutofit/>
          </a:bodyPr>
          <a:lstStyle>
            <a:lvl1pPr indent="-285750" lvl="0" marL="457200" rtl="0" algn="l">
              <a:lnSpc>
                <a:spcPct val="100000"/>
              </a:lnSpc>
              <a:spcBef>
                <a:spcPts val="2800"/>
              </a:spcBef>
              <a:spcAft>
                <a:spcPts val="0"/>
              </a:spcAft>
              <a:buSzPts val="900"/>
              <a:buChar char="⦿"/>
              <a:defRPr/>
            </a:lvl1pPr>
            <a:lvl2pPr indent="-285750" lvl="1" marL="914400" rtl="0" algn="l">
              <a:lnSpc>
                <a:spcPct val="100000"/>
              </a:lnSpc>
              <a:spcBef>
                <a:spcPts val="2800"/>
              </a:spcBef>
              <a:spcAft>
                <a:spcPts val="0"/>
              </a:spcAft>
              <a:buSzPts val="900"/>
              <a:buChar char="◼"/>
              <a:defRPr/>
            </a:lvl2pPr>
            <a:lvl3pPr indent="-285750" lvl="2" marL="1371600" rtl="0" algn="l">
              <a:lnSpc>
                <a:spcPct val="100000"/>
              </a:lnSpc>
              <a:spcBef>
                <a:spcPts val="2800"/>
              </a:spcBef>
              <a:spcAft>
                <a:spcPts val="0"/>
              </a:spcAft>
              <a:buSzPts val="900"/>
              <a:buChar char="🞆"/>
              <a:defRPr/>
            </a:lvl3pPr>
            <a:lvl4pPr indent="-285750" lvl="3" marL="1828800" rtl="0" algn="l">
              <a:lnSpc>
                <a:spcPct val="100000"/>
              </a:lnSpc>
              <a:spcBef>
                <a:spcPts val="2800"/>
              </a:spcBef>
              <a:spcAft>
                <a:spcPts val="0"/>
              </a:spcAft>
              <a:buSzPts val="900"/>
              <a:buChar char="⚫"/>
              <a:defRPr/>
            </a:lvl4pPr>
            <a:lvl5pPr indent="-285750" lvl="4" marL="2286000" rtl="0" algn="l">
              <a:lnSpc>
                <a:spcPct val="100000"/>
              </a:lnSpc>
              <a:spcBef>
                <a:spcPts val="2800"/>
              </a:spcBef>
              <a:spcAft>
                <a:spcPts val="0"/>
              </a:spcAft>
              <a:buSzPts val="900"/>
              <a:buChar char="◉"/>
              <a:defRPr/>
            </a:lvl5pPr>
            <a:lvl6pPr indent="-285750" lvl="5" marL="2743200" rtl="0" algn="l">
              <a:lnSpc>
                <a:spcPct val="100000"/>
              </a:lnSpc>
              <a:spcBef>
                <a:spcPts val="2800"/>
              </a:spcBef>
              <a:spcAft>
                <a:spcPts val="0"/>
              </a:spcAft>
              <a:buSzPts val="900"/>
              <a:buChar char="⚫"/>
              <a:defRPr/>
            </a:lvl6pPr>
            <a:lvl7pPr indent="-285750" lvl="6" marL="3200400" rtl="0" algn="l">
              <a:lnSpc>
                <a:spcPct val="100000"/>
              </a:lnSpc>
              <a:spcBef>
                <a:spcPts val="2800"/>
              </a:spcBef>
              <a:spcAft>
                <a:spcPts val="0"/>
              </a:spcAft>
              <a:buSzPts val="900"/>
              <a:buChar char="◼"/>
              <a:defRPr/>
            </a:lvl7pPr>
            <a:lvl8pPr indent="-285750" lvl="7" marL="3657600" rtl="0" algn="l">
              <a:lnSpc>
                <a:spcPct val="100000"/>
              </a:lnSpc>
              <a:spcBef>
                <a:spcPts val="2800"/>
              </a:spcBef>
              <a:spcAft>
                <a:spcPts val="0"/>
              </a:spcAft>
              <a:buSzPts val="900"/>
              <a:buChar char="•"/>
              <a:defRPr/>
            </a:lvl8pPr>
            <a:lvl9pPr indent="-285750" lvl="8" marL="4114800" rtl="0" algn="l">
              <a:lnSpc>
                <a:spcPct val="100000"/>
              </a:lnSpc>
              <a:spcBef>
                <a:spcPts val="2800"/>
              </a:spcBef>
              <a:spcAft>
                <a:spcPts val="0"/>
              </a:spcAft>
              <a:buSzPts val="900"/>
              <a:buChar char="▪"/>
              <a:defRPr/>
            </a:lvl9pPr>
          </a:lstStyle>
          <a:p/>
        </p:txBody>
      </p:sp>
      <p:sp>
        <p:nvSpPr>
          <p:cNvPr id="78" name="Google Shape;78;g12551bb8283_0_124"/>
          <p:cNvSpPr txBox="1"/>
          <p:nvPr>
            <p:ph idx="12" type="sldNum"/>
          </p:nvPr>
        </p:nvSpPr>
        <p:spPr>
          <a:xfrm>
            <a:off x="4438055" y="6509742"/>
            <a:ext cx="258900" cy="276900"/>
          </a:xfrm>
          <a:prstGeom prst="rect">
            <a:avLst/>
          </a:prstGeom>
          <a:noFill/>
          <a:ln>
            <a:noFill/>
          </a:ln>
        </p:spPr>
        <p:txBody>
          <a:bodyPr anchorCtr="0" anchor="t" bIns="35725" lIns="35725" spcFirstLastPara="1" rIns="35725" wrap="square" tIns="35725">
            <a:noAutofit/>
          </a:bodyPr>
          <a:lstStyle>
            <a:lvl1pPr indent="0" lvl="0" marL="0" rtl="0" algn="ctr">
              <a:lnSpc>
                <a:spcPct val="100000"/>
              </a:lnSpc>
              <a:spcBef>
                <a:spcPts val="0"/>
              </a:spcBef>
              <a:spcAft>
                <a:spcPts val="0"/>
              </a:spcAft>
              <a:buSzPts val="1400"/>
              <a:buFont typeface="Ovo"/>
              <a:buNone/>
              <a:defRPr sz="1400"/>
            </a:lvl1pPr>
            <a:lvl2pPr indent="0" lvl="1" marL="0" rtl="0" algn="ctr">
              <a:lnSpc>
                <a:spcPct val="100000"/>
              </a:lnSpc>
              <a:spcBef>
                <a:spcPts val="0"/>
              </a:spcBef>
              <a:spcAft>
                <a:spcPts val="0"/>
              </a:spcAft>
              <a:buSzPts val="1400"/>
              <a:buFont typeface="Ovo"/>
              <a:buNone/>
              <a:defRPr sz="1400"/>
            </a:lvl2pPr>
            <a:lvl3pPr indent="0" lvl="2" marL="0" rtl="0" algn="ctr">
              <a:lnSpc>
                <a:spcPct val="100000"/>
              </a:lnSpc>
              <a:spcBef>
                <a:spcPts val="0"/>
              </a:spcBef>
              <a:spcAft>
                <a:spcPts val="0"/>
              </a:spcAft>
              <a:buSzPts val="1400"/>
              <a:buFont typeface="Ovo"/>
              <a:buNone/>
              <a:defRPr sz="1400"/>
            </a:lvl3pPr>
            <a:lvl4pPr indent="0" lvl="3" marL="0" rtl="0" algn="ctr">
              <a:lnSpc>
                <a:spcPct val="100000"/>
              </a:lnSpc>
              <a:spcBef>
                <a:spcPts val="0"/>
              </a:spcBef>
              <a:spcAft>
                <a:spcPts val="0"/>
              </a:spcAft>
              <a:buSzPts val="1400"/>
              <a:buFont typeface="Ovo"/>
              <a:buNone/>
              <a:defRPr sz="1400"/>
            </a:lvl4pPr>
            <a:lvl5pPr indent="0" lvl="4" marL="0" rtl="0" algn="ctr">
              <a:lnSpc>
                <a:spcPct val="100000"/>
              </a:lnSpc>
              <a:spcBef>
                <a:spcPts val="0"/>
              </a:spcBef>
              <a:spcAft>
                <a:spcPts val="0"/>
              </a:spcAft>
              <a:buSzPts val="1400"/>
              <a:buFont typeface="Ovo"/>
              <a:buNone/>
              <a:defRPr sz="1400"/>
            </a:lvl5pPr>
            <a:lvl6pPr indent="0" lvl="5" marL="0" rtl="0" algn="ctr">
              <a:lnSpc>
                <a:spcPct val="100000"/>
              </a:lnSpc>
              <a:spcBef>
                <a:spcPts val="0"/>
              </a:spcBef>
              <a:spcAft>
                <a:spcPts val="0"/>
              </a:spcAft>
              <a:buSzPts val="1400"/>
              <a:buFont typeface="Ovo"/>
              <a:buNone/>
              <a:defRPr sz="1400"/>
            </a:lvl6pPr>
            <a:lvl7pPr indent="0" lvl="6" marL="0" rtl="0" algn="ctr">
              <a:lnSpc>
                <a:spcPct val="100000"/>
              </a:lnSpc>
              <a:spcBef>
                <a:spcPts val="0"/>
              </a:spcBef>
              <a:spcAft>
                <a:spcPts val="0"/>
              </a:spcAft>
              <a:buSzPts val="1400"/>
              <a:buFont typeface="Ovo"/>
              <a:buNone/>
              <a:defRPr sz="1400"/>
            </a:lvl7pPr>
            <a:lvl8pPr indent="0" lvl="7" marL="0" rtl="0" algn="ctr">
              <a:lnSpc>
                <a:spcPct val="100000"/>
              </a:lnSpc>
              <a:spcBef>
                <a:spcPts val="0"/>
              </a:spcBef>
              <a:spcAft>
                <a:spcPts val="0"/>
              </a:spcAft>
              <a:buSzPts val="1400"/>
              <a:buFont typeface="Ovo"/>
              <a:buNone/>
              <a:defRPr sz="1400"/>
            </a:lvl8pPr>
            <a:lvl9pPr indent="0" lvl="8" marL="0" rtl="0" algn="ctr">
              <a:lnSpc>
                <a:spcPct val="100000"/>
              </a:lnSpc>
              <a:spcBef>
                <a:spcPts val="0"/>
              </a:spcBef>
              <a:spcAft>
                <a:spcPts val="0"/>
              </a:spcAft>
              <a:buSzPts val="1400"/>
              <a:buFont typeface="Ovo"/>
              <a:buNone/>
              <a:defRPr sz="1400"/>
            </a:lvl9pPr>
          </a:lstStyle>
          <a:p>
            <a:pPr indent="0" lvl="0" marL="0" rtl="0" algn="ctr">
              <a:spcBef>
                <a:spcPts val="0"/>
              </a:spcBef>
              <a:spcAft>
                <a:spcPts val="0"/>
              </a:spcAft>
              <a:buNone/>
            </a:pPr>
            <a:fld id="{00000000-1234-1234-1234-123412341234}" type="slidenum">
              <a:rPr lang="cs-CZ"/>
              <a:t>‹#›</a:t>
            </a:fld>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odrážky, fotka">
  <p:cSld name="Název, odrážky, fotka">
    <p:spTree>
      <p:nvGrpSpPr>
        <p:cNvPr id="79" name="Shape 79"/>
        <p:cNvGrpSpPr/>
        <p:nvPr/>
      </p:nvGrpSpPr>
      <p:grpSpPr>
        <a:xfrm>
          <a:off x="0" y="0"/>
          <a:ext cx="0" cy="0"/>
          <a:chOff x="0" y="0"/>
          <a:chExt cx="0" cy="0"/>
        </a:xfrm>
      </p:grpSpPr>
      <p:sp>
        <p:nvSpPr>
          <p:cNvPr id="80" name="Google Shape;80;g12551bb8283_0_128"/>
          <p:cNvSpPr/>
          <p:nvPr>
            <p:ph idx="2" type="pic"/>
          </p:nvPr>
        </p:nvSpPr>
        <p:spPr>
          <a:xfrm>
            <a:off x="5089922" y="2018109"/>
            <a:ext cx="2946900" cy="39291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1pPr>
            <a:lvl2pPr lvl="1"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2pPr>
            <a:lvl3pPr lvl="2"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3pPr>
            <a:lvl4pPr lvl="3"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4pPr>
            <a:lvl5pPr lvl="4"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5pPr>
            <a:lvl6pPr lvl="5"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6pPr>
            <a:lvl7pPr lvl="6"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7pPr>
            <a:lvl8pPr lvl="7"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8pPr>
            <a:lvl9pPr lvl="8"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9pPr>
          </a:lstStyle>
          <a:p/>
        </p:txBody>
      </p:sp>
      <p:sp>
        <p:nvSpPr>
          <p:cNvPr id="81" name="Google Shape;81;g12551bb8283_0_128"/>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lvl1pPr lvl="0" rtl="0" algn="ctr">
              <a:lnSpc>
                <a:spcPct val="100000"/>
              </a:lnSpc>
              <a:spcBef>
                <a:spcPts val="0"/>
              </a:spcBef>
              <a:spcAft>
                <a:spcPts val="0"/>
              </a:spcAft>
              <a:buClr>
                <a:srgbClr val="515151"/>
              </a:buClr>
              <a:buSzPts val="1300"/>
              <a:buNone/>
              <a:defRPr/>
            </a:lvl1pPr>
            <a:lvl2pPr lvl="1" rtl="0" algn="ctr">
              <a:lnSpc>
                <a:spcPct val="100000"/>
              </a:lnSpc>
              <a:spcBef>
                <a:spcPts val="0"/>
              </a:spcBef>
              <a:spcAft>
                <a:spcPts val="0"/>
              </a:spcAft>
              <a:buClr>
                <a:srgbClr val="515151"/>
              </a:buClr>
              <a:buSzPts val="1300"/>
              <a:buNone/>
              <a:defRPr/>
            </a:lvl2pPr>
            <a:lvl3pPr lvl="2" rtl="0" algn="ctr">
              <a:lnSpc>
                <a:spcPct val="100000"/>
              </a:lnSpc>
              <a:spcBef>
                <a:spcPts val="0"/>
              </a:spcBef>
              <a:spcAft>
                <a:spcPts val="0"/>
              </a:spcAft>
              <a:buClr>
                <a:srgbClr val="515151"/>
              </a:buClr>
              <a:buSzPts val="1300"/>
              <a:buNone/>
              <a:defRPr/>
            </a:lvl3pPr>
            <a:lvl4pPr lvl="3" rtl="0" algn="ctr">
              <a:lnSpc>
                <a:spcPct val="100000"/>
              </a:lnSpc>
              <a:spcBef>
                <a:spcPts val="0"/>
              </a:spcBef>
              <a:spcAft>
                <a:spcPts val="0"/>
              </a:spcAft>
              <a:buClr>
                <a:srgbClr val="515151"/>
              </a:buClr>
              <a:buSzPts val="1300"/>
              <a:buNone/>
              <a:defRPr/>
            </a:lvl4pPr>
            <a:lvl5pPr lvl="4" rtl="0" algn="ctr">
              <a:lnSpc>
                <a:spcPct val="100000"/>
              </a:lnSpc>
              <a:spcBef>
                <a:spcPts val="0"/>
              </a:spcBef>
              <a:spcAft>
                <a:spcPts val="0"/>
              </a:spcAft>
              <a:buClr>
                <a:srgbClr val="515151"/>
              </a:buClr>
              <a:buSzPts val="1300"/>
              <a:buNone/>
              <a:defRPr/>
            </a:lvl5pPr>
            <a:lvl6pPr lvl="5" rtl="0" algn="ctr">
              <a:lnSpc>
                <a:spcPct val="100000"/>
              </a:lnSpc>
              <a:spcBef>
                <a:spcPts val="0"/>
              </a:spcBef>
              <a:spcAft>
                <a:spcPts val="0"/>
              </a:spcAft>
              <a:buClr>
                <a:srgbClr val="515151"/>
              </a:buClr>
              <a:buSzPts val="1300"/>
              <a:buNone/>
              <a:defRPr/>
            </a:lvl6pPr>
            <a:lvl7pPr lvl="6" rtl="0" algn="ctr">
              <a:lnSpc>
                <a:spcPct val="100000"/>
              </a:lnSpc>
              <a:spcBef>
                <a:spcPts val="0"/>
              </a:spcBef>
              <a:spcAft>
                <a:spcPts val="0"/>
              </a:spcAft>
              <a:buClr>
                <a:srgbClr val="515151"/>
              </a:buClr>
              <a:buSzPts val="1300"/>
              <a:buNone/>
              <a:defRPr/>
            </a:lvl7pPr>
            <a:lvl8pPr lvl="7" rtl="0" algn="ctr">
              <a:lnSpc>
                <a:spcPct val="100000"/>
              </a:lnSpc>
              <a:spcBef>
                <a:spcPts val="0"/>
              </a:spcBef>
              <a:spcAft>
                <a:spcPts val="0"/>
              </a:spcAft>
              <a:buClr>
                <a:srgbClr val="515151"/>
              </a:buClr>
              <a:buSzPts val="1300"/>
              <a:buNone/>
              <a:defRPr/>
            </a:lvl8pPr>
            <a:lvl9pPr lvl="8" rtl="0" algn="ctr">
              <a:lnSpc>
                <a:spcPct val="100000"/>
              </a:lnSpc>
              <a:spcBef>
                <a:spcPts val="0"/>
              </a:spcBef>
              <a:spcAft>
                <a:spcPts val="0"/>
              </a:spcAft>
              <a:buClr>
                <a:srgbClr val="515151"/>
              </a:buClr>
              <a:buSzPts val="1300"/>
              <a:buNone/>
              <a:defRPr/>
            </a:lvl9pPr>
          </a:lstStyle>
          <a:p/>
        </p:txBody>
      </p:sp>
      <p:sp>
        <p:nvSpPr>
          <p:cNvPr id="82" name="Google Shape;82;g12551bb8283_0_128"/>
          <p:cNvSpPr txBox="1"/>
          <p:nvPr>
            <p:ph idx="1" type="body"/>
          </p:nvPr>
        </p:nvSpPr>
        <p:spPr>
          <a:xfrm>
            <a:off x="553641" y="1964531"/>
            <a:ext cx="4018500" cy="4018500"/>
          </a:xfrm>
          <a:prstGeom prst="rect">
            <a:avLst/>
          </a:prstGeom>
          <a:noFill/>
          <a:ln>
            <a:noFill/>
          </a:ln>
        </p:spPr>
        <p:txBody>
          <a:bodyPr anchorCtr="0" anchor="ctr" bIns="35725" lIns="35725" spcFirstLastPara="1" rIns="35725" wrap="square" tIns="35725">
            <a:noAutofit/>
          </a:bodyPr>
          <a:lstStyle>
            <a:lvl1pPr indent="-336550" lvl="0" marL="457200" rtl="0" algn="l">
              <a:lnSpc>
                <a:spcPct val="100000"/>
              </a:lnSpc>
              <a:spcBef>
                <a:spcPts val="2300"/>
              </a:spcBef>
              <a:spcAft>
                <a:spcPts val="0"/>
              </a:spcAft>
              <a:buClr>
                <a:srgbClr val="515151"/>
              </a:buClr>
              <a:buSzPts val="1700"/>
              <a:buFont typeface="Ovo"/>
              <a:buChar char="⦿"/>
              <a:defRPr sz="2300"/>
            </a:lvl1pPr>
            <a:lvl2pPr indent="-336550" lvl="1" marL="914400" rtl="0" algn="l">
              <a:lnSpc>
                <a:spcPct val="100000"/>
              </a:lnSpc>
              <a:spcBef>
                <a:spcPts val="2300"/>
              </a:spcBef>
              <a:spcAft>
                <a:spcPts val="0"/>
              </a:spcAft>
              <a:buClr>
                <a:srgbClr val="515151"/>
              </a:buClr>
              <a:buSzPts val="1700"/>
              <a:buFont typeface="Ovo"/>
              <a:buChar char="◼"/>
              <a:defRPr sz="2300"/>
            </a:lvl2pPr>
            <a:lvl3pPr indent="-336550" lvl="2" marL="1371600" rtl="0" algn="l">
              <a:lnSpc>
                <a:spcPct val="100000"/>
              </a:lnSpc>
              <a:spcBef>
                <a:spcPts val="2300"/>
              </a:spcBef>
              <a:spcAft>
                <a:spcPts val="0"/>
              </a:spcAft>
              <a:buClr>
                <a:srgbClr val="515151"/>
              </a:buClr>
              <a:buSzPts val="1700"/>
              <a:buFont typeface="Ovo"/>
              <a:buChar char="🞆"/>
              <a:defRPr sz="2300"/>
            </a:lvl3pPr>
            <a:lvl4pPr indent="-336550" lvl="3" marL="1828800" rtl="0" algn="l">
              <a:lnSpc>
                <a:spcPct val="100000"/>
              </a:lnSpc>
              <a:spcBef>
                <a:spcPts val="2300"/>
              </a:spcBef>
              <a:spcAft>
                <a:spcPts val="0"/>
              </a:spcAft>
              <a:buClr>
                <a:srgbClr val="515151"/>
              </a:buClr>
              <a:buSzPts val="1700"/>
              <a:buFont typeface="Ovo"/>
              <a:buChar char="⚫"/>
              <a:defRPr sz="2300"/>
            </a:lvl4pPr>
            <a:lvl5pPr indent="-336550" lvl="4" marL="2286000" rtl="0" algn="l">
              <a:lnSpc>
                <a:spcPct val="100000"/>
              </a:lnSpc>
              <a:spcBef>
                <a:spcPts val="2300"/>
              </a:spcBef>
              <a:spcAft>
                <a:spcPts val="0"/>
              </a:spcAft>
              <a:buClr>
                <a:srgbClr val="515151"/>
              </a:buClr>
              <a:buSzPts val="1700"/>
              <a:buFont typeface="Ovo"/>
              <a:buChar char="◉"/>
              <a:defRPr sz="2300"/>
            </a:lvl5pPr>
            <a:lvl6pPr indent="-285750" lvl="5" marL="2743200" rtl="0" algn="l">
              <a:lnSpc>
                <a:spcPct val="100000"/>
              </a:lnSpc>
              <a:spcBef>
                <a:spcPts val="2800"/>
              </a:spcBef>
              <a:spcAft>
                <a:spcPts val="0"/>
              </a:spcAft>
              <a:buSzPts val="900"/>
              <a:buChar char="⚫"/>
              <a:defRPr/>
            </a:lvl6pPr>
            <a:lvl7pPr indent="-285750" lvl="6" marL="3200400" rtl="0" algn="l">
              <a:lnSpc>
                <a:spcPct val="100000"/>
              </a:lnSpc>
              <a:spcBef>
                <a:spcPts val="2800"/>
              </a:spcBef>
              <a:spcAft>
                <a:spcPts val="0"/>
              </a:spcAft>
              <a:buSzPts val="900"/>
              <a:buChar char="◼"/>
              <a:defRPr/>
            </a:lvl7pPr>
            <a:lvl8pPr indent="-285750" lvl="7" marL="3657600" rtl="0" algn="l">
              <a:lnSpc>
                <a:spcPct val="100000"/>
              </a:lnSpc>
              <a:spcBef>
                <a:spcPts val="2800"/>
              </a:spcBef>
              <a:spcAft>
                <a:spcPts val="0"/>
              </a:spcAft>
              <a:buSzPts val="900"/>
              <a:buChar char="•"/>
              <a:defRPr/>
            </a:lvl8pPr>
            <a:lvl9pPr indent="-285750" lvl="8" marL="4114800" rtl="0" algn="l">
              <a:lnSpc>
                <a:spcPct val="100000"/>
              </a:lnSpc>
              <a:spcBef>
                <a:spcPts val="2800"/>
              </a:spcBef>
              <a:spcAft>
                <a:spcPts val="0"/>
              </a:spcAft>
              <a:buSzPts val="900"/>
              <a:buChar char="▪"/>
              <a:defRPr/>
            </a:lvl9pPr>
          </a:lstStyle>
          <a:p/>
        </p:txBody>
      </p:sp>
      <p:sp>
        <p:nvSpPr>
          <p:cNvPr id="83" name="Google Shape;83;g12551bb8283_0_128"/>
          <p:cNvSpPr txBox="1"/>
          <p:nvPr>
            <p:ph idx="12" type="sldNum"/>
          </p:nvPr>
        </p:nvSpPr>
        <p:spPr>
          <a:xfrm>
            <a:off x="4438055" y="6509742"/>
            <a:ext cx="258900" cy="276900"/>
          </a:xfrm>
          <a:prstGeom prst="rect">
            <a:avLst/>
          </a:prstGeom>
          <a:noFill/>
          <a:ln>
            <a:noFill/>
          </a:ln>
        </p:spPr>
        <p:txBody>
          <a:bodyPr anchorCtr="0" anchor="t" bIns="35725" lIns="35725" spcFirstLastPara="1" rIns="35725" wrap="square" tIns="35725">
            <a:noAutofit/>
          </a:bodyPr>
          <a:lstStyle>
            <a:lvl1pPr indent="0" lvl="0" marL="0" rtl="0" algn="ctr">
              <a:lnSpc>
                <a:spcPct val="100000"/>
              </a:lnSpc>
              <a:spcBef>
                <a:spcPts val="0"/>
              </a:spcBef>
              <a:spcAft>
                <a:spcPts val="0"/>
              </a:spcAft>
              <a:buSzPts val="1400"/>
              <a:buFont typeface="Ovo"/>
              <a:buNone/>
              <a:defRPr sz="1400"/>
            </a:lvl1pPr>
            <a:lvl2pPr indent="0" lvl="1" marL="0" rtl="0" algn="ctr">
              <a:lnSpc>
                <a:spcPct val="100000"/>
              </a:lnSpc>
              <a:spcBef>
                <a:spcPts val="0"/>
              </a:spcBef>
              <a:spcAft>
                <a:spcPts val="0"/>
              </a:spcAft>
              <a:buSzPts val="1400"/>
              <a:buFont typeface="Ovo"/>
              <a:buNone/>
              <a:defRPr sz="1400"/>
            </a:lvl2pPr>
            <a:lvl3pPr indent="0" lvl="2" marL="0" rtl="0" algn="ctr">
              <a:lnSpc>
                <a:spcPct val="100000"/>
              </a:lnSpc>
              <a:spcBef>
                <a:spcPts val="0"/>
              </a:spcBef>
              <a:spcAft>
                <a:spcPts val="0"/>
              </a:spcAft>
              <a:buSzPts val="1400"/>
              <a:buFont typeface="Ovo"/>
              <a:buNone/>
              <a:defRPr sz="1400"/>
            </a:lvl3pPr>
            <a:lvl4pPr indent="0" lvl="3" marL="0" rtl="0" algn="ctr">
              <a:lnSpc>
                <a:spcPct val="100000"/>
              </a:lnSpc>
              <a:spcBef>
                <a:spcPts val="0"/>
              </a:spcBef>
              <a:spcAft>
                <a:spcPts val="0"/>
              </a:spcAft>
              <a:buSzPts val="1400"/>
              <a:buFont typeface="Ovo"/>
              <a:buNone/>
              <a:defRPr sz="1400"/>
            </a:lvl4pPr>
            <a:lvl5pPr indent="0" lvl="4" marL="0" rtl="0" algn="ctr">
              <a:lnSpc>
                <a:spcPct val="100000"/>
              </a:lnSpc>
              <a:spcBef>
                <a:spcPts val="0"/>
              </a:spcBef>
              <a:spcAft>
                <a:spcPts val="0"/>
              </a:spcAft>
              <a:buSzPts val="1400"/>
              <a:buFont typeface="Ovo"/>
              <a:buNone/>
              <a:defRPr sz="1400"/>
            </a:lvl5pPr>
            <a:lvl6pPr indent="0" lvl="5" marL="0" rtl="0" algn="ctr">
              <a:lnSpc>
                <a:spcPct val="100000"/>
              </a:lnSpc>
              <a:spcBef>
                <a:spcPts val="0"/>
              </a:spcBef>
              <a:spcAft>
                <a:spcPts val="0"/>
              </a:spcAft>
              <a:buSzPts val="1400"/>
              <a:buFont typeface="Ovo"/>
              <a:buNone/>
              <a:defRPr sz="1400"/>
            </a:lvl6pPr>
            <a:lvl7pPr indent="0" lvl="6" marL="0" rtl="0" algn="ctr">
              <a:lnSpc>
                <a:spcPct val="100000"/>
              </a:lnSpc>
              <a:spcBef>
                <a:spcPts val="0"/>
              </a:spcBef>
              <a:spcAft>
                <a:spcPts val="0"/>
              </a:spcAft>
              <a:buSzPts val="1400"/>
              <a:buFont typeface="Ovo"/>
              <a:buNone/>
              <a:defRPr sz="1400"/>
            </a:lvl7pPr>
            <a:lvl8pPr indent="0" lvl="7" marL="0" rtl="0" algn="ctr">
              <a:lnSpc>
                <a:spcPct val="100000"/>
              </a:lnSpc>
              <a:spcBef>
                <a:spcPts val="0"/>
              </a:spcBef>
              <a:spcAft>
                <a:spcPts val="0"/>
              </a:spcAft>
              <a:buSzPts val="1400"/>
              <a:buFont typeface="Ovo"/>
              <a:buNone/>
              <a:defRPr sz="1400"/>
            </a:lvl8pPr>
            <a:lvl9pPr indent="0" lvl="8" marL="0" rtl="0" algn="ctr">
              <a:lnSpc>
                <a:spcPct val="100000"/>
              </a:lnSpc>
              <a:spcBef>
                <a:spcPts val="0"/>
              </a:spcBef>
              <a:spcAft>
                <a:spcPts val="0"/>
              </a:spcAft>
              <a:buSzPts val="1400"/>
              <a:buFont typeface="Ovo"/>
              <a:buNone/>
              <a:defRPr sz="1400"/>
            </a:lvl9pPr>
          </a:lstStyle>
          <a:p>
            <a:pPr indent="0" lvl="0" marL="0" rtl="0" algn="ctr">
              <a:spcBef>
                <a:spcPts val="0"/>
              </a:spcBef>
              <a:spcAft>
                <a:spcPts val="0"/>
              </a:spcAft>
              <a:buNone/>
            </a:pPr>
            <a:fld id="{00000000-1234-1234-1234-123412341234}" type="slidenum">
              <a:rPr lang="cs-CZ"/>
              <a:t>‹#›</a:t>
            </a:fld>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drážky">
  <p:cSld name="Odrážky">
    <p:spTree>
      <p:nvGrpSpPr>
        <p:cNvPr id="84" name="Shape 84"/>
        <p:cNvGrpSpPr/>
        <p:nvPr/>
      </p:nvGrpSpPr>
      <p:grpSpPr>
        <a:xfrm>
          <a:off x="0" y="0"/>
          <a:ext cx="0" cy="0"/>
          <a:chOff x="0" y="0"/>
          <a:chExt cx="0" cy="0"/>
        </a:xfrm>
      </p:grpSpPr>
      <p:sp>
        <p:nvSpPr>
          <p:cNvPr id="85" name="Google Shape;85;g12551bb8283_0_133"/>
          <p:cNvSpPr txBox="1"/>
          <p:nvPr>
            <p:ph idx="1" type="body"/>
          </p:nvPr>
        </p:nvSpPr>
        <p:spPr>
          <a:xfrm>
            <a:off x="553641" y="884039"/>
            <a:ext cx="8036700" cy="5089800"/>
          </a:xfrm>
          <a:prstGeom prst="rect">
            <a:avLst/>
          </a:prstGeom>
          <a:noFill/>
          <a:ln>
            <a:noFill/>
          </a:ln>
        </p:spPr>
        <p:txBody>
          <a:bodyPr anchorCtr="0" anchor="ctr" bIns="35725" lIns="35725" spcFirstLastPara="1" rIns="35725" wrap="square" tIns="35725">
            <a:noAutofit/>
          </a:bodyPr>
          <a:lstStyle>
            <a:lvl1pPr indent="-285750" lvl="0" marL="457200" rtl="0" algn="l">
              <a:lnSpc>
                <a:spcPct val="100000"/>
              </a:lnSpc>
              <a:spcBef>
                <a:spcPts val="2800"/>
              </a:spcBef>
              <a:spcAft>
                <a:spcPts val="0"/>
              </a:spcAft>
              <a:buSzPts val="900"/>
              <a:buChar char="⦿"/>
              <a:defRPr/>
            </a:lvl1pPr>
            <a:lvl2pPr indent="-285750" lvl="1" marL="914400" rtl="0" algn="l">
              <a:lnSpc>
                <a:spcPct val="100000"/>
              </a:lnSpc>
              <a:spcBef>
                <a:spcPts val="2800"/>
              </a:spcBef>
              <a:spcAft>
                <a:spcPts val="0"/>
              </a:spcAft>
              <a:buSzPts val="900"/>
              <a:buChar char="◼"/>
              <a:defRPr/>
            </a:lvl2pPr>
            <a:lvl3pPr indent="-285750" lvl="2" marL="1371600" rtl="0" algn="l">
              <a:lnSpc>
                <a:spcPct val="100000"/>
              </a:lnSpc>
              <a:spcBef>
                <a:spcPts val="2800"/>
              </a:spcBef>
              <a:spcAft>
                <a:spcPts val="0"/>
              </a:spcAft>
              <a:buSzPts val="900"/>
              <a:buChar char="🞆"/>
              <a:defRPr/>
            </a:lvl3pPr>
            <a:lvl4pPr indent="-285750" lvl="3" marL="1828800" rtl="0" algn="l">
              <a:lnSpc>
                <a:spcPct val="100000"/>
              </a:lnSpc>
              <a:spcBef>
                <a:spcPts val="2800"/>
              </a:spcBef>
              <a:spcAft>
                <a:spcPts val="0"/>
              </a:spcAft>
              <a:buSzPts val="900"/>
              <a:buChar char="⚫"/>
              <a:defRPr/>
            </a:lvl4pPr>
            <a:lvl5pPr indent="-285750" lvl="4" marL="2286000" rtl="0" algn="l">
              <a:lnSpc>
                <a:spcPct val="100000"/>
              </a:lnSpc>
              <a:spcBef>
                <a:spcPts val="2800"/>
              </a:spcBef>
              <a:spcAft>
                <a:spcPts val="0"/>
              </a:spcAft>
              <a:buSzPts val="900"/>
              <a:buChar char="◉"/>
              <a:defRPr/>
            </a:lvl5pPr>
            <a:lvl6pPr indent="-285750" lvl="5" marL="2743200" rtl="0" algn="l">
              <a:lnSpc>
                <a:spcPct val="100000"/>
              </a:lnSpc>
              <a:spcBef>
                <a:spcPts val="2800"/>
              </a:spcBef>
              <a:spcAft>
                <a:spcPts val="0"/>
              </a:spcAft>
              <a:buSzPts val="900"/>
              <a:buChar char="⚫"/>
              <a:defRPr/>
            </a:lvl6pPr>
            <a:lvl7pPr indent="-285750" lvl="6" marL="3200400" rtl="0" algn="l">
              <a:lnSpc>
                <a:spcPct val="100000"/>
              </a:lnSpc>
              <a:spcBef>
                <a:spcPts val="2800"/>
              </a:spcBef>
              <a:spcAft>
                <a:spcPts val="0"/>
              </a:spcAft>
              <a:buSzPts val="900"/>
              <a:buChar char="◼"/>
              <a:defRPr/>
            </a:lvl7pPr>
            <a:lvl8pPr indent="-285750" lvl="7" marL="3657600" rtl="0" algn="l">
              <a:lnSpc>
                <a:spcPct val="100000"/>
              </a:lnSpc>
              <a:spcBef>
                <a:spcPts val="2800"/>
              </a:spcBef>
              <a:spcAft>
                <a:spcPts val="0"/>
              </a:spcAft>
              <a:buSzPts val="900"/>
              <a:buChar char="•"/>
              <a:defRPr/>
            </a:lvl8pPr>
            <a:lvl9pPr indent="-285750" lvl="8" marL="4114800" rtl="0" algn="l">
              <a:lnSpc>
                <a:spcPct val="100000"/>
              </a:lnSpc>
              <a:spcBef>
                <a:spcPts val="2800"/>
              </a:spcBef>
              <a:spcAft>
                <a:spcPts val="0"/>
              </a:spcAft>
              <a:buSzPts val="900"/>
              <a:buChar char="▪"/>
              <a:defRPr/>
            </a:lvl9pPr>
          </a:lstStyle>
          <a:p/>
        </p:txBody>
      </p:sp>
      <p:sp>
        <p:nvSpPr>
          <p:cNvPr id="86" name="Google Shape;86;g12551bb8283_0_133"/>
          <p:cNvSpPr txBox="1"/>
          <p:nvPr>
            <p:ph idx="12" type="sldNum"/>
          </p:nvPr>
        </p:nvSpPr>
        <p:spPr>
          <a:xfrm>
            <a:off x="4438055" y="6509742"/>
            <a:ext cx="258900" cy="276900"/>
          </a:xfrm>
          <a:prstGeom prst="rect">
            <a:avLst/>
          </a:prstGeom>
          <a:noFill/>
          <a:ln>
            <a:noFill/>
          </a:ln>
        </p:spPr>
        <p:txBody>
          <a:bodyPr anchorCtr="0" anchor="t" bIns="35725" lIns="35725" spcFirstLastPara="1" rIns="35725" wrap="square" tIns="35725">
            <a:noAutofit/>
          </a:bodyPr>
          <a:lstStyle>
            <a:lvl1pPr indent="0" lvl="0" marL="0" rtl="0" algn="ctr">
              <a:lnSpc>
                <a:spcPct val="100000"/>
              </a:lnSpc>
              <a:spcBef>
                <a:spcPts val="0"/>
              </a:spcBef>
              <a:spcAft>
                <a:spcPts val="0"/>
              </a:spcAft>
              <a:buSzPts val="1400"/>
              <a:buFont typeface="Ovo"/>
              <a:buNone/>
              <a:defRPr sz="1400"/>
            </a:lvl1pPr>
            <a:lvl2pPr indent="0" lvl="1" marL="0" rtl="0" algn="ctr">
              <a:lnSpc>
                <a:spcPct val="100000"/>
              </a:lnSpc>
              <a:spcBef>
                <a:spcPts val="0"/>
              </a:spcBef>
              <a:spcAft>
                <a:spcPts val="0"/>
              </a:spcAft>
              <a:buSzPts val="1400"/>
              <a:buFont typeface="Ovo"/>
              <a:buNone/>
              <a:defRPr sz="1400"/>
            </a:lvl2pPr>
            <a:lvl3pPr indent="0" lvl="2" marL="0" rtl="0" algn="ctr">
              <a:lnSpc>
                <a:spcPct val="100000"/>
              </a:lnSpc>
              <a:spcBef>
                <a:spcPts val="0"/>
              </a:spcBef>
              <a:spcAft>
                <a:spcPts val="0"/>
              </a:spcAft>
              <a:buSzPts val="1400"/>
              <a:buFont typeface="Ovo"/>
              <a:buNone/>
              <a:defRPr sz="1400"/>
            </a:lvl3pPr>
            <a:lvl4pPr indent="0" lvl="3" marL="0" rtl="0" algn="ctr">
              <a:lnSpc>
                <a:spcPct val="100000"/>
              </a:lnSpc>
              <a:spcBef>
                <a:spcPts val="0"/>
              </a:spcBef>
              <a:spcAft>
                <a:spcPts val="0"/>
              </a:spcAft>
              <a:buSzPts val="1400"/>
              <a:buFont typeface="Ovo"/>
              <a:buNone/>
              <a:defRPr sz="1400"/>
            </a:lvl4pPr>
            <a:lvl5pPr indent="0" lvl="4" marL="0" rtl="0" algn="ctr">
              <a:lnSpc>
                <a:spcPct val="100000"/>
              </a:lnSpc>
              <a:spcBef>
                <a:spcPts val="0"/>
              </a:spcBef>
              <a:spcAft>
                <a:spcPts val="0"/>
              </a:spcAft>
              <a:buSzPts val="1400"/>
              <a:buFont typeface="Ovo"/>
              <a:buNone/>
              <a:defRPr sz="1400"/>
            </a:lvl5pPr>
            <a:lvl6pPr indent="0" lvl="5" marL="0" rtl="0" algn="ctr">
              <a:lnSpc>
                <a:spcPct val="100000"/>
              </a:lnSpc>
              <a:spcBef>
                <a:spcPts val="0"/>
              </a:spcBef>
              <a:spcAft>
                <a:spcPts val="0"/>
              </a:spcAft>
              <a:buSzPts val="1400"/>
              <a:buFont typeface="Ovo"/>
              <a:buNone/>
              <a:defRPr sz="1400"/>
            </a:lvl6pPr>
            <a:lvl7pPr indent="0" lvl="6" marL="0" rtl="0" algn="ctr">
              <a:lnSpc>
                <a:spcPct val="100000"/>
              </a:lnSpc>
              <a:spcBef>
                <a:spcPts val="0"/>
              </a:spcBef>
              <a:spcAft>
                <a:spcPts val="0"/>
              </a:spcAft>
              <a:buSzPts val="1400"/>
              <a:buFont typeface="Ovo"/>
              <a:buNone/>
              <a:defRPr sz="1400"/>
            </a:lvl7pPr>
            <a:lvl8pPr indent="0" lvl="7" marL="0" rtl="0" algn="ctr">
              <a:lnSpc>
                <a:spcPct val="100000"/>
              </a:lnSpc>
              <a:spcBef>
                <a:spcPts val="0"/>
              </a:spcBef>
              <a:spcAft>
                <a:spcPts val="0"/>
              </a:spcAft>
              <a:buSzPts val="1400"/>
              <a:buFont typeface="Ovo"/>
              <a:buNone/>
              <a:defRPr sz="1400"/>
            </a:lvl8pPr>
            <a:lvl9pPr indent="0" lvl="8" marL="0" rtl="0" algn="ctr">
              <a:lnSpc>
                <a:spcPct val="100000"/>
              </a:lnSpc>
              <a:spcBef>
                <a:spcPts val="0"/>
              </a:spcBef>
              <a:spcAft>
                <a:spcPts val="0"/>
              </a:spcAft>
              <a:buSzPts val="1400"/>
              <a:buFont typeface="Ovo"/>
              <a:buNone/>
              <a:defRPr sz="1400"/>
            </a:lvl9pPr>
          </a:lstStyle>
          <a:p>
            <a:pPr indent="0" lvl="0" marL="0" rtl="0" algn="ctr">
              <a:spcBef>
                <a:spcPts val="0"/>
              </a:spcBef>
              <a:spcAft>
                <a:spcPts val="0"/>
              </a:spcAft>
              <a:buNone/>
            </a:pPr>
            <a:fld id="{00000000-1234-1234-1234-123412341234}" type="slidenum">
              <a:rPr lang="cs-CZ"/>
              <a:t>‹#›</a:t>
            </a:fld>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6" name="Shape 26"/>
        <p:cNvGrpSpPr/>
        <p:nvPr/>
      </p:nvGrpSpPr>
      <p:grpSpPr>
        <a:xfrm>
          <a:off x="0" y="0"/>
          <a:ext cx="0" cy="0"/>
          <a:chOff x="0" y="0"/>
          <a:chExt cx="0" cy="0"/>
        </a:xfrm>
      </p:grpSpPr>
      <p:sp>
        <p:nvSpPr>
          <p:cNvPr id="27" name="Google Shape;27;p45"/>
          <p:cNvSpPr txBox="1"/>
          <p:nvPr>
            <p:ph type="title"/>
          </p:nvPr>
        </p:nvSpPr>
        <p:spPr>
          <a:xfrm>
            <a:off x="457200" y="320675"/>
            <a:ext cx="7239000" cy="1143000"/>
          </a:xfrm>
          <a:prstGeom prst="rect">
            <a:avLst/>
          </a:prstGeom>
          <a:noFill/>
          <a:ln>
            <a:noFill/>
          </a:ln>
        </p:spPr>
        <p:txBody>
          <a:bodyPr anchorCtr="0" anchor="b" bIns="0" lIns="45700" spcFirstLastPara="1" rIns="4570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 type="body"/>
          </p:nvPr>
        </p:nvSpPr>
        <p:spPr>
          <a:xfrm>
            <a:off x="457200" y="1609725"/>
            <a:ext cx="7239000" cy="4846637"/>
          </a:xfrm>
          <a:prstGeom prst="rect">
            <a:avLst/>
          </a:prstGeom>
          <a:noFill/>
          <a:ln>
            <a:noFill/>
          </a:ln>
        </p:spPr>
        <p:txBody>
          <a:bodyPr anchorCtr="0" anchor="t" bIns="45700" lIns="91425" spcFirstLastPara="1" rIns="91425" wrap="square" tIns="45700">
            <a:noAutofit/>
          </a:bodyPr>
          <a:lstStyle>
            <a:lvl1pPr indent="-312039" lvl="0" marL="457200" algn="l">
              <a:lnSpc>
                <a:spcPct val="100000"/>
              </a:lnSpc>
              <a:spcBef>
                <a:spcPts val="600"/>
              </a:spcBef>
              <a:spcAft>
                <a:spcPts val="0"/>
              </a:spcAft>
              <a:buSzPts val="1314"/>
              <a:buChar char="⦿"/>
              <a:defRPr/>
            </a:lvl1pPr>
            <a:lvl2pPr indent="-320040" lvl="1" marL="914400" algn="l">
              <a:lnSpc>
                <a:spcPct val="100000"/>
              </a:lnSpc>
              <a:spcBef>
                <a:spcPts val="500"/>
              </a:spcBef>
              <a:spcAft>
                <a:spcPts val="0"/>
              </a:spcAft>
              <a:buSzPts val="1440"/>
              <a:buChar char="◼"/>
              <a:defRPr/>
            </a:lvl2pPr>
            <a:lvl3pPr indent="-297180" lvl="2" marL="1371600" algn="l">
              <a:lnSpc>
                <a:spcPct val="100000"/>
              </a:lnSpc>
              <a:spcBef>
                <a:spcPts val="400"/>
              </a:spcBef>
              <a:spcAft>
                <a:spcPts val="0"/>
              </a:spcAft>
              <a:buSzPts val="1080"/>
              <a:buChar char="?"/>
              <a:defRPr/>
            </a:lvl3pPr>
            <a:lvl4pPr indent="-320039" lvl="3" marL="1828800" algn="l">
              <a:lnSpc>
                <a:spcPct val="100000"/>
              </a:lnSpc>
              <a:spcBef>
                <a:spcPts val="360"/>
              </a:spcBef>
              <a:spcAft>
                <a:spcPts val="0"/>
              </a:spcAft>
              <a:buSzPts val="1440"/>
              <a:buChar char="⚫"/>
              <a:defRPr/>
            </a:lvl4pPr>
            <a:lvl5pPr indent="-308610" lvl="4" marL="2286000" algn="l">
              <a:lnSpc>
                <a:spcPct val="100000"/>
              </a:lnSpc>
              <a:spcBef>
                <a:spcPts val="400"/>
              </a:spcBef>
              <a:spcAft>
                <a:spcPts val="0"/>
              </a:spcAft>
              <a:buSzPts val="1260"/>
              <a:buChar char="◉"/>
              <a:defRPr/>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9" name="Google Shape;29;p45"/>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5"/>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5"/>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32" name="Shape 32"/>
        <p:cNvGrpSpPr/>
        <p:nvPr/>
      </p:nvGrpSpPr>
      <p:grpSpPr>
        <a:xfrm>
          <a:off x="0" y="0"/>
          <a:ext cx="0" cy="0"/>
          <a:chOff x="0" y="0"/>
          <a:chExt cx="0" cy="0"/>
        </a:xfrm>
      </p:grpSpPr>
      <p:sp>
        <p:nvSpPr>
          <p:cNvPr id="33" name="Google Shape;33;p46"/>
          <p:cNvSpPr txBox="1"/>
          <p:nvPr>
            <p:ph type="title"/>
          </p:nvPr>
        </p:nvSpPr>
        <p:spPr>
          <a:xfrm>
            <a:off x="457200" y="320675"/>
            <a:ext cx="7239000" cy="1143000"/>
          </a:xfrm>
          <a:prstGeom prst="rect">
            <a:avLst/>
          </a:prstGeom>
          <a:noFill/>
          <a:ln>
            <a:noFill/>
          </a:ln>
        </p:spPr>
        <p:txBody>
          <a:bodyPr anchorCtr="0" anchor="b" bIns="0" lIns="45700" spcFirstLastPara="1" rIns="4570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6"/>
          <p:cNvSpPr txBox="1"/>
          <p:nvPr>
            <p:ph idx="1" type="body"/>
          </p:nvPr>
        </p:nvSpPr>
        <p:spPr>
          <a:xfrm rot="5400000">
            <a:off x="1653381" y="413543"/>
            <a:ext cx="4846637" cy="7239000"/>
          </a:xfrm>
          <a:prstGeom prst="rect">
            <a:avLst/>
          </a:prstGeom>
          <a:noFill/>
          <a:ln>
            <a:noFill/>
          </a:ln>
        </p:spPr>
        <p:txBody>
          <a:bodyPr anchorCtr="0" anchor="t" bIns="45700" lIns="91425" spcFirstLastPara="1" rIns="91425" wrap="square" tIns="45700">
            <a:noAutofit/>
          </a:bodyPr>
          <a:lstStyle>
            <a:lvl1pPr indent="-312039" lvl="0" marL="457200" algn="l">
              <a:lnSpc>
                <a:spcPct val="100000"/>
              </a:lnSpc>
              <a:spcBef>
                <a:spcPts val="600"/>
              </a:spcBef>
              <a:spcAft>
                <a:spcPts val="0"/>
              </a:spcAft>
              <a:buSzPts val="1314"/>
              <a:buChar char="⦿"/>
              <a:defRPr/>
            </a:lvl1pPr>
            <a:lvl2pPr indent="-320040" lvl="1" marL="914400" algn="l">
              <a:lnSpc>
                <a:spcPct val="100000"/>
              </a:lnSpc>
              <a:spcBef>
                <a:spcPts val="500"/>
              </a:spcBef>
              <a:spcAft>
                <a:spcPts val="0"/>
              </a:spcAft>
              <a:buSzPts val="1440"/>
              <a:buChar char="◼"/>
              <a:defRPr/>
            </a:lvl2pPr>
            <a:lvl3pPr indent="-297180" lvl="2" marL="1371600" algn="l">
              <a:lnSpc>
                <a:spcPct val="100000"/>
              </a:lnSpc>
              <a:spcBef>
                <a:spcPts val="400"/>
              </a:spcBef>
              <a:spcAft>
                <a:spcPts val="0"/>
              </a:spcAft>
              <a:buSzPts val="1080"/>
              <a:buChar char="?"/>
              <a:defRPr/>
            </a:lvl3pPr>
            <a:lvl4pPr indent="-320039" lvl="3" marL="1828800" algn="l">
              <a:lnSpc>
                <a:spcPct val="100000"/>
              </a:lnSpc>
              <a:spcBef>
                <a:spcPts val="360"/>
              </a:spcBef>
              <a:spcAft>
                <a:spcPts val="0"/>
              </a:spcAft>
              <a:buSzPts val="1440"/>
              <a:buChar char="⚫"/>
              <a:defRPr/>
            </a:lvl4pPr>
            <a:lvl5pPr indent="-308610" lvl="4" marL="2286000" algn="l">
              <a:lnSpc>
                <a:spcPct val="100000"/>
              </a:lnSpc>
              <a:spcBef>
                <a:spcPts val="400"/>
              </a:spcBef>
              <a:spcAft>
                <a:spcPts val="0"/>
              </a:spcAft>
              <a:buSzPts val="1260"/>
              <a:buChar char="◉"/>
              <a:defRPr/>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5" name="Google Shape;35;p46"/>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6"/>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38" name="Shape 38"/>
        <p:cNvGrpSpPr/>
        <p:nvPr/>
      </p:nvGrpSpPr>
      <p:grpSpPr>
        <a:xfrm>
          <a:off x="0" y="0"/>
          <a:ext cx="0" cy="0"/>
          <a:chOff x="0" y="0"/>
          <a:chExt cx="0" cy="0"/>
        </a:xfrm>
      </p:grpSpPr>
      <p:sp>
        <p:nvSpPr>
          <p:cNvPr id="39" name="Google Shape;39;p47"/>
          <p:cNvSpPr txBox="1"/>
          <p:nvPr>
            <p:ph type="title"/>
          </p:nvPr>
        </p:nvSpPr>
        <p:spPr>
          <a:xfrm>
            <a:off x="457200" y="228600"/>
            <a:ext cx="5897880" cy="1173480"/>
          </a:xfrm>
          <a:prstGeom prst="rect">
            <a:avLst/>
          </a:prstGeom>
          <a:noFill/>
          <a:ln>
            <a:noFill/>
          </a:ln>
        </p:spPr>
        <p:txBody>
          <a:bodyPr anchorCtr="0" anchor="b" bIns="0" lIns="45700" spcFirstLastPara="1" rIns="45700" wrap="square" tIns="0">
            <a:normAutofit/>
          </a:bodyPr>
          <a:lstStyle>
            <a:lvl1pPr lvl="0" algn="l">
              <a:lnSpc>
                <a:spcPct val="100000"/>
              </a:lnSpc>
              <a:spcBef>
                <a:spcPts val="0"/>
              </a:spcBef>
              <a:spcAft>
                <a:spcPts val="0"/>
              </a:spcAft>
              <a:buClr>
                <a:srgbClr val="FEF7F0"/>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7"/>
          <p:cNvSpPr txBox="1"/>
          <p:nvPr>
            <p:ph idx="1" type="body"/>
          </p:nvPr>
        </p:nvSpPr>
        <p:spPr>
          <a:xfrm>
            <a:off x="457200" y="1497416"/>
            <a:ext cx="5897880" cy="602512"/>
          </a:xfrm>
          <a:prstGeom prst="rect">
            <a:avLst/>
          </a:prstGeom>
          <a:noFill/>
          <a:ln>
            <a:noFill/>
          </a:ln>
        </p:spPr>
        <p:txBody>
          <a:bodyPr anchorCtr="0" anchor="t" bIns="0" lIns="45700" spcFirstLastPara="1" rIns="0" wrap="square" tIns="0">
            <a:normAutofit/>
          </a:bodyPr>
          <a:lstStyle>
            <a:lvl1pPr indent="-228600" lvl="0" marL="457200" algn="l">
              <a:lnSpc>
                <a:spcPct val="100000"/>
              </a:lnSpc>
              <a:spcBef>
                <a:spcPts val="0"/>
              </a:spcBef>
              <a:spcAft>
                <a:spcPts val="0"/>
              </a:spcAft>
              <a:buSzPts val="1022"/>
              <a:buNone/>
              <a:defRPr sz="1400"/>
            </a:lvl1pPr>
            <a:lvl2pPr indent="-228600" lvl="1" marL="914400" algn="l">
              <a:lnSpc>
                <a:spcPct val="100000"/>
              </a:lnSpc>
              <a:spcBef>
                <a:spcPts val="500"/>
              </a:spcBef>
              <a:spcAft>
                <a:spcPts val="0"/>
              </a:spcAft>
              <a:buSzPts val="960"/>
              <a:buNone/>
              <a:defRPr sz="1200"/>
            </a:lvl2pPr>
            <a:lvl3pPr indent="-228600" lvl="2" marL="1371600" algn="l">
              <a:lnSpc>
                <a:spcPct val="100000"/>
              </a:lnSpc>
              <a:spcBef>
                <a:spcPts val="400"/>
              </a:spcBef>
              <a:spcAft>
                <a:spcPts val="0"/>
              </a:spcAft>
              <a:buSzPts val="600"/>
              <a:buNone/>
              <a:defRPr sz="1000"/>
            </a:lvl3pPr>
            <a:lvl4pPr indent="-228600" lvl="3" marL="1828800" algn="l">
              <a:lnSpc>
                <a:spcPct val="100000"/>
              </a:lnSpc>
              <a:spcBef>
                <a:spcPts val="180"/>
              </a:spcBef>
              <a:spcAft>
                <a:spcPts val="0"/>
              </a:spcAft>
              <a:buSzPts val="720"/>
              <a:buNone/>
              <a:defRPr sz="900"/>
            </a:lvl4pPr>
            <a:lvl5pPr indent="-228600" lvl="4" marL="2286000" algn="l">
              <a:lnSpc>
                <a:spcPct val="100000"/>
              </a:lnSpc>
              <a:spcBef>
                <a:spcPts val="400"/>
              </a:spcBef>
              <a:spcAft>
                <a:spcPts val="0"/>
              </a:spcAft>
              <a:buSzPts val="630"/>
              <a:buNone/>
              <a:defRPr sz="900"/>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1" name="Google Shape;41;p47"/>
          <p:cNvSpPr txBox="1"/>
          <p:nvPr>
            <p:ph idx="2" type="body"/>
          </p:nvPr>
        </p:nvSpPr>
        <p:spPr>
          <a:xfrm>
            <a:off x="457200" y="2133600"/>
            <a:ext cx="7239000" cy="4371752"/>
          </a:xfrm>
          <a:prstGeom prst="rect">
            <a:avLst/>
          </a:prstGeom>
          <a:noFill/>
          <a:ln>
            <a:noFill/>
          </a:ln>
        </p:spPr>
        <p:txBody>
          <a:bodyPr anchorCtr="0" anchor="t" bIns="45700" lIns="91425" spcFirstLastPara="1" rIns="91425" wrap="square" tIns="45700">
            <a:noAutofit/>
          </a:bodyPr>
          <a:lstStyle>
            <a:lvl1pPr indent="-376936" lvl="0" marL="457200" algn="l">
              <a:lnSpc>
                <a:spcPct val="100000"/>
              </a:lnSpc>
              <a:spcBef>
                <a:spcPts val="600"/>
              </a:spcBef>
              <a:spcAft>
                <a:spcPts val="0"/>
              </a:spcAft>
              <a:buSzPts val="2336"/>
              <a:buChar char="⦿"/>
              <a:defRPr sz="3200"/>
            </a:lvl1pPr>
            <a:lvl2pPr indent="-370840" lvl="1" marL="914400" algn="l">
              <a:lnSpc>
                <a:spcPct val="100000"/>
              </a:lnSpc>
              <a:spcBef>
                <a:spcPts val="500"/>
              </a:spcBef>
              <a:spcAft>
                <a:spcPts val="0"/>
              </a:spcAft>
              <a:buSzPts val="2240"/>
              <a:buChar char="◼"/>
              <a:defRPr sz="2800"/>
            </a:lvl2pPr>
            <a:lvl3pPr indent="-320039" lvl="2" marL="1371600" algn="l">
              <a:lnSpc>
                <a:spcPct val="100000"/>
              </a:lnSpc>
              <a:spcBef>
                <a:spcPts val="400"/>
              </a:spcBef>
              <a:spcAft>
                <a:spcPts val="0"/>
              </a:spcAft>
              <a:buSzPts val="1440"/>
              <a:buChar char="?"/>
              <a:defRPr sz="2400"/>
            </a:lvl3pPr>
            <a:lvl4pPr indent="-330200" lvl="3" marL="1828800" algn="l">
              <a:lnSpc>
                <a:spcPct val="100000"/>
              </a:lnSpc>
              <a:spcBef>
                <a:spcPts val="400"/>
              </a:spcBef>
              <a:spcAft>
                <a:spcPts val="0"/>
              </a:spcAft>
              <a:buSzPts val="1600"/>
              <a:buChar char="⚫"/>
              <a:defRPr sz="2000"/>
            </a:lvl4pPr>
            <a:lvl5pPr indent="-317500" lvl="4" marL="2286000" algn="l">
              <a:lnSpc>
                <a:spcPct val="100000"/>
              </a:lnSpc>
              <a:spcBef>
                <a:spcPts val="400"/>
              </a:spcBef>
              <a:spcAft>
                <a:spcPts val="0"/>
              </a:spcAft>
              <a:buSzPts val="1400"/>
              <a:buChar char="◉"/>
              <a:defRPr sz="2000"/>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2" name="Google Shape;42;p47"/>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7"/>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7"/>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45" name="Shape 45"/>
        <p:cNvGrpSpPr/>
        <p:nvPr/>
      </p:nvGrpSpPr>
      <p:grpSpPr>
        <a:xfrm>
          <a:off x="0" y="0"/>
          <a:ext cx="0" cy="0"/>
          <a:chOff x="0" y="0"/>
          <a:chExt cx="0" cy="0"/>
        </a:xfrm>
      </p:grpSpPr>
      <p:sp>
        <p:nvSpPr>
          <p:cNvPr id="46" name="Google Shape;46;p48"/>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8"/>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8"/>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type="titleOnly">
  <p:cSld name="TITLE_ONLY">
    <p:spTree>
      <p:nvGrpSpPr>
        <p:cNvPr id="49" name="Shape 49"/>
        <p:cNvGrpSpPr/>
        <p:nvPr/>
      </p:nvGrpSpPr>
      <p:grpSpPr>
        <a:xfrm>
          <a:off x="0" y="0"/>
          <a:ext cx="0" cy="0"/>
          <a:chOff x="0" y="0"/>
          <a:chExt cx="0" cy="0"/>
        </a:xfrm>
      </p:grpSpPr>
      <p:sp>
        <p:nvSpPr>
          <p:cNvPr id="50" name="Google Shape;50;p49"/>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9"/>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9"/>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54" name="Shape 54"/>
        <p:cNvGrpSpPr/>
        <p:nvPr/>
      </p:nvGrpSpPr>
      <p:grpSpPr>
        <a:xfrm>
          <a:off x="0" y="0"/>
          <a:ext cx="0" cy="0"/>
          <a:chOff x="0" y="0"/>
          <a:chExt cx="0" cy="0"/>
        </a:xfrm>
      </p:grpSpPr>
      <p:sp>
        <p:nvSpPr>
          <p:cNvPr id="55" name="Google Shape;55;p50"/>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0"/>
          <p:cNvSpPr txBox="1"/>
          <p:nvPr>
            <p:ph idx="1" type="body"/>
          </p:nvPr>
        </p:nvSpPr>
        <p:spPr>
          <a:xfrm>
            <a:off x="457200"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314"/>
              <a:buNone/>
              <a:defRPr b="1" sz="1800">
                <a:solidFill>
                  <a:schemeClr val="dk2"/>
                </a:solidFill>
                <a:latin typeface="Trebuchet MS"/>
                <a:ea typeface="Trebuchet MS"/>
                <a:cs typeface="Trebuchet MS"/>
                <a:sym typeface="Trebuchet MS"/>
              </a:defRPr>
            </a:lvl1pPr>
            <a:lvl2pPr indent="-228600" lvl="1" marL="914400" algn="l">
              <a:lnSpc>
                <a:spcPct val="100000"/>
              </a:lnSpc>
              <a:spcBef>
                <a:spcPts val="500"/>
              </a:spcBef>
              <a:spcAft>
                <a:spcPts val="0"/>
              </a:spcAft>
              <a:buSzPts val="1600"/>
              <a:buNone/>
              <a:defRPr b="1" sz="2000">
                <a:solidFill>
                  <a:schemeClr val="lt1"/>
                </a:solidFill>
                <a:latin typeface="Trebuchet MS"/>
                <a:ea typeface="Trebuchet MS"/>
                <a:cs typeface="Trebuchet MS"/>
                <a:sym typeface="Trebuchet MS"/>
              </a:defRPr>
            </a:lvl2pPr>
            <a:lvl3pPr indent="-228600" lvl="2" marL="1371600" algn="l">
              <a:lnSpc>
                <a:spcPct val="100000"/>
              </a:lnSpc>
              <a:spcBef>
                <a:spcPts val="400"/>
              </a:spcBef>
              <a:spcAft>
                <a:spcPts val="0"/>
              </a:spcAft>
              <a:buSzPts val="1080"/>
              <a:buNone/>
              <a:defRPr b="1" sz="1800">
                <a:solidFill>
                  <a:schemeClr val="lt1"/>
                </a:solidFill>
                <a:latin typeface="Trebuchet MS"/>
                <a:ea typeface="Trebuchet MS"/>
                <a:cs typeface="Trebuchet MS"/>
                <a:sym typeface="Trebuchet MS"/>
              </a:defRPr>
            </a:lvl3pPr>
            <a:lvl4pPr indent="-228600" lvl="3" marL="1828800" algn="l">
              <a:lnSpc>
                <a:spcPct val="100000"/>
              </a:lnSpc>
              <a:spcBef>
                <a:spcPts val="320"/>
              </a:spcBef>
              <a:spcAft>
                <a:spcPts val="0"/>
              </a:spcAft>
              <a:buSzPts val="1280"/>
              <a:buNone/>
              <a:defRPr b="1" sz="1600">
                <a:solidFill>
                  <a:schemeClr val="lt1"/>
                </a:solidFill>
                <a:latin typeface="Trebuchet MS"/>
                <a:ea typeface="Trebuchet MS"/>
                <a:cs typeface="Trebuchet MS"/>
                <a:sym typeface="Trebuchet MS"/>
              </a:defRPr>
            </a:lvl4pPr>
            <a:lvl5pPr indent="-228600" lvl="4" marL="2286000" algn="l">
              <a:lnSpc>
                <a:spcPct val="100000"/>
              </a:lnSpc>
              <a:spcBef>
                <a:spcPts val="400"/>
              </a:spcBef>
              <a:spcAft>
                <a:spcPts val="0"/>
              </a:spcAft>
              <a:buSzPts val="1120"/>
              <a:buNone/>
              <a:defRPr b="1" sz="1600">
                <a:solidFill>
                  <a:schemeClr val="lt1"/>
                </a:solidFill>
                <a:latin typeface="Trebuchet MS"/>
                <a:ea typeface="Trebuchet MS"/>
                <a:cs typeface="Trebuchet MS"/>
                <a:sym typeface="Trebuchet MS"/>
              </a:defRPr>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7" name="Google Shape;57;p50"/>
          <p:cNvSpPr txBox="1"/>
          <p:nvPr>
            <p:ph idx="2" type="body"/>
          </p:nvPr>
        </p:nvSpPr>
        <p:spPr>
          <a:xfrm>
            <a:off x="4178808"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314"/>
              <a:buNone/>
              <a:defRPr b="1" sz="1800">
                <a:solidFill>
                  <a:schemeClr val="dk2"/>
                </a:solidFill>
                <a:latin typeface="Trebuchet MS"/>
                <a:ea typeface="Trebuchet MS"/>
                <a:cs typeface="Trebuchet MS"/>
                <a:sym typeface="Trebuchet MS"/>
              </a:defRPr>
            </a:lvl1pPr>
            <a:lvl2pPr indent="-228600" lvl="1" marL="914400" algn="l">
              <a:lnSpc>
                <a:spcPct val="100000"/>
              </a:lnSpc>
              <a:spcBef>
                <a:spcPts val="500"/>
              </a:spcBef>
              <a:spcAft>
                <a:spcPts val="0"/>
              </a:spcAft>
              <a:buSzPts val="1600"/>
              <a:buNone/>
              <a:defRPr b="1" sz="2000">
                <a:solidFill>
                  <a:schemeClr val="lt1"/>
                </a:solidFill>
                <a:latin typeface="Trebuchet MS"/>
                <a:ea typeface="Trebuchet MS"/>
                <a:cs typeface="Trebuchet MS"/>
                <a:sym typeface="Trebuchet MS"/>
              </a:defRPr>
            </a:lvl2pPr>
            <a:lvl3pPr indent="-228600" lvl="2" marL="1371600" algn="l">
              <a:lnSpc>
                <a:spcPct val="100000"/>
              </a:lnSpc>
              <a:spcBef>
                <a:spcPts val="400"/>
              </a:spcBef>
              <a:spcAft>
                <a:spcPts val="0"/>
              </a:spcAft>
              <a:buSzPts val="1080"/>
              <a:buNone/>
              <a:defRPr b="1" sz="1800">
                <a:solidFill>
                  <a:schemeClr val="lt1"/>
                </a:solidFill>
                <a:latin typeface="Trebuchet MS"/>
                <a:ea typeface="Trebuchet MS"/>
                <a:cs typeface="Trebuchet MS"/>
                <a:sym typeface="Trebuchet MS"/>
              </a:defRPr>
            </a:lvl3pPr>
            <a:lvl4pPr indent="-228600" lvl="3" marL="1828800" algn="l">
              <a:lnSpc>
                <a:spcPct val="100000"/>
              </a:lnSpc>
              <a:spcBef>
                <a:spcPts val="320"/>
              </a:spcBef>
              <a:spcAft>
                <a:spcPts val="0"/>
              </a:spcAft>
              <a:buSzPts val="1280"/>
              <a:buNone/>
              <a:defRPr b="1" sz="1600">
                <a:solidFill>
                  <a:schemeClr val="lt1"/>
                </a:solidFill>
                <a:latin typeface="Trebuchet MS"/>
                <a:ea typeface="Trebuchet MS"/>
                <a:cs typeface="Trebuchet MS"/>
                <a:sym typeface="Trebuchet MS"/>
              </a:defRPr>
            </a:lvl4pPr>
            <a:lvl5pPr indent="-228600" lvl="4" marL="2286000" algn="l">
              <a:lnSpc>
                <a:spcPct val="100000"/>
              </a:lnSpc>
              <a:spcBef>
                <a:spcPts val="400"/>
              </a:spcBef>
              <a:spcAft>
                <a:spcPts val="0"/>
              </a:spcAft>
              <a:buSzPts val="1120"/>
              <a:buNone/>
              <a:defRPr b="1" sz="1600">
                <a:solidFill>
                  <a:schemeClr val="lt1"/>
                </a:solidFill>
                <a:latin typeface="Trebuchet MS"/>
                <a:ea typeface="Trebuchet MS"/>
                <a:cs typeface="Trebuchet MS"/>
                <a:sym typeface="Trebuchet MS"/>
              </a:defRPr>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8" name="Google Shape;58;p50"/>
          <p:cNvSpPr txBox="1"/>
          <p:nvPr>
            <p:ph idx="3" type="body"/>
          </p:nvPr>
        </p:nvSpPr>
        <p:spPr>
          <a:xfrm>
            <a:off x="457200" y="1711840"/>
            <a:ext cx="3520440" cy="4114800"/>
          </a:xfrm>
          <a:prstGeom prst="rect">
            <a:avLst/>
          </a:prstGeom>
          <a:noFill/>
          <a:ln>
            <a:noFill/>
          </a:ln>
        </p:spPr>
        <p:txBody>
          <a:bodyPr anchorCtr="0" anchor="t" bIns="45700" lIns="91425" spcFirstLastPara="1" rIns="91425" wrap="square" tIns="45700">
            <a:noAutofit/>
          </a:bodyPr>
          <a:lstStyle>
            <a:lvl1pPr indent="-339852" lvl="0" marL="457200" algn="l">
              <a:lnSpc>
                <a:spcPct val="100000"/>
              </a:lnSpc>
              <a:spcBef>
                <a:spcPts val="600"/>
              </a:spcBef>
              <a:spcAft>
                <a:spcPts val="0"/>
              </a:spcAft>
              <a:buSzPts val="1752"/>
              <a:buChar char="⦿"/>
              <a:defRPr sz="2400"/>
            </a:lvl1pPr>
            <a:lvl2pPr indent="-330200" lvl="1" marL="914400" algn="l">
              <a:lnSpc>
                <a:spcPct val="100000"/>
              </a:lnSpc>
              <a:spcBef>
                <a:spcPts val="500"/>
              </a:spcBef>
              <a:spcAft>
                <a:spcPts val="0"/>
              </a:spcAft>
              <a:buSzPts val="1600"/>
              <a:buChar char="◼"/>
              <a:defRPr sz="2000"/>
            </a:lvl2pPr>
            <a:lvl3pPr indent="-297180" lvl="2" marL="1371600" algn="l">
              <a:lnSpc>
                <a:spcPct val="100000"/>
              </a:lnSpc>
              <a:spcBef>
                <a:spcPts val="400"/>
              </a:spcBef>
              <a:spcAft>
                <a:spcPts val="0"/>
              </a:spcAft>
              <a:buSzPts val="1080"/>
              <a:buChar char="?"/>
              <a:defRPr sz="1800"/>
            </a:lvl3pPr>
            <a:lvl4pPr indent="-309880" lvl="3" marL="1828800" algn="l">
              <a:lnSpc>
                <a:spcPct val="100000"/>
              </a:lnSpc>
              <a:spcBef>
                <a:spcPts val="320"/>
              </a:spcBef>
              <a:spcAft>
                <a:spcPts val="0"/>
              </a:spcAft>
              <a:buSzPts val="1280"/>
              <a:buChar char="⚫"/>
              <a:defRPr sz="1600"/>
            </a:lvl4pPr>
            <a:lvl5pPr indent="-299720" lvl="4" marL="2286000" algn="l">
              <a:lnSpc>
                <a:spcPct val="100000"/>
              </a:lnSpc>
              <a:spcBef>
                <a:spcPts val="400"/>
              </a:spcBef>
              <a:spcAft>
                <a:spcPts val="0"/>
              </a:spcAft>
              <a:buSzPts val="1120"/>
              <a:buChar char="◉"/>
              <a:defRPr sz="1600"/>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9" name="Google Shape;59;p50"/>
          <p:cNvSpPr txBox="1"/>
          <p:nvPr>
            <p:ph idx="4" type="body"/>
          </p:nvPr>
        </p:nvSpPr>
        <p:spPr>
          <a:xfrm>
            <a:off x="4178808" y="1711840"/>
            <a:ext cx="3520440" cy="4114800"/>
          </a:xfrm>
          <a:prstGeom prst="rect">
            <a:avLst/>
          </a:prstGeom>
          <a:noFill/>
          <a:ln>
            <a:noFill/>
          </a:ln>
        </p:spPr>
        <p:txBody>
          <a:bodyPr anchorCtr="0" anchor="t" bIns="45700" lIns="91425" spcFirstLastPara="1" rIns="91425" wrap="square" tIns="45700">
            <a:noAutofit/>
          </a:bodyPr>
          <a:lstStyle>
            <a:lvl1pPr indent="-339852" lvl="0" marL="457200" algn="l">
              <a:lnSpc>
                <a:spcPct val="100000"/>
              </a:lnSpc>
              <a:spcBef>
                <a:spcPts val="600"/>
              </a:spcBef>
              <a:spcAft>
                <a:spcPts val="0"/>
              </a:spcAft>
              <a:buSzPts val="1752"/>
              <a:buChar char="⦿"/>
              <a:defRPr sz="2400"/>
            </a:lvl1pPr>
            <a:lvl2pPr indent="-330200" lvl="1" marL="914400" algn="l">
              <a:lnSpc>
                <a:spcPct val="100000"/>
              </a:lnSpc>
              <a:spcBef>
                <a:spcPts val="500"/>
              </a:spcBef>
              <a:spcAft>
                <a:spcPts val="0"/>
              </a:spcAft>
              <a:buSzPts val="1600"/>
              <a:buChar char="◼"/>
              <a:defRPr sz="2000"/>
            </a:lvl2pPr>
            <a:lvl3pPr indent="-297180" lvl="2" marL="1371600" algn="l">
              <a:lnSpc>
                <a:spcPct val="100000"/>
              </a:lnSpc>
              <a:spcBef>
                <a:spcPts val="400"/>
              </a:spcBef>
              <a:spcAft>
                <a:spcPts val="0"/>
              </a:spcAft>
              <a:buSzPts val="1080"/>
              <a:buChar char="?"/>
              <a:defRPr sz="1800"/>
            </a:lvl3pPr>
            <a:lvl4pPr indent="-309880" lvl="3" marL="1828800" algn="l">
              <a:lnSpc>
                <a:spcPct val="100000"/>
              </a:lnSpc>
              <a:spcBef>
                <a:spcPts val="320"/>
              </a:spcBef>
              <a:spcAft>
                <a:spcPts val="0"/>
              </a:spcAft>
              <a:buSzPts val="1280"/>
              <a:buChar char="⚫"/>
              <a:defRPr sz="1600"/>
            </a:lvl4pPr>
            <a:lvl5pPr indent="-299720" lvl="4" marL="2286000" algn="l">
              <a:lnSpc>
                <a:spcPct val="100000"/>
              </a:lnSpc>
              <a:spcBef>
                <a:spcPts val="400"/>
              </a:spcBef>
              <a:spcAft>
                <a:spcPts val="0"/>
              </a:spcAft>
              <a:buSzPts val="1120"/>
              <a:buChar char="◉"/>
              <a:defRPr sz="1600"/>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0" name="Google Shape;60;p50"/>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0"/>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0"/>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63" name="Shape 63"/>
        <p:cNvGrpSpPr/>
        <p:nvPr/>
      </p:nvGrpSpPr>
      <p:grpSpPr>
        <a:xfrm>
          <a:off x="0" y="0"/>
          <a:ext cx="0" cy="0"/>
          <a:chOff x="0" y="0"/>
          <a:chExt cx="0" cy="0"/>
        </a:xfrm>
      </p:grpSpPr>
      <p:sp>
        <p:nvSpPr>
          <p:cNvPr id="64" name="Google Shape;64;p51"/>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1"/>
          <p:cNvSpPr txBox="1"/>
          <p:nvPr>
            <p:ph idx="1" type="body"/>
          </p:nvPr>
        </p:nvSpPr>
        <p:spPr>
          <a:xfrm>
            <a:off x="457200" y="1600200"/>
            <a:ext cx="3520440" cy="4525963"/>
          </a:xfrm>
          <a:prstGeom prst="rect">
            <a:avLst/>
          </a:prstGeom>
          <a:noFill/>
          <a:ln>
            <a:noFill/>
          </a:ln>
        </p:spPr>
        <p:txBody>
          <a:bodyPr anchorCtr="0" anchor="t" bIns="45700" lIns="91425" spcFirstLastPara="1" rIns="91425" wrap="square" tIns="45700">
            <a:noAutofit/>
          </a:bodyPr>
          <a:lstStyle>
            <a:lvl1pPr indent="-358394" lvl="0" marL="457200" algn="l">
              <a:lnSpc>
                <a:spcPct val="100000"/>
              </a:lnSpc>
              <a:spcBef>
                <a:spcPts val="600"/>
              </a:spcBef>
              <a:spcAft>
                <a:spcPts val="0"/>
              </a:spcAft>
              <a:buSzPts val="2044"/>
              <a:buChar char="⦿"/>
              <a:defRPr sz="2800"/>
            </a:lvl1pPr>
            <a:lvl2pPr indent="-350519" lvl="1" marL="914400" algn="l">
              <a:lnSpc>
                <a:spcPct val="100000"/>
              </a:lnSpc>
              <a:spcBef>
                <a:spcPts val="500"/>
              </a:spcBef>
              <a:spcAft>
                <a:spcPts val="0"/>
              </a:spcAft>
              <a:buSzPts val="1920"/>
              <a:buChar char="◼"/>
              <a:defRPr sz="2400"/>
            </a:lvl2pPr>
            <a:lvl3pPr indent="-304800" lvl="2" marL="1371600" algn="l">
              <a:lnSpc>
                <a:spcPct val="100000"/>
              </a:lnSpc>
              <a:spcBef>
                <a:spcPts val="400"/>
              </a:spcBef>
              <a:spcAft>
                <a:spcPts val="0"/>
              </a:spcAft>
              <a:buSzPts val="1200"/>
              <a:buChar char="?"/>
              <a:defRPr sz="2000"/>
            </a:lvl3pPr>
            <a:lvl4pPr indent="-320039" lvl="3" marL="1828800" algn="l">
              <a:lnSpc>
                <a:spcPct val="100000"/>
              </a:lnSpc>
              <a:spcBef>
                <a:spcPts val="360"/>
              </a:spcBef>
              <a:spcAft>
                <a:spcPts val="0"/>
              </a:spcAft>
              <a:buSzPts val="1440"/>
              <a:buChar char="⚫"/>
              <a:defRPr sz="1800"/>
            </a:lvl4pPr>
            <a:lvl5pPr indent="-308610" lvl="4" marL="2286000" algn="l">
              <a:lnSpc>
                <a:spcPct val="100000"/>
              </a:lnSpc>
              <a:spcBef>
                <a:spcPts val="400"/>
              </a:spcBef>
              <a:spcAft>
                <a:spcPts val="0"/>
              </a:spcAft>
              <a:buSzPts val="1260"/>
              <a:buChar char="◉"/>
              <a:defRPr sz="1800"/>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6" name="Google Shape;66;p51"/>
          <p:cNvSpPr txBox="1"/>
          <p:nvPr>
            <p:ph idx="2" type="body"/>
          </p:nvPr>
        </p:nvSpPr>
        <p:spPr>
          <a:xfrm>
            <a:off x="4178808" y="1600200"/>
            <a:ext cx="3520440" cy="4525963"/>
          </a:xfrm>
          <a:prstGeom prst="rect">
            <a:avLst/>
          </a:prstGeom>
          <a:noFill/>
          <a:ln>
            <a:noFill/>
          </a:ln>
        </p:spPr>
        <p:txBody>
          <a:bodyPr anchorCtr="0" anchor="t" bIns="45700" lIns="91425" spcFirstLastPara="1" rIns="91425" wrap="square" tIns="45700">
            <a:noAutofit/>
          </a:bodyPr>
          <a:lstStyle>
            <a:lvl1pPr indent="-358394" lvl="0" marL="457200" algn="l">
              <a:lnSpc>
                <a:spcPct val="100000"/>
              </a:lnSpc>
              <a:spcBef>
                <a:spcPts val="600"/>
              </a:spcBef>
              <a:spcAft>
                <a:spcPts val="0"/>
              </a:spcAft>
              <a:buSzPts val="2044"/>
              <a:buChar char="⦿"/>
              <a:defRPr sz="2800"/>
            </a:lvl1pPr>
            <a:lvl2pPr indent="-350519" lvl="1" marL="914400" algn="l">
              <a:lnSpc>
                <a:spcPct val="100000"/>
              </a:lnSpc>
              <a:spcBef>
                <a:spcPts val="500"/>
              </a:spcBef>
              <a:spcAft>
                <a:spcPts val="0"/>
              </a:spcAft>
              <a:buSzPts val="1920"/>
              <a:buChar char="◼"/>
              <a:defRPr sz="2400"/>
            </a:lvl2pPr>
            <a:lvl3pPr indent="-304800" lvl="2" marL="1371600" algn="l">
              <a:lnSpc>
                <a:spcPct val="100000"/>
              </a:lnSpc>
              <a:spcBef>
                <a:spcPts val="400"/>
              </a:spcBef>
              <a:spcAft>
                <a:spcPts val="0"/>
              </a:spcAft>
              <a:buSzPts val="1200"/>
              <a:buChar char="?"/>
              <a:defRPr sz="2000"/>
            </a:lvl3pPr>
            <a:lvl4pPr indent="-320039" lvl="3" marL="1828800" algn="l">
              <a:lnSpc>
                <a:spcPct val="100000"/>
              </a:lnSpc>
              <a:spcBef>
                <a:spcPts val="360"/>
              </a:spcBef>
              <a:spcAft>
                <a:spcPts val="0"/>
              </a:spcAft>
              <a:buSzPts val="1440"/>
              <a:buChar char="⚫"/>
              <a:defRPr sz="1800"/>
            </a:lvl4pPr>
            <a:lvl5pPr indent="-308610" lvl="4" marL="2286000" algn="l">
              <a:lnSpc>
                <a:spcPct val="100000"/>
              </a:lnSpc>
              <a:spcBef>
                <a:spcPts val="400"/>
              </a:spcBef>
              <a:spcAft>
                <a:spcPts val="0"/>
              </a:spcAft>
              <a:buSzPts val="1260"/>
              <a:buChar char="◉"/>
              <a:defRPr sz="1800"/>
            </a:lvl5pPr>
            <a:lvl6pPr indent="-320039" lvl="5" marL="2743200" algn="l">
              <a:lnSpc>
                <a:spcPct val="100000"/>
              </a:lnSpc>
              <a:spcBef>
                <a:spcPts val="400"/>
              </a:spcBef>
              <a:spcAft>
                <a:spcPts val="0"/>
              </a:spcAft>
              <a:buSzPts val="1440"/>
              <a:buChar char="⚫"/>
              <a:defRPr/>
            </a:lvl6pPr>
            <a:lvl7pPr indent="-320039" lvl="6" marL="3200400" algn="l">
              <a:lnSpc>
                <a:spcPct val="100000"/>
              </a:lnSpc>
              <a:spcBef>
                <a:spcPts val="360"/>
              </a:spcBef>
              <a:spcAft>
                <a:spcPts val="0"/>
              </a:spcAft>
              <a:buSzPts val="1440"/>
              <a:buChar char="◼"/>
              <a:defRPr/>
            </a:lvl7pPr>
            <a:lvl8pPr indent="-342900" lvl="7" marL="3657600" algn="l">
              <a:lnSpc>
                <a:spcPct val="100000"/>
              </a:lnSpc>
              <a:spcBef>
                <a:spcPts val="30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7" name="Google Shape;67;p51"/>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1"/>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1"/>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ky – na výšku" type="tx">
  <p:cSld name="TITLE_AND_BODY">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g12551bb8283_0_119"/>
          <p:cNvSpPr/>
          <p:nvPr>
            <p:ph idx="2" type="pic"/>
          </p:nvPr>
        </p:nvSpPr>
        <p:spPr>
          <a:xfrm>
            <a:off x="5089922" y="1464469"/>
            <a:ext cx="2946900" cy="3929100"/>
          </a:xfrm>
          <a:prstGeom prst="rect">
            <a:avLst/>
          </a:prstGeom>
          <a:noFill/>
          <a:ln>
            <a:noFill/>
          </a:ln>
        </p:spPr>
        <p:txBody>
          <a:bodyPr anchorCtr="0" anchor="t" bIns="32125" lIns="64275" spcFirstLastPara="1" rIns="64275" wrap="square" tIns="32125">
            <a:noAutofit/>
          </a:bodyPr>
          <a:lstStyle>
            <a:lvl1pPr lvl="0"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1pPr>
            <a:lvl2pPr lvl="1"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2pPr>
            <a:lvl3pPr lvl="2"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3pPr>
            <a:lvl4pPr lvl="3"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4pPr>
            <a:lvl5pPr lvl="4"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5pPr>
            <a:lvl6pPr lvl="5"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6pPr>
            <a:lvl7pPr lvl="6"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7pPr>
            <a:lvl8pPr lvl="7"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8pPr>
            <a:lvl9pPr lvl="8" marR="0" rtl="0" algn="l">
              <a:lnSpc>
                <a:spcPct val="100000"/>
              </a:lnSpc>
              <a:spcBef>
                <a:spcPts val="2800"/>
              </a:spcBef>
              <a:spcAft>
                <a:spcPts val="0"/>
              </a:spcAft>
              <a:buClr>
                <a:srgbClr val="515151"/>
              </a:buClr>
              <a:buSzPts val="2100"/>
              <a:buFont typeface="Ovo"/>
              <a:buChar char="•"/>
              <a:defRPr b="0" i="0" sz="2800" u="none" cap="none" strike="noStrike">
                <a:solidFill>
                  <a:srgbClr val="515151"/>
                </a:solidFill>
                <a:latin typeface="Ovo"/>
                <a:ea typeface="Ovo"/>
                <a:cs typeface="Ovo"/>
                <a:sym typeface="Ovo"/>
              </a:defRPr>
            </a:lvl9pPr>
          </a:lstStyle>
          <a:p/>
        </p:txBody>
      </p:sp>
      <p:sp>
        <p:nvSpPr>
          <p:cNvPr id="72" name="Google Shape;72;g12551bb8283_0_119"/>
          <p:cNvSpPr txBox="1"/>
          <p:nvPr>
            <p:ph type="title"/>
          </p:nvPr>
        </p:nvSpPr>
        <p:spPr>
          <a:xfrm>
            <a:off x="383977" y="1035844"/>
            <a:ext cx="4197000" cy="2607300"/>
          </a:xfrm>
          <a:prstGeom prst="rect">
            <a:avLst/>
          </a:prstGeom>
          <a:noFill/>
          <a:ln>
            <a:noFill/>
          </a:ln>
        </p:spPr>
        <p:txBody>
          <a:bodyPr anchorCtr="0" anchor="b" bIns="35725" lIns="35725" spcFirstLastPara="1" rIns="35725" wrap="square" tIns="35725">
            <a:normAutofit/>
          </a:bodyPr>
          <a:lstStyle>
            <a:lvl1pPr lvl="0" rtl="0" algn="ctr">
              <a:lnSpc>
                <a:spcPct val="100000"/>
              </a:lnSpc>
              <a:spcBef>
                <a:spcPts val="0"/>
              </a:spcBef>
              <a:spcAft>
                <a:spcPts val="0"/>
              </a:spcAft>
              <a:buClr>
                <a:srgbClr val="515151"/>
              </a:buClr>
              <a:buSzPts val="1300"/>
              <a:buNone/>
              <a:defRPr/>
            </a:lvl1pPr>
            <a:lvl2pPr lvl="1" rtl="0" algn="ctr">
              <a:lnSpc>
                <a:spcPct val="100000"/>
              </a:lnSpc>
              <a:spcBef>
                <a:spcPts val="0"/>
              </a:spcBef>
              <a:spcAft>
                <a:spcPts val="0"/>
              </a:spcAft>
              <a:buClr>
                <a:srgbClr val="515151"/>
              </a:buClr>
              <a:buSzPts val="1300"/>
              <a:buNone/>
              <a:defRPr/>
            </a:lvl2pPr>
            <a:lvl3pPr lvl="2" rtl="0" algn="ctr">
              <a:lnSpc>
                <a:spcPct val="100000"/>
              </a:lnSpc>
              <a:spcBef>
                <a:spcPts val="0"/>
              </a:spcBef>
              <a:spcAft>
                <a:spcPts val="0"/>
              </a:spcAft>
              <a:buClr>
                <a:srgbClr val="515151"/>
              </a:buClr>
              <a:buSzPts val="1300"/>
              <a:buNone/>
              <a:defRPr/>
            </a:lvl3pPr>
            <a:lvl4pPr lvl="3" rtl="0" algn="ctr">
              <a:lnSpc>
                <a:spcPct val="100000"/>
              </a:lnSpc>
              <a:spcBef>
                <a:spcPts val="0"/>
              </a:spcBef>
              <a:spcAft>
                <a:spcPts val="0"/>
              </a:spcAft>
              <a:buClr>
                <a:srgbClr val="515151"/>
              </a:buClr>
              <a:buSzPts val="1300"/>
              <a:buNone/>
              <a:defRPr/>
            </a:lvl4pPr>
            <a:lvl5pPr lvl="4" rtl="0" algn="ctr">
              <a:lnSpc>
                <a:spcPct val="100000"/>
              </a:lnSpc>
              <a:spcBef>
                <a:spcPts val="0"/>
              </a:spcBef>
              <a:spcAft>
                <a:spcPts val="0"/>
              </a:spcAft>
              <a:buClr>
                <a:srgbClr val="515151"/>
              </a:buClr>
              <a:buSzPts val="1300"/>
              <a:buNone/>
              <a:defRPr/>
            </a:lvl5pPr>
            <a:lvl6pPr lvl="5" rtl="0" algn="ctr">
              <a:lnSpc>
                <a:spcPct val="100000"/>
              </a:lnSpc>
              <a:spcBef>
                <a:spcPts val="0"/>
              </a:spcBef>
              <a:spcAft>
                <a:spcPts val="0"/>
              </a:spcAft>
              <a:buClr>
                <a:srgbClr val="515151"/>
              </a:buClr>
              <a:buSzPts val="1300"/>
              <a:buNone/>
              <a:defRPr/>
            </a:lvl6pPr>
            <a:lvl7pPr lvl="6" rtl="0" algn="ctr">
              <a:lnSpc>
                <a:spcPct val="100000"/>
              </a:lnSpc>
              <a:spcBef>
                <a:spcPts val="0"/>
              </a:spcBef>
              <a:spcAft>
                <a:spcPts val="0"/>
              </a:spcAft>
              <a:buClr>
                <a:srgbClr val="515151"/>
              </a:buClr>
              <a:buSzPts val="1300"/>
              <a:buNone/>
              <a:defRPr/>
            </a:lvl7pPr>
            <a:lvl8pPr lvl="7" rtl="0" algn="ctr">
              <a:lnSpc>
                <a:spcPct val="100000"/>
              </a:lnSpc>
              <a:spcBef>
                <a:spcPts val="0"/>
              </a:spcBef>
              <a:spcAft>
                <a:spcPts val="0"/>
              </a:spcAft>
              <a:buClr>
                <a:srgbClr val="515151"/>
              </a:buClr>
              <a:buSzPts val="1300"/>
              <a:buNone/>
              <a:defRPr/>
            </a:lvl8pPr>
            <a:lvl9pPr lvl="8" rtl="0" algn="ctr">
              <a:lnSpc>
                <a:spcPct val="100000"/>
              </a:lnSpc>
              <a:spcBef>
                <a:spcPts val="0"/>
              </a:spcBef>
              <a:spcAft>
                <a:spcPts val="0"/>
              </a:spcAft>
              <a:buClr>
                <a:srgbClr val="515151"/>
              </a:buClr>
              <a:buSzPts val="1300"/>
              <a:buNone/>
              <a:defRPr/>
            </a:lvl9pPr>
          </a:lstStyle>
          <a:p/>
        </p:txBody>
      </p:sp>
      <p:sp>
        <p:nvSpPr>
          <p:cNvPr id="73" name="Google Shape;73;g12551bb8283_0_119"/>
          <p:cNvSpPr txBox="1"/>
          <p:nvPr>
            <p:ph idx="1" type="body"/>
          </p:nvPr>
        </p:nvSpPr>
        <p:spPr>
          <a:xfrm>
            <a:off x="383977" y="3723680"/>
            <a:ext cx="4197000" cy="2277000"/>
          </a:xfrm>
          <a:prstGeom prst="rect">
            <a:avLst/>
          </a:prstGeom>
          <a:noFill/>
          <a:ln>
            <a:noFill/>
          </a:ln>
        </p:spPr>
        <p:txBody>
          <a:bodyPr anchorCtr="0" anchor="t" bIns="35725" lIns="35725" spcFirstLastPara="1" rIns="35725" wrap="square" tIns="35725">
            <a:noAutofit/>
          </a:bodyPr>
          <a:lstStyle>
            <a:lvl1pPr indent="-228600" lvl="0" marL="457200" rtl="0" algn="ctr">
              <a:lnSpc>
                <a:spcPct val="100000"/>
              </a:lnSpc>
              <a:spcBef>
                <a:spcPts val="0"/>
              </a:spcBef>
              <a:spcAft>
                <a:spcPts val="0"/>
              </a:spcAft>
              <a:buClr>
                <a:srgbClr val="515151"/>
              </a:buClr>
              <a:buSzPts val="3000"/>
              <a:buFont typeface="Ovo"/>
              <a:buNone/>
              <a:defRPr sz="3000"/>
            </a:lvl1pPr>
            <a:lvl2pPr indent="-228600" lvl="1" marL="914400" rtl="0" algn="ctr">
              <a:lnSpc>
                <a:spcPct val="100000"/>
              </a:lnSpc>
              <a:spcBef>
                <a:spcPts val="0"/>
              </a:spcBef>
              <a:spcAft>
                <a:spcPts val="0"/>
              </a:spcAft>
              <a:buClr>
                <a:srgbClr val="515151"/>
              </a:buClr>
              <a:buSzPts val="3000"/>
              <a:buFont typeface="Ovo"/>
              <a:buNone/>
              <a:defRPr sz="3000"/>
            </a:lvl2pPr>
            <a:lvl3pPr indent="-228600" lvl="2" marL="1371600" rtl="0" algn="ctr">
              <a:lnSpc>
                <a:spcPct val="100000"/>
              </a:lnSpc>
              <a:spcBef>
                <a:spcPts val="0"/>
              </a:spcBef>
              <a:spcAft>
                <a:spcPts val="0"/>
              </a:spcAft>
              <a:buClr>
                <a:srgbClr val="515151"/>
              </a:buClr>
              <a:buSzPts val="3000"/>
              <a:buFont typeface="Ovo"/>
              <a:buNone/>
              <a:defRPr sz="3000"/>
            </a:lvl3pPr>
            <a:lvl4pPr indent="-228600" lvl="3" marL="1828800" rtl="0" algn="ctr">
              <a:lnSpc>
                <a:spcPct val="100000"/>
              </a:lnSpc>
              <a:spcBef>
                <a:spcPts val="0"/>
              </a:spcBef>
              <a:spcAft>
                <a:spcPts val="0"/>
              </a:spcAft>
              <a:buClr>
                <a:srgbClr val="515151"/>
              </a:buClr>
              <a:buSzPts val="3000"/>
              <a:buFont typeface="Ovo"/>
              <a:buNone/>
              <a:defRPr sz="3000"/>
            </a:lvl4pPr>
            <a:lvl5pPr indent="-228600" lvl="4" marL="2286000" rtl="0" algn="ctr">
              <a:lnSpc>
                <a:spcPct val="100000"/>
              </a:lnSpc>
              <a:spcBef>
                <a:spcPts val="0"/>
              </a:spcBef>
              <a:spcAft>
                <a:spcPts val="0"/>
              </a:spcAft>
              <a:buClr>
                <a:srgbClr val="515151"/>
              </a:buClr>
              <a:buSzPts val="3000"/>
              <a:buFont typeface="Ovo"/>
              <a:buNone/>
              <a:defRPr sz="3000"/>
            </a:lvl5pPr>
            <a:lvl6pPr indent="-285750" lvl="5" marL="2743200" rtl="0" algn="l">
              <a:lnSpc>
                <a:spcPct val="100000"/>
              </a:lnSpc>
              <a:spcBef>
                <a:spcPts val="2800"/>
              </a:spcBef>
              <a:spcAft>
                <a:spcPts val="0"/>
              </a:spcAft>
              <a:buSzPts val="900"/>
              <a:buChar char="⚫"/>
              <a:defRPr/>
            </a:lvl6pPr>
            <a:lvl7pPr indent="-285750" lvl="6" marL="3200400" rtl="0" algn="l">
              <a:lnSpc>
                <a:spcPct val="100000"/>
              </a:lnSpc>
              <a:spcBef>
                <a:spcPts val="2800"/>
              </a:spcBef>
              <a:spcAft>
                <a:spcPts val="0"/>
              </a:spcAft>
              <a:buSzPts val="900"/>
              <a:buChar char="◼"/>
              <a:defRPr/>
            </a:lvl7pPr>
            <a:lvl8pPr indent="-285750" lvl="7" marL="3657600" rtl="0" algn="l">
              <a:lnSpc>
                <a:spcPct val="100000"/>
              </a:lnSpc>
              <a:spcBef>
                <a:spcPts val="2800"/>
              </a:spcBef>
              <a:spcAft>
                <a:spcPts val="0"/>
              </a:spcAft>
              <a:buSzPts val="900"/>
              <a:buChar char="•"/>
              <a:defRPr/>
            </a:lvl8pPr>
            <a:lvl9pPr indent="-285750" lvl="8" marL="4114800" rtl="0" algn="l">
              <a:lnSpc>
                <a:spcPct val="100000"/>
              </a:lnSpc>
              <a:spcBef>
                <a:spcPts val="2800"/>
              </a:spcBef>
              <a:spcAft>
                <a:spcPts val="0"/>
              </a:spcAft>
              <a:buSzPts val="900"/>
              <a:buChar char="▪"/>
              <a:defRPr/>
            </a:lvl9pPr>
          </a:lstStyle>
          <a:p/>
        </p:txBody>
      </p:sp>
      <p:sp>
        <p:nvSpPr>
          <p:cNvPr id="74" name="Google Shape;74;g12551bb8283_0_119"/>
          <p:cNvSpPr txBox="1"/>
          <p:nvPr>
            <p:ph idx="12" type="sldNum"/>
          </p:nvPr>
        </p:nvSpPr>
        <p:spPr>
          <a:xfrm>
            <a:off x="4438055" y="6509742"/>
            <a:ext cx="258900" cy="276900"/>
          </a:xfrm>
          <a:prstGeom prst="rect">
            <a:avLst/>
          </a:prstGeom>
          <a:noFill/>
          <a:ln>
            <a:noFill/>
          </a:ln>
        </p:spPr>
        <p:txBody>
          <a:bodyPr anchorCtr="0" anchor="t" bIns="35725" lIns="35725" spcFirstLastPara="1" rIns="35725" wrap="square" tIns="35725">
            <a:noAutofit/>
          </a:bodyPr>
          <a:lstStyle>
            <a:lvl1pPr indent="0" lvl="0" marL="0" rtl="0" algn="ctr">
              <a:lnSpc>
                <a:spcPct val="100000"/>
              </a:lnSpc>
              <a:spcBef>
                <a:spcPts val="0"/>
              </a:spcBef>
              <a:spcAft>
                <a:spcPts val="0"/>
              </a:spcAft>
              <a:buSzPts val="1400"/>
              <a:buFont typeface="Ovo"/>
              <a:buNone/>
              <a:defRPr sz="1400"/>
            </a:lvl1pPr>
            <a:lvl2pPr indent="0" lvl="1" marL="0" rtl="0" algn="ctr">
              <a:lnSpc>
                <a:spcPct val="100000"/>
              </a:lnSpc>
              <a:spcBef>
                <a:spcPts val="0"/>
              </a:spcBef>
              <a:spcAft>
                <a:spcPts val="0"/>
              </a:spcAft>
              <a:buSzPts val="1400"/>
              <a:buFont typeface="Ovo"/>
              <a:buNone/>
              <a:defRPr sz="1400"/>
            </a:lvl2pPr>
            <a:lvl3pPr indent="0" lvl="2" marL="0" rtl="0" algn="ctr">
              <a:lnSpc>
                <a:spcPct val="100000"/>
              </a:lnSpc>
              <a:spcBef>
                <a:spcPts val="0"/>
              </a:spcBef>
              <a:spcAft>
                <a:spcPts val="0"/>
              </a:spcAft>
              <a:buSzPts val="1400"/>
              <a:buFont typeface="Ovo"/>
              <a:buNone/>
              <a:defRPr sz="1400"/>
            </a:lvl3pPr>
            <a:lvl4pPr indent="0" lvl="3" marL="0" rtl="0" algn="ctr">
              <a:lnSpc>
                <a:spcPct val="100000"/>
              </a:lnSpc>
              <a:spcBef>
                <a:spcPts val="0"/>
              </a:spcBef>
              <a:spcAft>
                <a:spcPts val="0"/>
              </a:spcAft>
              <a:buSzPts val="1400"/>
              <a:buFont typeface="Ovo"/>
              <a:buNone/>
              <a:defRPr sz="1400"/>
            </a:lvl4pPr>
            <a:lvl5pPr indent="0" lvl="4" marL="0" rtl="0" algn="ctr">
              <a:lnSpc>
                <a:spcPct val="100000"/>
              </a:lnSpc>
              <a:spcBef>
                <a:spcPts val="0"/>
              </a:spcBef>
              <a:spcAft>
                <a:spcPts val="0"/>
              </a:spcAft>
              <a:buSzPts val="1400"/>
              <a:buFont typeface="Ovo"/>
              <a:buNone/>
              <a:defRPr sz="1400"/>
            </a:lvl5pPr>
            <a:lvl6pPr indent="0" lvl="5" marL="0" rtl="0" algn="ctr">
              <a:lnSpc>
                <a:spcPct val="100000"/>
              </a:lnSpc>
              <a:spcBef>
                <a:spcPts val="0"/>
              </a:spcBef>
              <a:spcAft>
                <a:spcPts val="0"/>
              </a:spcAft>
              <a:buSzPts val="1400"/>
              <a:buFont typeface="Ovo"/>
              <a:buNone/>
              <a:defRPr sz="1400"/>
            </a:lvl6pPr>
            <a:lvl7pPr indent="0" lvl="6" marL="0" rtl="0" algn="ctr">
              <a:lnSpc>
                <a:spcPct val="100000"/>
              </a:lnSpc>
              <a:spcBef>
                <a:spcPts val="0"/>
              </a:spcBef>
              <a:spcAft>
                <a:spcPts val="0"/>
              </a:spcAft>
              <a:buSzPts val="1400"/>
              <a:buFont typeface="Ovo"/>
              <a:buNone/>
              <a:defRPr sz="1400"/>
            </a:lvl7pPr>
            <a:lvl8pPr indent="0" lvl="7" marL="0" rtl="0" algn="ctr">
              <a:lnSpc>
                <a:spcPct val="100000"/>
              </a:lnSpc>
              <a:spcBef>
                <a:spcPts val="0"/>
              </a:spcBef>
              <a:spcAft>
                <a:spcPts val="0"/>
              </a:spcAft>
              <a:buSzPts val="1400"/>
              <a:buFont typeface="Ovo"/>
              <a:buNone/>
              <a:defRPr sz="1400"/>
            </a:lvl8pPr>
            <a:lvl9pPr indent="0" lvl="8" marL="0" rtl="0" algn="ctr">
              <a:lnSpc>
                <a:spcPct val="100000"/>
              </a:lnSpc>
              <a:spcBef>
                <a:spcPts val="0"/>
              </a:spcBef>
              <a:spcAft>
                <a:spcPts val="0"/>
              </a:spcAft>
              <a:buSzPts val="1400"/>
              <a:buFont typeface="Ovo"/>
              <a:buNone/>
              <a:defRPr sz="1400"/>
            </a:lvl9pPr>
          </a:lstStyle>
          <a:p>
            <a:pPr indent="0" lvl="0" marL="0" rtl="0" algn="ctr">
              <a:spcBef>
                <a:spcPts val="0"/>
              </a:spcBef>
              <a:spcAft>
                <a:spcPts val="0"/>
              </a:spcAft>
              <a:buNone/>
            </a:pPr>
            <a:fld id="{00000000-1234-1234-1234-123412341234}" type="slidenum">
              <a:rPr lang="cs-CZ"/>
              <a:t>‹#›</a:t>
            </a:fld>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2"/>
          <p:cNvSpPr/>
          <p:nvPr/>
        </p:nvSpPr>
        <p:spPr>
          <a:xfrm flipH="1">
            <a:off x="2667000" y="0"/>
            <a:ext cx="6477000" cy="6858000"/>
          </a:xfrm>
          <a:prstGeom prst="rect">
            <a:avLst/>
          </a:prstGeom>
          <a:blipFill rotWithShape="1">
            <a:blip r:embed="rId2">
              <a:alphaModFix amt="43000"/>
            </a:blip>
            <a:tile algn="tl"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cxnSp>
        <p:nvCxnSpPr>
          <p:cNvPr id="7" name="Google Shape;7;p42"/>
          <p:cNvCxnSpPr/>
          <p:nvPr/>
        </p:nvCxnSpPr>
        <p:spPr>
          <a:xfrm rot="-5400000">
            <a:off x="-762000" y="3429000"/>
            <a:ext cx="6858000" cy="0"/>
          </a:xfrm>
          <a:prstGeom prst="straightConnector1">
            <a:avLst/>
          </a:prstGeom>
          <a:noFill/>
          <a:ln cap="flat" cmpd="sng" w="11425">
            <a:solidFill>
              <a:srgbClr val="F9F9F9"/>
            </a:solidFill>
            <a:prstDash val="solid"/>
            <a:miter lim="800000"/>
            <a:headEnd len="sm" w="sm" type="none"/>
            <a:tailEnd len="sm" w="sm" type="none"/>
          </a:ln>
        </p:spPr>
      </p:cxnSp>
      <p:sp>
        <p:nvSpPr>
          <p:cNvPr id="8" name="Google Shape;8;p42"/>
          <p:cNvSpPr txBox="1"/>
          <p:nvPr>
            <p:ph type="title"/>
          </p:nvPr>
        </p:nvSpPr>
        <p:spPr>
          <a:xfrm>
            <a:off x="457200" y="320675"/>
            <a:ext cx="7239000" cy="1143000"/>
          </a:xfrm>
          <a:prstGeom prst="rect">
            <a:avLst/>
          </a:prstGeom>
          <a:noFill/>
          <a:ln>
            <a:noFill/>
          </a:ln>
        </p:spPr>
        <p:txBody>
          <a:bodyPr anchorCtr="0" anchor="b" bIns="0" lIns="45700" spcFirstLastPara="1" rIns="45700" wrap="square" tIns="0">
            <a:normAutofit/>
          </a:bodyPr>
          <a:lstStyle>
            <a:lvl1pPr lvl="0" marR="0" rtl="0" algn="l">
              <a:lnSpc>
                <a:spcPct val="100000"/>
              </a:lnSpc>
              <a:spcBef>
                <a:spcPts val="0"/>
              </a:spcBef>
              <a:spcAft>
                <a:spcPts val="0"/>
              </a:spcAft>
              <a:buClr>
                <a:srgbClr val="000000"/>
              </a:buClr>
              <a:buSzPts val="1400"/>
              <a:buFont typeface="Arial"/>
              <a:buNone/>
              <a:defRPr b="1" i="0" sz="3800" u="none" cap="none" strike="noStrike">
                <a:solidFill>
                  <a:srgbClr val="FEF7F0"/>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9pPr>
          </a:lstStyle>
          <a:p/>
        </p:txBody>
      </p:sp>
      <p:sp>
        <p:nvSpPr>
          <p:cNvPr id="9" name="Google Shape;9;p42"/>
          <p:cNvSpPr txBox="1"/>
          <p:nvPr>
            <p:ph idx="1" type="body"/>
          </p:nvPr>
        </p:nvSpPr>
        <p:spPr>
          <a:xfrm>
            <a:off x="457200" y="1609725"/>
            <a:ext cx="7239000" cy="4846637"/>
          </a:xfrm>
          <a:prstGeom prst="rect">
            <a:avLst/>
          </a:prstGeom>
          <a:noFill/>
          <a:ln>
            <a:noFill/>
          </a:ln>
        </p:spPr>
        <p:txBody>
          <a:bodyPr anchorCtr="0" anchor="t" bIns="45700" lIns="91425" spcFirstLastPara="1" rIns="91425" wrap="square" tIns="45700">
            <a:noAutofit/>
          </a:bodyPr>
          <a:lstStyle>
            <a:lvl1pPr indent="-349123" lvl="0" marL="457200" marR="0" rtl="0" algn="l">
              <a:lnSpc>
                <a:spcPct val="100000"/>
              </a:lnSpc>
              <a:spcBef>
                <a:spcPts val="600"/>
              </a:spcBef>
              <a:spcAft>
                <a:spcPts val="0"/>
              </a:spcAft>
              <a:buClr>
                <a:schemeClr val="dk2"/>
              </a:buClr>
              <a:buSzPts val="1898"/>
              <a:buFont typeface="Noto Sans Symbols"/>
              <a:buChar char="⦿"/>
              <a:defRPr b="0" i="0" sz="2600" u="none" cap="none" strike="noStrike">
                <a:solidFill>
                  <a:schemeClr val="dk1"/>
                </a:solidFill>
                <a:latin typeface="Trebuchet MS"/>
                <a:ea typeface="Trebuchet MS"/>
                <a:cs typeface="Trebuchet MS"/>
                <a:sym typeface="Trebuchet MS"/>
              </a:defRPr>
            </a:lvl1pPr>
            <a:lvl2pPr indent="-345440" lvl="1" marL="914400" marR="0" rtl="0" algn="l">
              <a:lnSpc>
                <a:spcPct val="100000"/>
              </a:lnSpc>
              <a:spcBef>
                <a:spcPts val="500"/>
              </a:spcBef>
              <a:spcAft>
                <a:spcPts val="0"/>
              </a:spcAft>
              <a:buClr>
                <a:srgbClr val="F9B639"/>
              </a:buClr>
              <a:buSzPts val="1840"/>
              <a:buFont typeface="Noto Sans Symbols"/>
              <a:buChar char="◼"/>
              <a:defRPr b="0" i="0" sz="2300" u="none" cap="none" strike="noStrike">
                <a:solidFill>
                  <a:srgbClr val="6C6C6C"/>
                </a:solidFill>
                <a:latin typeface="Trebuchet MS"/>
                <a:ea typeface="Trebuchet MS"/>
                <a:cs typeface="Trebuchet MS"/>
                <a:sym typeface="Trebuchet MS"/>
              </a:defRPr>
            </a:lvl2pPr>
            <a:lvl3pPr indent="-304800" lvl="2" marL="1371600" marR="0" rtl="0" algn="l">
              <a:lnSpc>
                <a:spcPct val="100000"/>
              </a:lnSpc>
              <a:spcBef>
                <a:spcPts val="400"/>
              </a:spcBef>
              <a:spcAft>
                <a:spcPts val="0"/>
              </a:spcAft>
              <a:buClr>
                <a:srgbClr val="F9B639"/>
              </a:buClr>
              <a:buSzPts val="1200"/>
              <a:buFont typeface="Noto Sans Symbols"/>
              <a:buChar char="🞆"/>
              <a:defRPr b="0" i="0" sz="2000" u="none" cap="none" strike="noStrike">
                <a:solidFill>
                  <a:schemeClr val="dk1"/>
                </a:solidFill>
                <a:latin typeface="Trebuchet MS"/>
                <a:ea typeface="Trebuchet MS"/>
                <a:cs typeface="Trebuchet MS"/>
                <a:sym typeface="Trebuchet MS"/>
              </a:defRPr>
            </a:lvl3pPr>
            <a:lvl4pPr indent="-330200" lvl="3" marL="1828800" marR="0" rtl="0" algn="l">
              <a:lnSpc>
                <a:spcPct val="100000"/>
              </a:lnSpc>
              <a:spcBef>
                <a:spcPts val="400"/>
              </a:spcBef>
              <a:spcAft>
                <a:spcPts val="0"/>
              </a:spcAft>
              <a:buClr>
                <a:srgbClr val="F9B639"/>
              </a:buClr>
              <a:buSzPts val="1600"/>
              <a:buFont typeface="Noto Sans Symbols"/>
              <a:buChar char="⚫"/>
              <a:defRPr b="0" i="0" sz="2000" u="none" cap="none" strike="noStrike">
                <a:solidFill>
                  <a:srgbClr val="6C6C6C"/>
                </a:solidFill>
                <a:latin typeface="Trebuchet MS"/>
                <a:ea typeface="Trebuchet MS"/>
                <a:cs typeface="Trebuchet MS"/>
                <a:sym typeface="Trebuchet MS"/>
              </a:defRPr>
            </a:lvl4pPr>
            <a:lvl5pPr indent="-317500" lvl="4" marL="2286000" marR="0" rtl="0" algn="l">
              <a:lnSpc>
                <a:spcPct val="100000"/>
              </a:lnSpc>
              <a:spcBef>
                <a:spcPts val="400"/>
              </a:spcBef>
              <a:spcAft>
                <a:spcPts val="0"/>
              </a:spcAft>
              <a:buClr>
                <a:srgbClr val="F9B639"/>
              </a:buClr>
              <a:buSzPts val="1400"/>
              <a:buFont typeface="Noto Sans Symbols"/>
              <a:buChar char="◉"/>
              <a:defRPr b="0" i="0" sz="2000" u="none" cap="none" strike="noStrike">
                <a:solidFill>
                  <a:schemeClr val="dk1"/>
                </a:solidFill>
                <a:latin typeface="Trebuchet MS"/>
                <a:ea typeface="Trebuchet MS"/>
                <a:cs typeface="Trebuchet MS"/>
                <a:sym typeface="Trebuchet MS"/>
              </a:defRPr>
            </a:lvl5pPr>
            <a:lvl6pPr indent="-320039" lvl="5" marL="2743200" marR="0" rtl="0" algn="l">
              <a:lnSpc>
                <a:spcPct val="100000"/>
              </a:lnSpc>
              <a:spcBef>
                <a:spcPts val="400"/>
              </a:spcBef>
              <a:spcAft>
                <a:spcPts val="0"/>
              </a:spcAft>
              <a:buClr>
                <a:schemeClr val="accent4"/>
              </a:buClr>
              <a:buSzPts val="1440"/>
              <a:buFont typeface="Noto Sans Symbols"/>
              <a:buChar char="⚫"/>
              <a:defRPr b="0" i="0" sz="1800" u="none" cap="none" strike="noStrike">
                <a:solidFill>
                  <a:srgbClr val="6C6C6C"/>
                </a:solidFill>
                <a:latin typeface="Trebuchet MS"/>
                <a:ea typeface="Trebuchet MS"/>
                <a:cs typeface="Trebuchet MS"/>
                <a:sym typeface="Trebuchet MS"/>
              </a:defRPr>
            </a:lvl6pPr>
            <a:lvl7pPr indent="-309879" lvl="6" marL="3200400" marR="0" rtl="0" algn="l">
              <a:lnSpc>
                <a:spcPct val="100000"/>
              </a:lnSpc>
              <a:spcBef>
                <a:spcPts val="320"/>
              </a:spcBef>
              <a:spcAft>
                <a:spcPts val="0"/>
              </a:spcAft>
              <a:buClr>
                <a:schemeClr val="accent4"/>
              </a:buClr>
              <a:buSzPts val="1280"/>
              <a:buFont typeface="Noto Sans Symbols"/>
              <a:buChar char="◼"/>
              <a:defRPr b="0" i="0" sz="1600" u="none" cap="none" strike="noStrike">
                <a:solidFill>
                  <a:schemeClr val="dk1"/>
                </a:solidFill>
                <a:latin typeface="Trebuchet MS"/>
                <a:ea typeface="Trebuchet MS"/>
                <a:cs typeface="Trebuchet MS"/>
                <a:sym typeface="Trebuchet MS"/>
              </a:defRPr>
            </a:lvl7pPr>
            <a:lvl8pPr indent="-330200" lvl="7" marL="3657600" marR="0" rtl="0" algn="l">
              <a:lnSpc>
                <a:spcPct val="100000"/>
              </a:lnSpc>
              <a:spcBef>
                <a:spcPts val="300"/>
              </a:spcBef>
              <a:spcAft>
                <a:spcPts val="0"/>
              </a:spcAft>
              <a:buClr>
                <a:schemeClr val="accent4"/>
              </a:buClr>
              <a:buSzPts val="1600"/>
              <a:buFont typeface="Trebuchet MS"/>
              <a:buChar char="•"/>
              <a:defRPr b="0" i="0" sz="1600" u="none" cap="none" strike="noStrike">
                <a:solidFill>
                  <a:srgbClr val="6C6C6C"/>
                </a:solidFill>
                <a:latin typeface="Trebuchet MS"/>
                <a:ea typeface="Trebuchet MS"/>
                <a:cs typeface="Trebuchet MS"/>
                <a:sym typeface="Trebuchet MS"/>
              </a:defRPr>
            </a:lvl8pPr>
            <a:lvl9pPr indent="-317500" lvl="8" marL="4114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1"/>
                </a:solidFill>
                <a:latin typeface="Trebuchet MS"/>
                <a:ea typeface="Trebuchet MS"/>
                <a:cs typeface="Trebuchet MS"/>
                <a:sym typeface="Trebuchet MS"/>
              </a:defRPr>
            </a:lvl9pPr>
          </a:lstStyle>
          <a:p/>
        </p:txBody>
      </p:sp>
      <p:sp>
        <p:nvSpPr>
          <p:cNvPr id="10" name="Google Shape;10;p42"/>
          <p:cNvSpPr txBox="1"/>
          <p:nvPr>
            <p:ph idx="10" type="dt"/>
          </p:nvPr>
        </p:nvSpPr>
        <p:spPr>
          <a:xfrm>
            <a:off x="5870575" y="6557962"/>
            <a:ext cx="2003425" cy="227012"/>
          </a:xfrm>
          <a:prstGeom prst="rect">
            <a:avLst/>
          </a:prstGeom>
          <a:noFill/>
          <a:ln>
            <a:noFill/>
          </a:ln>
        </p:spPr>
        <p:txBody>
          <a:bodyPr anchorCtr="0" anchor="b" bIns="0" lIns="91425" spcFirstLastPara="1" rIns="91425"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42"/>
          <p:cNvSpPr txBox="1"/>
          <p:nvPr>
            <p:ph idx="11" type="ftr"/>
          </p:nvPr>
        </p:nvSpPr>
        <p:spPr>
          <a:xfrm>
            <a:off x="2819400" y="6557962"/>
            <a:ext cx="2927350" cy="228600"/>
          </a:xfrm>
          <a:prstGeom prst="rect">
            <a:avLst/>
          </a:prstGeom>
          <a:noFill/>
          <a:ln>
            <a:noFill/>
          </a:ln>
        </p:spPr>
        <p:txBody>
          <a:bodyPr anchorCtr="0" anchor="b" bIns="0" lIns="91425" spcFirstLastPara="1" rIns="91425"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 name="Google Shape;12;p42"/>
          <p:cNvSpPr txBox="1"/>
          <p:nvPr>
            <p:ph idx="12" type="sldNum"/>
          </p:nvPr>
        </p:nvSpPr>
        <p:spPr>
          <a:xfrm>
            <a:off x="7880350" y="6556375"/>
            <a:ext cx="588962" cy="2286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44"/>
          <p:cNvSpPr/>
          <p:nvPr/>
        </p:nvSpPr>
        <p:spPr>
          <a:xfrm flipH="1">
            <a:off x="8153400" y="0"/>
            <a:ext cx="990600" cy="6858000"/>
          </a:xfrm>
          <a:prstGeom prst="rect">
            <a:avLst/>
          </a:prstGeom>
          <a:blipFill rotWithShape="1">
            <a:blip r:embed="rId1">
              <a:alphaModFix amt="43000"/>
            </a:blip>
            <a:tile algn="tl"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1" name="Google Shape;21;p44"/>
          <p:cNvSpPr txBox="1"/>
          <p:nvPr>
            <p:ph type="title"/>
          </p:nvPr>
        </p:nvSpPr>
        <p:spPr>
          <a:xfrm>
            <a:off x="457200" y="320675"/>
            <a:ext cx="7239000" cy="1143000"/>
          </a:xfrm>
          <a:prstGeom prst="rect">
            <a:avLst/>
          </a:prstGeom>
          <a:noFill/>
          <a:ln>
            <a:noFill/>
          </a:ln>
        </p:spPr>
        <p:txBody>
          <a:bodyPr anchorCtr="0" anchor="b" bIns="0" lIns="45700" spcFirstLastPara="1" rIns="45700" wrap="square" tIns="0">
            <a:normAutofit/>
          </a:bodyPr>
          <a:lstStyle>
            <a:lvl1pPr lvl="0" marR="0" rtl="0" algn="l">
              <a:lnSpc>
                <a:spcPct val="100000"/>
              </a:lnSpc>
              <a:spcBef>
                <a:spcPts val="0"/>
              </a:spcBef>
              <a:spcAft>
                <a:spcPts val="0"/>
              </a:spcAft>
              <a:buClr>
                <a:srgbClr val="000000"/>
              </a:buClr>
              <a:buSzPts val="1400"/>
              <a:buFont typeface="Arial"/>
              <a:buNone/>
              <a:defRPr b="1" i="0" sz="3800" u="none" cap="none" strike="noStrike">
                <a:solidFill>
                  <a:srgbClr val="FEF7F0"/>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1" i="0" sz="3800" u="none" cap="none" strike="noStrike">
                <a:solidFill>
                  <a:schemeClr val="dk1"/>
                </a:solidFill>
                <a:latin typeface="Trebuchet MS"/>
                <a:ea typeface="Trebuchet MS"/>
                <a:cs typeface="Trebuchet MS"/>
                <a:sym typeface="Trebuchet MS"/>
              </a:defRPr>
            </a:lvl9pPr>
          </a:lstStyle>
          <a:p/>
        </p:txBody>
      </p:sp>
      <p:sp>
        <p:nvSpPr>
          <p:cNvPr id="22" name="Google Shape;22;p44"/>
          <p:cNvSpPr txBox="1"/>
          <p:nvPr>
            <p:ph idx="1" type="body"/>
          </p:nvPr>
        </p:nvSpPr>
        <p:spPr>
          <a:xfrm>
            <a:off x="457200" y="1609725"/>
            <a:ext cx="7239000" cy="4846637"/>
          </a:xfrm>
          <a:prstGeom prst="rect">
            <a:avLst/>
          </a:prstGeom>
          <a:noFill/>
          <a:ln>
            <a:noFill/>
          </a:ln>
        </p:spPr>
        <p:txBody>
          <a:bodyPr anchorCtr="0" anchor="t" bIns="45700" lIns="91425" spcFirstLastPara="1" rIns="91425" wrap="square" tIns="45700">
            <a:noAutofit/>
          </a:bodyPr>
          <a:lstStyle>
            <a:lvl1pPr indent="-349123" lvl="0" marL="457200" marR="0" rtl="0" algn="l">
              <a:lnSpc>
                <a:spcPct val="100000"/>
              </a:lnSpc>
              <a:spcBef>
                <a:spcPts val="600"/>
              </a:spcBef>
              <a:spcAft>
                <a:spcPts val="0"/>
              </a:spcAft>
              <a:buClr>
                <a:schemeClr val="dk2"/>
              </a:buClr>
              <a:buSzPts val="1898"/>
              <a:buFont typeface="Noto Sans Symbols"/>
              <a:buChar char="⦿"/>
              <a:defRPr b="0" i="0" sz="2600" u="none" cap="none" strike="noStrike">
                <a:solidFill>
                  <a:schemeClr val="dk1"/>
                </a:solidFill>
                <a:latin typeface="Trebuchet MS"/>
                <a:ea typeface="Trebuchet MS"/>
                <a:cs typeface="Trebuchet MS"/>
                <a:sym typeface="Trebuchet MS"/>
              </a:defRPr>
            </a:lvl1pPr>
            <a:lvl2pPr indent="-345440" lvl="1" marL="914400" marR="0" rtl="0" algn="l">
              <a:lnSpc>
                <a:spcPct val="100000"/>
              </a:lnSpc>
              <a:spcBef>
                <a:spcPts val="500"/>
              </a:spcBef>
              <a:spcAft>
                <a:spcPts val="0"/>
              </a:spcAft>
              <a:buClr>
                <a:srgbClr val="F9B639"/>
              </a:buClr>
              <a:buSzPts val="1840"/>
              <a:buFont typeface="Noto Sans Symbols"/>
              <a:buChar char="◼"/>
              <a:defRPr b="0" i="0" sz="2300" u="none" cap="none" strike="noStrike">
                <a:solidFill>
                  <a:srgbClr val="6C6C6C"/>
                </a:solidFill>
                <a:latin typeface="Trebuchet MS"/>
                <a:ea typeface="Trebuchet MS"/>
                <a:cs typeface="Trebuchet MS"/>
                <a:sym typeface="Trebuchet MS"/>
              </a:defRPr>
            </a:lvl2pPr>
            <a:lvl3pPr indent="-304800" lvl="2" marL="1371600" marR="0" rtl="0" algn="l">
              <a:lnSpc>
                <a:spcPct val="100000"/>
              </a:lnSpc>
              <a:spcBef>
                <a:spcPts val="400"/>
              </a:spcBef>
              <a:spcAft>
                <a:spcPts val="0"/>
              </a:spcAft>
              <a:buClr>
                <a:srgbClr val="F9B639"/>
              </a:buClr>
              <a:buSzPts val="1200"/>
              <a:buFont typeface="Noto Sans Symbols"/>
              <a:buChar char="🞆"/>
              <a:defRPr b="0" i="0" sz="2000" u="none" cap="none" strike="noStrike">
                <a:solidFill>
                  <a:schemeClr val="dk1"/>
                </a:solidFill>
                <a:latin typeface="Trebuchet MS"/>
                <a:ea typeface="Trebuchet MS"/>
                <a:cs typeface="Trebuchet MS"/>
                <a:sym typeface="Trebuchet MS"/>
              </a:defRPr>
            </a:lvl3pPr>
            <a:lvl4pPr indent="-330200" lvl="3" marL="1828800" marR="0" rtl="0" algn="l">
              <a:lnSpc>
                <a:spcPct val="100000"/>
              </a:lnSpc>
              <a:spcBef>
                <a:spcPts val="400"/>
              </a:spcBef>
              <a:spcAft>
                <a:spcPts val="0"/>
              </a:spcAft>
              <a:buClr>
                <a:srgbClr val="F9B639"/>
              </a:buClr>
              <a:buSzPts val="1600"/>
              <a:buFont typeface="Noto Sans Symbols"/>
              <a:buChar char="⚫"/>
              <a:defRPr b="0" i="0" sz="2000" u="none" cap="none" strike="noStrike">
                <a:solidFill>
                  <a:srgbClr val="6C6C6C"/>
                </a:solidFill>
                <a:latin typeface="Trebuchet MS"/>
                <a:ea typeface="Trebuchet MS"/>
                <a:cs typeface="Trebuchet MS"/>
                <a:sym typeface="Trebuchet MS"/>
              </a:defRPr>
            </a:lvl4pPr>
            <a:lvl5pPr indent="-317500" lvl="4" marL="2286000" marR="0" rtl="0" algn="l">
              <a:lnSpc>
                <a:spcPct val="100000"/>
              </a:lnSpc>
              <a:spcBef>
                <a:spcPts val="400"/>
              </a:spcBef>
              <a:spcAft>
                <a:spcPts val="0"/>
              </a:spcAft>
              <a:buClr>
                <a:srgbClr val="F9B639"/>
              </a:buClr>
              <a:buSzPts val="1400"/>
              <a:buFont typeface="Noto Sans Symbols"/>
              <a:buChar char="◉"/>
              <a:defRPr b="0" i="0" sz="2000" u="none" cap="none" strike="noStrike">
                <a:solidFill>
                  <a:schemeClr val="dk1"/>
                </a:solidFill>
                <a:latin typeface="Trebuchet MS"/>
                <a:ea typeface="Trebuchet MS"/>
                <a:cs typeface="Trebuchet MS"/>
                <a:sym typeface="Trebuchet MS"/>
              </a:defRPr>
            </a:lvl5pPr>
            <a:lvl6pPr indent="-320039" lvl="5" marL="2743200" marR="0" rtl="0" algn="l">
              <a:lnSpc>
                <a:spcPct val="100000"/>
              </a:lnSpc>
              <a:spcBef>
                <a:spcPts val="400"/>
              </a:spcBef>
              <a:spcAft>
                <a:spcPts val="0"/>
              </a:spcAft>
              <a:buClr>
                <a:schemeClr val="accent4"/>
              </a:buClr>
              <a:buSzPts val="1440"/>
              <a:buFont typeface="Noto Sans Symbols"/>
              <a:buChar char="⚫"/>
              <a:defRPr b="0" i="0" sz="1800" u="none" cap="none" strike="noStrike">
                <a:solidFill>
                  <a:srgbClr val="6C6C6C"/>
                </a:solidFill>
                <a:latin typeface="Trebuchet MS"/>
                <a:ea typeface="Trebuchet MS"/>
                <a:cs typeface="Trebuchet MS"/>
                <a:sym typeface="Trebuchet MS"/>
              </a:defRPr>
            </a:lvl6pPr>
            <a:lvl7pPr indent="-309879" lvl="6" marL="3200400" marR="0" rtl="0" algn="l">
              <a:lnSpc>
                <a:spcPct val="100000"/>
              </a:lnSpc>
              <a:spcBef>
                <a:spcPts val="320"/>
              </a:spcBef>
              <a:spcAft>
                <a:spcPts val="0"/>
              </a:spcAft>
              <a:buClr>
                <a:schemeClr val="accent4"/>
              </a:buClr>
              <a:buSzPts val="1280"/>
              <a:buFont typeface="Noto Sans Symbols"/>
              <a:buChar char="◼"/>
              <a:defRPr b="0" i="0" sz="1600" u="none" cap="none" strike="noStrike">
                <a:solidFill>
                  <a:schemeClr val="dk1"/>
                </a:solidFill>
                <a:latin typeface="Trebuchet MS"/>
                <a:ea typeface="Trebuchet MS"/>
                <a:cs typeface="Trebuchet MS"/>
                <a:sym typeface="Trebuchet MS"/>
              </a:defRPr>
            </a:lvl7pPr>
            <a:lvl8pPr indent="-330200" lvl="7" marL="3657600" marR="0" rtl="0" algn="l">
              <a:lnSpc>
                <a:spcPct val="100000"/>
              </a:lnSpc>
              <a:spcBef>
                <a:spcPts val="300"/>
              </a:spcBef>
              <a:spcAft>
                <a:spcPts val="0"/>
              </a:spcAft>
              <a:buClr>
                <a:schemeClr val="accent4"/>
              </a:buClr>
              <a:buSzPts val="1600"/>
              <a:buFont typeface="Trebuchet MS"/>
              <a:buChar char="•"/>
              <a:defRPr b="0" i="0" sz="1600" u="none" cap="none" strike="noStrike">
                <a:solidFill>
                  <a:srgbClr val="6C6C6C"/>
                </a:solidFill>
                <a:latin typeface="Trebuchet MS"/>
                <a:ea typeface="Trebuchet MS"/>
                <a:cs typeface="Trebuchet MS"/>
                <a:sym typeface="Trebuchet MS"/>
              </a:defRPr>
            </a:lvl8pPr>
            <a:lvl9pPr indent="-317500" lvl="8" marL="4114800" marR="0" rtl="0" algn="l">
              <a:lnSpc>
                <a:spcPct val="100000"/>
              </a:lnSpc>
              <a:spcBef>
                <a:spcPts val="280"/>
              </a:spcBef>
              <a:spcAft>
                <a:spcPts val="0"/>
              </a:spcAft>
              <a:buClr>
                <a:schemeClr val="accent4"/>
              </a:buClr>
              <a:buSzPts val="1400"/>
              <a:buFont typeface="Noto Sans Symbols"/>
              <a:buChar char="▪"/>
              <a:defRPr b="0" i="0" sz="1400" u="none" cap="none" strike="noStrike">
                <a:solidFill>
                  <a:schemeClr val="dk1"/>
                </a:solidFill>
                <a:latin typeface="Trebuchet MS"/>
                <a:ea typeface="Trebuchet MS"/>
                <a:cs typeface="Trebuchet MS"/>
                <a:sym typeface="Trebuchet MS"/>
              </a:defRPr>
            </a:lvl9pPr>
          </a:lstStyle>
          <a:p/>
        </p:txBody>
      </p:sp>
      <p:sp>
        <p:nvSpPr>
          <p:cNvPr id="23" name="Google Shape;23;p44"/>
          <p:cNvSpPr txBox="1"/>
          <p:nvPr>
            <p:ph idx="10" type="dt"/>
          </p:nvPr>
        </p:nvSpPr>
        <p:spPr>
          <a:xfrm>
            <a:off x="4246562" y="6557962"/>
            <a:ext cx="2001837" cy="227012"/>
          </a:xfrm>
          <a:prstGeom prst="rect">
            <a:avLst/>
          </a:prstGeom>
          <a:noFill/>
          <a:ln>
            <a:noFill/>
          </a:ln>
        </p:spPr>
        <p:txBody>
          <a:bodyPr anchorCtr="0" anchor="b" bIns="0" lIns="91425" spcFirstLastPara="1" rIns="91425"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 name="Google Shape;24;p44"/>
          <p:cNvSpPr txBox="1"/>
          <p:nvPr>
            <p:ph idx="11" type="ftr"/>
          </p:nvPr>
        </p:nvSpPr>
        <p:spPr>
          <a:xfrm>
            <a:off x="457200" y="6557962"/>
            <a:ext cx="3657600" cy="228600"/>
          </a:xfrm>
          <a:prstGeom prst="rect">
            <a:avLst/>
          </a:prstGeom>
          <a:noFill/>
          <a:ln>
            <a:noFill/>
          </a:ln>
        </p:spPr>
        <p:txBody>
          <a:bodyPr anchorCtr="0" anchor="b" bIns="0" lIns="91425" spcFirstLastPara="1" rIns="91425"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44"/>
          <p:cNvSpPr txBox="1"/>
          <p:nvPr>
            <p:ph idx="12" type="sldNum"/>
          </p:nvPr>
        </p:nvSpPr>
        <p:spPr>
          <a:xfrm>
            <a:off x="6251575" y="6556375"/>
            <a:ext cx="588962" cy="2286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CZ"/>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www.umenimilovat.cz/laska-v-praxi-viii-laska-tolerantni/" TargetMode="External"/><Relationship Id="rId4" Type="http://schemas.openxmlformats.org/officeDocument/2006/relationships/hyperlink" Target="https://www.umenimilovat.cz/reakce-na-emocni-zranen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www.umenimilovat.cz/laska-a-negativni-emoce/" TargetMode="External"/><Relationship Id="rId4" Type="http://schemas.openxmlformats.org/officeDocument/2006/relationships/hyperlink" Target="https://www.umenimilovat.cz/intimit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90" name="Shape 90"/>
        <p:cNvGrpSpPr/>
        <p:nvPr/>
      </p:nvGrpSpPr>
      <p:grpSpPr>
        <a:xfrm>
          <a:off x="0" y="0"/>
          <a:ext cx="0" cy="0"/>
          <a:chOff x="0" y="0"/>
          <a:chExt cx="0" cy="0"/>
        </a:xfrm>
      </p:grpSpPr>
      <p:sp>
        <p:nvSpPr>
          <p:cNvPr id="91" name="Google Shape;91;p1"/>
          <p:cNvSpPr txBox="1"/>
          <p:nvPr>
            <p:ph idx="4294967295" type="ctrTitle"/>
          </p:nvPr>
        </p:nvSpPr>
        <p:spPr>
          <a:xfrm>
            <a:off x="3366875" y="533400"/>
            <a:ext cx="5105400" cy="3994500"/>
          </a:xfrm>
          <a:prstGeom prst="rect">
            <a:avLst/>
          </a:prstGeom>
          <a:noFill/>
          <a:ln>
            <a:noFill/>
          </a:ln>
        </p:spPr>
        <p:txBody>
          <a:bodyPr anchorCtr="0" anchor="b" bIns="0" lIns="45700" spcFirstLastPara="1" rIns="45700" wrap="square" tIns="0">
            <a:noAutofit/>
          </a:bodyPr>
          <a:lstStyle/>
          <a:p>
            <a:pPr indent="0" lvl="0" marL="0" marR="0" rtl="0" algn="r">
              <a:lnSpc>
                <a:spcPct val="100000"/>
              </a:lnSpc>
              <a:spcBef>
                <a:spcPts val="0"/>
              </a:spcBef>
              <a:spcAft>
                <a:spcPts val="0"/>
              </a:spcAft>
              <a:buClr>
                <a:srgbClr val="FEF7F0"/>
              </a:buClr>
              <a:buSzPts val="4200"/>
              <a:buFont typeface="Trebuchet MS"/>
              <a:buNone/>
            </a:pPr>
            <a:r>
              <a:rPr b="1" i="0" lang="cs-CZ" sz="4200" u="none" cap="none" strike="noStrike">
                <a:solidFill>
                  <a:srgbClr val="FEF7F0"/>
                </a:solidFill>
                <a:latin typeface="Trebuchet MS"/>
                <a:ea typeface="Trebuchet MS"/>
                <a:cs typeface="Trebuchet MS"/>
                <a:sym typeface="Trebuchet MS"/>
              </a:rPr>
              <a:t>Rodina </a:t>
            </a:r>
            <a:r>
              <a:rPr lang="cs-CZ" sz="4200"/>
              <a:t>jako bezpečné prostředí</a:t>
            </a:r>
            <a:endParaRPr b="1" i="0" sz="3800" u="none" cap="none" strike="noStrike">
              <a:solidFill>
                <a:srgbClr val="FEF7F0"/>
              </a:solidFill>
              <a:latin typeface="Trebuchet MS"/>
              <a:ea typeface="Trebuchet MS"/>
              <a:cs typeface="Trebuchet MS"/>
              <a:sym typeface="Trebuchet MS"/>
            </a:endParaRPr>
          </a:p>
        </p:txBody>
      </p:sp>
      <p:sp>
        <p:nvSpPr>
          <p:cNvPr id="92" name="Google Shape;92;p1"/>
          <p:cNvSpPr txBox="1"/>
          <p:nvPr>
            <p:ph idx="1" type="subTitle"/>
          </p:nvPr>
        </p:nvSpPr>
        <p:spPr>
          <a:xfrm>
            <a:off x="3362125" y="5112525"/>
            <a:ext cx="5115000" cy="1101600"/>
          </a:xfrm>
          <a:prstGeom prst="rect">
            <a:avLst/>
          </a:prstGeom>
          <a:noFill/>
          <a:ln>
            <a:noFill/>
          </a:ln>
        </p:spPr>
        <p:txBody>
          <a:bodyPr anchorCtr="0" anchor="t" bIns="0" lIns="45700" spcFirstLastPara="1" rIns="45700" wrap="square" tIns="0">
            <a:noAutofit/>
          </a:bodyPr>
          <a:lstStyle/>
          <a:p>
            <a:pPr indent="0" lvl="0" marL="0" rtl="0" algn="r">
              <a:lnSpc>
                <a:spcPct val="100000"/>
              </a:lnSpc>
              <a:spcBef>
                <a:spcPts val="0"/>
              </a:spcBef>
              <a:spcAft>
                <a:spcPts val="0"/>
              </a:spcAft>
              <a:buSzPts val="1606"/>
              <a:buNone/>
            </a:pPr>
            <a:r>
              <a:rPr b="0" i="0" lang="cs-CZ" sz="2200" u="none">
                <a:solidFill>
                  <a:srgbClr val="FFFFFF"/>
                </a:solidFill>
                <a:latin typeface="Trebuchet MS"/>
                <a:ea typeface="Trebuchet MS"/>
                <a:cs typeface="Trebuchet MS"/>
                <a:sym typeface="Trebuchet MS"/>
              </a:rPr>
              <a:t>Lucie Grůzová</a:t>
            </a:r>
            <a:endParaRPr/>
          </a:p>
          <a:p>
            <a:pPr indent="0" lvl="0" marL="0" rtl="0" algn="r">
              <a:lnSpc>
                <a:spcPct val="100000"/>
              </a:lnSpc>
              <a:spcBef>
                <a:spcPts val="600"/>
              </a:spcBef>
              <a:spcAft>
                <a:spcPts val="0"/>
              </a:spcAft>
              <a:buSzPts val="1606"/>
              <a:buNone/>
            </a:pPr>
            <a:r>
              <a:t/>
            </a:r>
            <a:endParaRPr b="0" i="0" sz="2200" u="none">
              <a:solidFill>
                <a:srgbClr val="FFFFF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1ddaa8a3b4_0_48"/>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solidFill>
                  <a:schemeClr val="dk1"/>
                </a:solidFill>
              </a:rPr>
              <a:t>Různé druhy rodinné péče</a:t>
            </a:r>
            <a:endParaRPr>
              <a:solidFill>
                <a:schemeClr val="dk1"/>
              </a:solidFill>
            </a:endParaRPr>
          </a:p>
        </p:txBody>
      </p:sp>
      <p:sp>
        <p:nvSpPr>
          <p:cNvPr id="150" name="Google Shape;150;g11ddaa8a3b4_0_48"/>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100"/>
              <a:buFont typeface="Arial"/>
              <a:buNone/>
            </a:pPr>
            <a:r>
              <a:rPr lang="cs-CZ" sz="1850">
                <a:solidFill>
                  <a:srgbClr val="444444"/>
                </a:solidFill>
                <a:highlight>
                  <a:srgbClr val="FFFFFF"/>
                </a:highlight>
                <a:latin typeface="Arial"/>
                <a:ea typeface="Arial"/>
                <a:cs typeface="Arial"/>
                <a:sym typeface="Arial"/>
              </a:rPr>
              <a:t>Náhradní rodinná péče</a:t>
            </a:r>
            <a:endParaRPr sz="1850">
              <a:solidFill>
                <a:srgbClr val="444444"/>
              </a:solidFill>
              <a:highlight>
                <a:srgbClr val="FFFFFF"/>
              </a:highlight>
              <a:latin typeface="Arial"/>
              <a:ea typeface="Arial"/>
              <a:cs typeface="Arial"/>
              <a:sym typeface="Arial"/>
            </a:endParaRPr>
          </a:p>
          <a:p>
            <a:pPr indent="-346075" lvl="0" marL="457200" rtl="0" algn="just">
              <a:lnSpc>
                <a:spcPct val="115000"/>
              </a:lnSpc>
              <a:spcBef>
                <a:spcPts val="0"/>
              </a:spcBef>
              <a:spcAft>
                <a:spcPts val="0"/>
              </a:spcAft>
              <a:buClr>
                <a:srgbClr val="444444"/>
              </a:buClr>
              <a:buSzPts val="1850"/>
              <a:buFont typeface="Arial"/>
              <a:buChar char="⦿"/>
            </a:pPr>
            <a:r>
              <a:rPr lang="cs-CZ" sz="1850">
                <a:solidFill>
                  <a:srgbClr val="444444"/>
                </a:solidFill>
                <a:highlight>
                  <a:srgbClr val="FFFFFF"/>
                </a:highlight>
                <a:latin typeface="Arial"/>
                <a:ea typeface="Arial"/>
                <a:cs typeface="Arial"/>
                <a:sym typeface="Arial"/>
              </a:rPr>
              <a:t>ústavní: dětské domovy a kojenecké ústavy, Klokánky, diagnostické a výchovné ústavy</a:t>
            </a:r>
            <a:endParaRPr sz="1850">
              <a:solidFill>
                <a:srgbClr val="444444"/>
              </a:solidFill>
              <a:highlight>
                <a:srgbClr val="FFFFFF"/>
              </a:highlight>
              <a:latin typeface="Arial"/>
              <a:ea typeface="Arial"/>
              <a:cs typeface="Arial"/>
              <a:sym typeface="Arial"/>
            </a:endParaRPr>
          </a:p>
          <a:p>
            <a:pPr indent="-346075" lvl="0" marL="457200" rtl="0" algn="just">
              <a:lnSpc>
                <a:spcPct val="115000"/>
              </a:lnSpc>
              <a:spcBef>
                <a:spcPts val="0"/>
              </a:spcBef>
              <a:spcAft>
                <a:spcPts val="0"/>
              </a:spcAft>
              <a:buClr>
                <a:srgbClr val="444444"/>
              </a:buClr>
              <a:buSzPts val="1850"/>
              <a:buFont typeface="Arial"/>
              <a:buChar char="⦿"/>
            </a:pPr>
            <a:r>
              <a:rPr lang="cs-CZ" sz="1850">
                <a:solidFill>
                  <a:srgbClr val="444444"/>
                </a:solidFill>
                <a:highlight>
                  <a:srgbClr val="FFFFFF"/>
                </a:highlight>
                <a:latin typeface="Arial"/>
                <a:ea typeface="Arial"/>
                <a:cs typeface="Arial"/>
                <a:sym typeface="Arial"/>
              </a:rPr>
              <a:t>rodinná: osvojení - adopce, pěstounská péče, poručnictví a svěření do výchovy jiného občana</a:t>
            </a:r>
            <a:endParaRPr sz="18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1ddaa8a3b4_0_54"/>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600"/>
              </a:spcBef>
              <a:spcAft>
                <a:spcPts val="0"/>
              </a:spcAft>
              <a:buClr>
                <a:schemeClr val="dk1"/>
              </a:buClr>
              <a:buSzPts val="1100"/>
              <a:buFont typeface="Arial"/>
              <a:buNone/>
            </a:pPr>
            <a:r>
              <a:rPr b="0" lang="cs-CZ" sz="2050">
                <a:solidFill>
                  <a:srgbClr val="444444"/>
                </a:solidFill>
                <a:highlight>
                  <a:srgbClr val="FFFFFF"/>
                </a:highlight>
                <a:latin typeface="Arial"/>
                <a:ea typeface="Arial"/>
                <a:cs typeface="Arial"/>
                <a:sym typeface="Arial"/>
              </a:rPr>
              <a:t>PĚSTOUNSKÁ PÉČE</a:t>
            </a:r>
            <a:endParaRPr sz="4800"/>
          </a:p>
        </p:txBody>
      </p:sp>
      <p:sp>
        <p:nvSpPr>
          <p:cNvPr id="156" name="Google Shape;156;g11ddaa8a3b4_0_54"/>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346075" lvl="0" marL="457200" rtl="0" algn="just">
              <a:lnSpc>
                <a:spcPct val="115000"/>
              </a:lnSpc>
              <a:spcBef>
                <a:spcPts val="0"/>
              </a:spcBef>
              <a:spcAft>
                <a:spcPts val="0"/>
              </a:spcAft>
              <a:buClr>
                <a:srgbClr val="444444"/>
              </a:buClr>
              <a:buSzPts val="1850"/>
              <a:buFont typeface="Arial"/>
              <a:buChar char="⦿"/>
            </a:pPr>
            <a:r>
              <a:rPr lang="cs-CZ" sz="1850">
                <a:solidFill>
                  <a:srgbClr val="444444"/>
                </a:solidFill>
                <a:highlight>
                  <a:srgbClr val="FFFFFF"/>
                </a:highlight>
                <a:latin typeface="Arial"/>
                <a:ea typeface="Arial"/>
                <a:cs typeface="Arial"/>
                <a:sym typeface="Arial"/>
              </a:rPr>
              <a:t>forma náhradní rodinné péče, která zajišťuje zabezpečení dítěte a odměnu těm, kteří se ho ujali</a:t>
            </a:r>
            <a:endParaRPr sz="1850">
              <a:solidFill>
                <a:srgbClr val="444444"/>
              </a:solidFill>
              <a:highlight>
                <a:srgbClr val="FFFFFF"/>
              </a:highlight>
              <a:latin typeface="Arial"/>
              <a:ea typeface="Arial"/>
              <a:cs typeface="Arial"/>
              <a:sym typeface="Arial"/>
            </a:endParaRPr>
          </a:p>
          <a:p>
            <a:pPr indent="-346075" lvl="0" marL="457200" rtl="0" algn="just">
              <a:lnSpc>
                <a:spcPct val="115000"/>
              </a:lnSpc>
              <a:spcBef>
                <a:spcPts val="0"/>
              </a:spcBef>
              <a:spcAft>
                <a:spcPts val="0"/>
              </a:spcAft>
              <a:buClr>
                <a:srgbClr val="444444"/>
              </a:buClr>
              <a:buSzPts val="1850"/>
              <a:buFont typeface="Arial"/>
              <a:buChar char="⦿"/>
            </a:pPr>
            <a:r>
              <a:rPr lang="cs-CZ" sz="1850">
                <a:solidFill>
                  <a:srgbClr val="444444"/>
                </a:solidFill>
                <a:highlight>
                  <a:srgbClr val="FFFFFF"/>
                </a:highlight>
                <a:latin typeface="Arial"/>
                <a:ea typeface="Arial"/>
                <a:cs typeface="Arial"/>
                <a:sym typeface="Arial"/>
              </a:rPr>
              <a:t>pěstoun nemá práva jako rodič - k výkonu mimořádných záležitostí (např. vyřízení cestovního pasu) musí požádat o souhlas zákonného zástupce dítěte, případně soud.</a:t>
            </a:r>
            <a:endParaRPr sz="1850">
              <a:solidFill>
                <a:srgbClr val="444444"/>
              </a:solidFill>
              <a:highlight>
                <a:srgbClr val="FFFFFF"/>
              </a:highlight>
              <a:latin typeface="Arial"/>
              <a:ea typeface="Arial"/>
              <a:cs typeface="Arial"/>
              <a:sym typeface="Arial"/>
            </a:endParaRPr>
          </a:p>
          <a:p>
            <a:pPr indent="-346075" lvl="0" marL="457200" rtl="0" algn="just">
              <a:lnSpc>
                <a:spcPct val="115000"/>
              </a:lnSpc>
              <a:spcBef>
                <a:spcPts val="0"/>
              </a:spcBef>
              <a:spcAft>
                <a:spcPts val="0"/>
              </a:spcAft>
              <a:buClr>
                <a:srgbClr val="444444"/>
              </a:buClr>
              <a:buSzPts val="1850"/>
              <a:buFont typeface="Arial"/>
              <a:buChar char="⦿"/>
            </a:pPr>
            <a:r>
              <a:rPr lang="cs-CZ" sz="1850">
                <a:solidFill>
                  <a:srgbClr val="444444"/>
                </a:solidFill>
                <a:highlight>
                  <a:srgbClr val="FFFFFF"/>
                </a:highlight>
                <a:latin typeface="Arial"/>
                <a:ea typeface="Arial"/>
                <a:cs typeface="Arial"/>
                <a:sym typeface="Arial"/>
              </a:rPr>
              <a:t>pěstounská péče může být změněna na </a:t>
            </a:r>
            <a:r>
              <a:rPr b="1" lang="cs-CZ" sz="1850">
                <a:solidFill>
                  <a:srgbClr val="444444"/>
                </a:solidFill>
                <a:highlight>
                  <a:srgbClr val="FFFFFF"/>
                </a:highlight>
                <a:latin typeface="Arial"/>
                <a:ea typeface="Arial"/>
                <a:cs typeface="Arial"/>
                <a:sym typeface="Arial"/>
              </a:rPr>
              <a:t>poručnickou</a:t>
            </a:r>
            <a:r>
              <a:rPr lang="cs-CZ" sz="1850">
                <a:solidFill>
                  <a:srgbClr val="444444"/>
                </a:solidFill>
                <a:highlight>
                  <a:srgbClr val="FFFFFF"/>
                </a:highlight>
                <a:latin typeface="Arial"/>
                <a:ea typeface="Arial"/>
                <a:cs typeface="Arial"/>
                <a:sym typeface="Arial"/>
              </a:rPr>
              <a:t> péči, a to v případech, kdy rodiče dítěte zemřeli, nebo byli zbaveni rodičovské zodpovědnosti</a:t>
            </a:r>
            <a:endParaRPr sz="1850">
              <a:solidFill>
                <a:srgbClr val="444444"/>
              </a:solidFill>
              <a:highlight>
                <a:srgbClr val="FFFFFF"/>
              </a:highlight>
              <a:latin typeface="Arial"/>
              <a:ea typeface="Arial"/>
              <a:cs typeface="Arial"/>
              <a:sym typeface="Arial"/>
            </a:endParaRPr>
          </a:p>
          <a:p>
            <a:pPr indent="-346075" lvl="0" marL="457200" rtl="0" algn="just">
              <a:lnSpc>
                <a:spcPct val="115000"/>
              </a:lnSpc>
              <a:spcBef>
                <a:spcPts val="0"/>
              </a:spcBef>
              <a:spcAft>
                <a:spcPts val="0"/>
              </a:spcAft>
              <a:buClr>
                <a:srgbClr val="444444"/>
              </a:buClr>
              <a:buSzPts val="1850"/>
              <a:buFont typeface="Arial"/>
              <a:buChar char="⦿"/>
            </a:pPr>
            <a:r>
              <a:rPr lang="cs-CZ" sz="1850">
                <a:solidFill>
                  <a:srgbClr val="444444"/>
                </a:solidFill>
                <a:highlight>
                  <a:srgbClr val="FFFFFF"/>
                </a:highlight>
                <a:latin typeface="Arial"/>
                <a:ea typeface="Arial"/>
                <a:cs typeface="Arial"/>
                <a:sym typeface="Arial"/>
              </a:rPr>
              <a:t>pěstounská péče vzniká rozhodnutím soudu a jedině soud ji může zrušit (vždy musí pěstounskou péči zrušit v případě, že o to požádá pěstoun)</a:t>
            </a:r>
            <a:endParaRPr sz="1850">
              <a:solidFill>
                <a:srgbClr val="444444"/>
              </a:solidFill>
              <a:highlight>
                <a:srgbClr val="FFFFFF"/>
              </a:highlight>
              <a:latin typeface="Arial"/>
              <a:ea typeface="Arial"/>
              <a:cs typeface="Arial"/>
              <a:sym typeface="Arial"/>
            </a:endParaRPr>
          </a:p>
          <a:p>
            <a:pPr indent="-346075" lvl="0" marL="457200" rtl="0" algn="just">
              <a:lnSpc>
                <a:spcPct val="115000"/>
              </a:lnSpc>
              <a:spcBef>
                <a:spcPts val="0"/>
              </a:spcBef>
              <a:spcAft>
                <a:spcPts val="0"/>
              </a:spcAft>
              <a:buClr>
                <a:srgbClr val="444444"/>
              </a:buClr>
              <a:buSzPts val="1850"/>
              <a:buFont typeface="Arial"/>
              <a:buChar char="⦿"/>
            </a:pPr>
            <a:r>
              <a:rPr lang="cs-CZ" sz="1850">
                <a:solidFill>
                  <a:srgbClr val="444444"/>
                </a:solidFill>
                <a:highlight>
                  <a:srgbClr val="FFFFFF"/>
                </a:highlight>
                <a:latin typeface="Arial"/>
                <a:ea typeface="Arial"/>
                <a:cs typeface="Arial"/>
                <a:sym typeface="Arial"/>
              </a:rPr>
              <a:t>v případě pěstounské péče není vyloučen styk biologických rodičů s dítětem</a:t>
            </a:r>
            <a:endParaRPr sz="18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1ddaa8a3b4_0_60"/>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sz="1950">
                <a:solidFill>
                  <a:srgbClr val="444444"/>
                </a:solidFill>
                <a:highlight>
                  <a:srgbClr val="FFFFFF"/>
                </a:highlight>
                <a:latin typeface="Arial"/>
                <a:ea typeface="Arial"/>
                <a:cs typeface="Arial"/>
                <a:sym typeface="Arial"/>
              </a:rPr>
              <a:t>PĚSTOUNSKÁ PÉČE V SOS DĚTSKCÝH VESNIČKÁCH</a:t>
            </a:r>
            <a:endParaRPr sz="4700"/>
          </a:p>
        </p:txBody>
      </p:sp>
      <p:sp>
        <p:nvSpPr>
          <p:cNvPr id="162" name="Google Shape;162;g11ddaa8a3b4_0_60"/>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cs-CZ" sz="1750">
                <a:solidFill>
                  <a:srgbClr val="444444"/>
                </a:solidFill>
                <a:highlight>
                  <a:srgbClr val="FFFFFF"/>
                </a:highlight>
                <a:latin typeface="Arial"/>
                <a:ea typeface="Arial"/>
                <a:cs typeface="Arial"/>
                <a:sym typeface="Arial"/>
              </a:rPr>
              <a:t>Budují rodiny pro děti v nouzi.</a:t>
            </a:r>
            <a:endParaRPr sz="17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1750">
                <a:solidFill>
                  <a:srgbClr val="444444"/>
                </a:solidFill>
                <a:highlight>
                  <a:srgbClr val="FFFFFF"/>
                </a:highlight>
                <a:latin typeface="Arial"/>
                <a:ea typeface="Arial"/>
                <a:cs typeface="Arial"/>
                <a:sym typeface="Arial"/>
              </a:rPr>
              <a:t>Pracují pro děti, které jsou osiřelé, opuštěné nebo jejichž rodiny nejsou schopny se o ně postarat. Dětem dávají příležitost vybudovat trvalé vztahy v rámci rodiny. Přístup v SOS dětských vesničkách je založen na čtyřech zásadách: </a:t>
            </a:r>
            <a:r>
              <a:rPr b="1" lang="cs-CZ" sz="1750">
                <a:solidFill>
                  <a:srgbClr val="444444"/>
                </a:solidFill>
                <a:highlight>
                  <a:srgbClr val="FFFFFF"/>
                </a:highlight>
                <a:latin typeface="Arial"/>
                <a:ea typeface="Arial"/>
                <a:cs typeface="Arial"/>
                <a:sym typeface="Arial"/>
              </a:rPr>
              <a:t>Každé dítě potřebuje matku a přirozeně vyrůstá v kolektivu se svými bratry a sestrami, ve svém vlastním domě a za podpory komunity SOS vesničky</a:t>
            </a:r>
            <a:r>
              <a:rPr lang="cs-CZ" sz="1750">
                <a:solidFill>
                  <a:srgbClr val="444444"/>
                </a:solidFill>
                <a:highlight>
                  <a:srgbClr val="FFFFFF"/>
                </a:highlight>
                <a:latin typeface="Arial"/>
                <a:ea typeface="Arial"/>
                <a:cs typeface="Arial"/>
                <a:sym typeface="Arial"/>
              </a:rPr>
              <a:t>.</a:t>
            </a:r>
            <a:endParaRPr sz="17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1750">
                <a:solidFill>
                  <a:srgbClr val="444444"/>
                </a:solidFill>
                <a:highlight>
                  <a:srgbClr val="FFFFFF"/>
                </a:highlight>
                <a:latin typeface="Arial"/>
                <a:ea typeface="Arial"/>
                <a:cs typeface="Arial"/>
                <a:sym typeface="Arial"/>
              </a:rPr>
              <a:t>Pěstouni mají do své péče soudně svěřeny děti, které nemohou z nejrůznějších důvodů vyrůstat ve vlastní rodině. Do pěstounských rodin ve vesničkách mohou být umisťovány velké sourozenecké skupiny, které tak mají možnost vyrůstat v rodinném prostředí s jednou (v případě maminky pěstounky) či dvěma hlavními pečujícími osobami (v případě manželského páru).</a:t>
            </a:r>
            <a:endParaRPr sz="17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1ddaa8a3b4_0_73"/>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t/>
            </a:r>
            <a:endParaRPr/>
          </a:p>
        </p:txBody>
      </p:sp>
      <p:sp>
        <p:nvSpPr>
          <p:cNvPr id="168" name="Google Shape;168;g11ddaa8a3b4_0_73"/>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t/>
            </a:r>
            <a:endParaRPr/>
          </a:p>
        </p:txBody>
      </p:sp>
      <p:pic>
        <p:nvPicPr>
          <p:cNvPr id="169" name="Google Shape;169;g11ddaa8a3b4_0_73"/>
          <p:cNvPicPr preferRelativeResize="0"/>
          <p:nvPr/>
        </p:nvPicPr>
        <p:blipFill>
          <a:blip r:embed="rId3">
            <a:alphaModFix/>
          </a:blip>
          <a:stretch>
            <a:fillRect/>
          </a:stretch>
        </p:blipFill>
        <p:spPr>
          <a:xfrm>
            <a:off x="0" y="859431"/>
            <a:ext cx="9143999" cy="51391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1ddaa8a3b4_0_67"/>
          <p:cNvSpPr txBox="1"/>
          <p:nvPr>
            <p:ph type="title"/>
          </p:nvPr>
        </p:nvSpPr>
        <p:spPr>
          <a:xfrm>
            <a:off x="351600" y="311150"/>
            <a:ext cx="7239000" cy="1143000"/>
          </a:xfrm>
          <a:prstGeom prst="rect">
            <a:avLst/>
          </a:prstGeom>
        </p:spPr>
        <p:txBody>
          <a:bodyPr anchorCtr="0" anchor="b" bIns="0" lIns="45700" spcFirstLastPara="1" rIns="45700" wrap="square" tIns="0">
            <a:normAutofit/>
          </a:bodyPr>
          <a:lstStyle/>
          <a:p>
            <a:pPr indent="0" lvl="0" marL="0" rtl="0" algn="just">
              <a:lnSpc>
                <a:spcPct val="115000"/>
              </a:lnSpc>
              <a:spcBef>
                <a:spcPts val="0"/>
              </a:spcBef>
              <a:spcAft>
                <a:spcPts val="0"/>
              </a:spcAft>
              <a:buClr>
                <a:schemeClr val="dk1"/>
              </a:buClr>
              <a:buSzPts val="1100"/>
              <a:buFont typeface="Arial"/>
              <a:buNone/>
            </a:pPr>
            <a:r>
              <a:rPr b="0" lang="cs-CZ" sz="2650">
                <a:solidFill>
                  <a:srgbClr val="444444"/>
                </a:solidFill>
                <a:highlight>
                  <a:srgbClr val="FFFFFF"/>
                </a:highlight>
                <a:latin typeface="Arial"/>
                <a:ea typeface="Arial"/>
                <a:cs typeface="Arial"/>
                <a:sym typeface="Arial"/>
              </a:rPr>
              <a:t>ADOPCE - OSVOJENÍ</a:t>
            </a:r>
            <a:endParaRPr sz="5400"/>
          </a:p>
        </p:txBody>
      </p:sp>
      <p:sp>
        <p:nvSpPr>
          <p:cNvPr id="175" name="Google Shape;175;g11ddaa8a3b4_0_67"/>
          <p:cNvSpPr txBox="1"/>
          <p:nvPr>
            <p:ph idx="1" type="body"/>
          </p:nvPr>
        </p:nvSpPr>
        <p:spPr>
          <a:xfrm>
            <a:off x="379200" y="1569375"/>
            <a:ext cx="7183800" cy="23898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100"/>
              <a:buFont typeface="Arial"/>
              <a:buNone/>
            </a:pPr>
            <a:r>
              <a:rPr b="1" lang="cs-CZ" sz="1550">
                <a:solidFill>
                  <a:srgbClr val="444444"/>
                </a:solidFill>
                <a:highlight>
                  <a:srgbClr val="FFFFFF"/>
                </a:highlight>
                <a:latin typeface="Arial"/>
                <a:ea typeface="Arial"/>
                <a:cs typeface="Arial"/>
                <a:sym typeface="Arial"/>
              </a:rPr>
              <a:t>osvojit lze pouze dítě nezletilé o osvojení rozhoduje soud</a:t>
            </a:r>
            <a:endParaRPr b="1" sz="15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t/>
            </a:r>
            <a:endParaRPr sz="1550">
              <a:solidFill>
                <a:srgbClr val="444444"/>
              </a:solidFill>
              <a:highlight>
                <a:srgbClr val="FFFFFF"/>
              </a:highlight>
              <a:latin typeface="Arial"/>
              <a:ea typeface="Arial"/>
              <a:cs typeface="Arial"/>
              <a:sym typeface="Arial"/>
            </a:endParaRPr>
          </a:p>
          <a:p>
            <a:pPr indent="-327025" lvl="0" marL="457200" rtl="0" algn="just">
              <a:lnSpc>
                <a:spcPct val="115000"/>
              </a:lnSpc>
              <a:spcBef>
                <a:spcPts val="0"/>
              </a:spcBef>
              <a:spcAft>
                <a:spcPts val="0"/>
              </a:spcAft>
              <a:buClr>
                <a:srgbClr val="444444"/>
              </a:buClr>
              <a:buSzPts val="1550"/>
              <a:buFont typeface="Arial"/>
              <a:buChar char="⦿"/>
            </a:pPr>
            <a:r>
              <a:rPr lang="cs-CZ" sz="1550">
                <a:solidFill>
                  <a:srgbClr val="444444"/>
                </a:solidFill>
                <a:highlight>
                  <a:srgbClr val="FFFFFF"/>
                </a:highlight>
                <a:latin typeface="Arial"/>
                <a:ea typeface="Arial"/>
                <a:cs typeface="Arial"/>
                <a:sym typeface="Arial"/>
              </a:rPr>
              <a:t>Je nejvyšší formou náhradní rodinné péče, při které přijímají manželé či jednotlivci za vlastní opuštěné dítě.</a:t>
            </a:r>
            <a:endParaRPr sz="1550">
              <a:solidFill>
                <a:srgbClr val="444444"/>
              </a:solidFill>
              <a:highlight>
                <a:srgbClr val="FFFFFF"/>
              </a:highlight>
              <a:latin typeface="Arial"/>
              <a:ea typeface="Arial"/>
              <a:cs typeface="Arial"/>
              <a:sym typeface="Arial"/>
            </a:endParaRPr>
          </a:p>
          <a:p>
            <a:pPr indent="-327025" lvl="0" marL="457200" rtl="0" algn="just">
              <a:lnSpc>
                <a:spcPct val="115000"/>
              </a:lnSpc>
              <a:spcBef>
                <a:spcPts val="0"/>
              </a:spcBef>
              <a:spcAft>
                <a:spcPts val="0"/>
              </a:spcAft>
              <a:buClr>
                <a:srgbClr val="444444"/>
              </a:buClr>
              <a:buSzPts val="1550"/>
              <a:buFont typeface="Arial"/>
              <a:buChar char="⦿"/>
            </a:pPr>
            <a:r>
              <a:rPr lang="cs-CZ" sz="1550">
                <a:solidFill>
                  <a:srgbClr val="444444"/>
                </a:solidFill>
                <a:highlight>
                  <a:srgbClr val="FFFFFF"/>
                </a:highlight>
                <a:latin typeface="Arial"/>
                <a:ea typeface="Arial"/>
                <a:cs typeface="Arial"/>
                <a:sym typeface="Arial"/>
              </a:rPr>
              <a:t>vzniká příbuzenský vztah stejný jako mezi rodiči a dětmi</a:t>
            </a:r>
            <a:endParaRPr sz="1550">
              <a:solidFill>
                <a:srgbClr val="444444"/>
              </a:solidFill>
              <a:highlight>
                <a:srgbClr val="FFFFFF"/>
              </a:highlight>
              <a:latin typeface="Arial"/>
              <a:ea typeface="Arial"/>
              <a:cs typeface="Arial"/>
              <a:sym typeface="Arial"/>
            </a:endParaRPr>
          </a:p>
          <a:p>
            <a:pPr indent="-327025" lvl="0" marL="457200" rtl="0" algn="just">
              <a:lnSpc>
                <a:spcPct val="115000"/>
              </a:lnSpc>
              <a:spcBef>
                <a:spcPts val="0"/>
              </a:spcBef>
              <a:spcAft>
                <a:spcPts val="0"/>
              </a:spcAft>
              <a:buClr>
                <a:srgbClr val="444444"/>
              </a:buClr>
              <a:buSzPts val="1550"/>
              <a:buFont typeface="Arial"/>
              <a:buChar char="⦿"/>
            </a:pPr>
            <a:r>
              <a:rPr lang="cs-CZ" sz="1550">
                <a:solidFill>
                  <a:srgbClr val="444444"/>
                </a:solidFill>
                <a:highlight>
                  <a:srgbClr val="FFFFFF"/>
                </a:highlight>
                <a:latin typeface="Arial"/>
                <a:ea typeface="Arial"/>
                <a:cs typeface="Arial"/>
                <a:sym typeface="Arial"/>
              </a:rPr>
              <a:t>osvojitelé získávají stejná práva a povinnosti, jako by byli rodiče dítěte</a:t>
            </a:r>
            <a:endParaRPr sz="1550">
              <a:solidFill>
                <a:srgbClr val="444444"/>
              </a:solidFill>
              <a:highlight>
                <a:srgbClr val="FFFFFF"/>
              </a:highlight>
              <a:latin typeface="Arial"/>
              <a:ea typeface="Arial"/>
              <a:cs typeface="Arial"/>
              <a:sym typeface="Arial"/>
            </a:endParaRPr>
          </a:p>
          <a:p>
            <a:pPr indent="-327025" lvl="0" marL="457200" rtl="0" algn="just">
              <a:lnSpc>
                <a:spcPct val="115000"/>
              </a:lnSpc>
              <a:spcBef>
                <a:spcPts val="0"/>
              </a:spcBef>
              <a:spcAft>
                <a:spcPts val="0"/>
              </a:spcAft>
              <a:buClr>
                <a:srgbClr val="444444"/>
              </a:buClr>
              <a:buSzPts val="1550"/>
              <a:buFont typeface="Arial"/>
              <a:buChar char="⦿"/>
            </a:pPr>
            <a:r>
              <a:rPr lang="cs-CZ" sz="1550">
                <a:solidFill>
                  <a:srgbClr val="444444"/>
                </a:solidFill>
                <a:highlight>
                  <a:srgbClr val="FFFFFF"/>
                </a:highlight>
                <a:latin typeface="Arial"/>
                <a:ea typeface="Arial"/>
                <a:cs typeface="Arial"/>
                <a:sym typeface="Arial"/>
              </a:rPr>
              <a:t>osvojitelé jsou ze zákona zapsáni do rodného listu dítěte, dítě získává příjmení nových rodičů</a:t>
            </a:r>
            <a:endParaRPr sz="1550">
              <a:solidFill>
                <a:srgbClr val="444444"/>
              </a:solidFill>
              <a:highlight>
                <a:srgbClr val="FFFFFF"/>
              </a:highlight>
              <a:latin typeface="Arial"/>
              <a:ea typeface="Arial"/>
              <a:cs typeface="Arial"/>
              <a:sym typeface="Arial"/>
            </a:endParaRPr>
          </a:p>
          <a:p>
            <a:pPr indent="-327025" lvl="0" marL="457200" rtl="0" algn="just">
              <a:lnSpc>
                <a:spcPct val="115000"/>
              </a:lnSpc>
              <a:spcBef>
                <a:spcPts val="0"/>
              </a:spcBef>
              <a:spcAft>
                <a:spcPts val="0"/>
              </a:spcAft>
              <a:buClr>
                <a:srgbClr val="444444"/>
              </a:buClr>
              <a:buSzPts val="1550"/>
              <a:buFont typeface="Arial"/>
              <a:buChar char="⦿"/>
            </a:pPr>
            <a:r>
              <a:rPr lang="cs-CZ" sz="1550">
                <a:solidFill>
                  <a:srgbClr val="444444"/>
                </a:solidFill>
                <a:highlight>
                  <a:srgbClr val="FFFFFF"/>
                </a:highlight>
                <a:latin typeface="Arial"/>
                <a:ea typeface="Arial"/>
                <a:cs typeface="Arial"/>
                <a:sym typeface="Arial"/>
              </a:rPr>
              <a:t>osvojit lze pouze dítě nezletilé</a:t>
            </a:r>
            <a:endParaRPr sz="1550">
              <a:solidFill>
                <a:srgbClr val="444444"/>
              </a:solidFill>
              <a:highlight>
                <a:srgbClr val="FFFFFF"/>
              </a:highlight>
              <a:latin typeface="Arial"/>
              <a:ea typeface="Arial"/>
              <a:cs typeface="Arial"/>
              <a:sym typeface="Arial"/>
            </a:endParaRPr>
          </a:p>
          <a:p>
            <a:pPr indent="-327025" lvl="0" marL="457200" rtl="0" algn="just">
              <a:lnSpc>
                <a:spcPct val="115000"/>
              </a:lnSpc>
              <a:spcBef>
                <a:spcPts val="0"/>
              </a:spcBef>
              <a:spcAft>
                <a:spcPts val="0"/>
              </a:spcAft>
              <a:buClr>
                <a:srgbClr val="444444"/>
              </a:buClr>
              <a:buSzPts val="1550"/>
              <a:buFont typeface="Arial"/>
              <a:buChar char="⦿"/>
            </a:pPr>
            <a:r>
              <a:rPr lang="cs-CZ" sz="1550">
                <a:solidFill>
                  <a:srgbClr val="444444"/>
                </a:solidFill>
                <a:highlight>
                  <a:srgbClr val="FFFFFF"/>
                </a:highlight>
                <a:latin typeface="Arial"/>
                <a:ea typeface="Arial"/>
                <a:cs typeface="Arial"/>
                <a:sym typeface="Arial"/>
              </a:rPr>
              <a:t>o osvojení rozhoduje soud</a:t>
            </a:r>
            <a:endParaRPr sz="15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1ddaa8a3b4_0_79"/>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solidFill>
                  <a:schemeClr val="dk1"/>
                </a:solidFill>
                <a:highlight>
                  <a:schemeClr val="lt1"/>
                </a:highlight>
              </a:rPr>
              <a:t>Co vše rodina ovlivňuje?</a:t>
            </a:r>
            <a:endParaRPr>
              <a:solidFill>
                <a:schemeClr val="dk1"/>
              </a:solidFill>
              <a:highlight>
                <a:schemeClr val="lt1"/>
              </a:highlight>
            </a:endParaRPr>
          </a:p>
        </p:txBody>
      </p:sp>
      <p:sp>
        <p:nvSpPr>
          <p:cNvPr id="181" name="Google Shape;181;g11ddaa8a3b4_0_79"/>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365125" lvl="0" marL="457200" rtl="0" algn="l">
              <a:spcBef>
                <a:spcPts val="600"/>
              </a:spcBef>
              <a:spcAft>
                <a:spcPts val="0"/>
              </a:spcAft>
              <a:buClr>
                <a:srgbClr val="444444"/>
              </a:buClr>
              <a:buSzPts val="2150"/>
              <a:buFont typeface="Arial"/>
              <a:buChar char="⦿"/>
            </a:pPr>
            <a:r>
              <a:rPr lang="cs-CZ" sz="2150">
                <a:solidFill>
                  <a:srgbClr val="444444"/>
                </a:solidFill>
                <a:highlight>
                  <a:srgbClr val="FFFFFF"/>
                </a:highlight>
                <a:latin typeface="Arial"/>
                <a:ea typeface="Arial"/>
                <a:cs typeface="Arial"/>
                <a:sym typeface="Arial"/>
              </a:rPr>
              <a:t>Prenatální období </a:t>
            </a:r>
            <a:endParaRPr sz="2150">
              <a:solidFill>
                <a:srgbClr val="444444"/>
              </a:solidFill>
              <a:highlight>
                <a:srgbClr val="FFFFFF"/>
              </a:highlight>
              <a:latin typeface="Arial"/>
              <a:ea typeface="Arial"/>
              <a:cs typeface="Arial"/>
              <a:sym typeface="Arial"/>
            </a:endParaRPr>
          </a:p>
          <a:p>
            <a:pPr indent="-365125" lvl="0" marL="457200" rtl="0" algn="l">
              <a:spcBef>
                <a:spcPts val="0"/>
              </a:spcBef>
              <a:spcAft>
                <a:spcPts val="0"/>
              </a:spcAft>
              <a:buClr>
                <a:srgbClr val="444444"/>
              </a:buClr>
              <a:buSzPts val="2150"/>
              <a:buFont typeface="Arial"/>
              <a:buChar char="⦿"/>
            </a:pPr>
            <a:r>
              <a:rPr lang="cs-CZ" sz="2150">
                <a:solidFill>
                  <a:srgbClr val="444444"/>
                </a:solidFill>
                <a:highlight>
                  <a:srgbClr val="FFFFFF"/>
                </a:highlight>
                <a:latin typeface="Arial"/>
                <a:ea typeface="Arial"/>
                <a:cs typeface="Arial"/>
                <a:sym typeface="Arial"/>
              </a:rPr>
              <a:t>Ekonomické zázemí </a:t>
            </a:r>
            <a:endParaRPr sz="2150">
              <a:solidFill>
                <a:srgbClr val="444444"/>
              </a:solidFill>
              <a:highlight>
                <a:srgbClr val="FFFFFF"/>
              </a:highlight>
              <a:latin typeface="Arial"/>
              <a:ea typeface="Arial"/>
              <a:cs typeface="Arial"/>
              <a:sym typeface="Arial"/>
            </a:endParaRPr>
          </a:p>
          <a:p>
            <a:pPr indent="-365125" lvl="0" marL="457200" rtl="0" algn="l">
              <a:spcBef>
                <a:spcPts val="0"/>
              </a:spcBef>
              <a:spcAft>
                <a:spcPts val="0"/>
              </a:spcAft>
              <a:buClr>
                <a:srgbClr val="444444"/>
              </a:buClr>
              <a:buSzPts val="2150"/>
              <a:buFont typeface="Arial"/>
              <a:buChar char="⦿"/>
            </a:pPr>
            <a:r>
              <a:rPr lang="cs-CZ" sz="2150">
                <a:solidFill>
                  <a:srgbClr val="444444"/>
                </a:solidFill>
                <a:highlight>
                  <a:srgbClr val="FFFFFF"/>
                </a:highlight>
                <a:latin typeface="Arial"/>
                <a:ea typeface="Arial"/>
                <a:cs typeface="Arial"/>
                <a:sym typeface="Arial"/>
              </a:rPr>
              <a:t>Emocionální zázemí </a:t>
            </a:r>
            <a:endParaRPr sz="2150">
              <a:solidFill>
                <a:srgbClr val="444444"/>
              </a:solidFill>
              <a:highlight>
                <a:srgbClr val="FFFFFF"/>
              </a:highlight>
              <a:latin typeface="Arial"/>
              <a:ea typeface="Arial"/>
              <a:cs typeface="Arial"/>
              <a:sym typeface="Arial"/>
            </a:endParaRPr>
          </a:p>
          <a:p>
            <a:pPr indent="-365125" lvl="0" marL="457200" rtl="0" algn="l">
              <a:spcBef>
                <a:spcPts val="0"/>
              </a:spcBef>
              <a:spcAft>
                <a:spcPts val="0"/>
              </a:spcAft>
              <a:buClr>
                <a:srgbClr val="444444"/>
              </a:buClr>
              <a:buSzPts val="2150"/>
              <a:buFont typeface="Arial"/>
              <a:buChar char="⦿"/>
            </a:pPr>
            <a:r>
              <a:rPr lang="cs-CZ" sz="2150">
                <a:solidFill>
                  <a:srgbClr val="444444"/>
                </a:solidFill>
                <a:highlight>
                  <a:srgbClr val="FFFFFF"/>
                </a:highlight>
                <a:latin typeface="Arial"/>
                <a:ea typeface="Arial"/>
                <a:cs typeface="Arial"/>
                <a:sym typeface="Arial"/>
              </a:rPr>
              <a:t>Výchovné působení </a:t>
            </a:r>
            <a:endParaRPr sz="2150">
              <a:solidFill>
                <a:srgbClr val="444444"/>
              </a:solidFill>
              <a:highlight>
                <a:srgbClr val="FFFFFF"/>
              </a:highlight>
              <a:latin typeface="Arial"/>
              <a:ea typeface="Arial"/>
              <a:cs typeface="Arial"/>
              <a:sym typeface="Arial"/>
            </a:endParaRPr>
          </a:p>
          <a:p>
            <a:pPr indent="-365125" lvl="0" marL="457200" rtl="0" algn="l">
              <a:spcBef>
                <a:spcPts val="0"/>
              </a:spcBef>
              <a:spcAft>
                <a:spcPts val="0"/>
              </a:spcAft>
              <a:buClr>
                <a:srgbClr val="444444"/>
              </a:buClr>
              <a:buSzPts val="2150"/>
              <a:buFont typeface="Arial"/>
              <a:buChar char="⦿"/>
            </a:pPr>
            <a:r>
              <a:rPr lang="cs-CZ" sz="2150">
                <a:solidFill>
                  <a:srgbClr val="444444"/>
                </a:solidFill>
                <a:highlight>
                  <a:srgbClr val="FFFFFF"/>
                </a:highlight>
                <a:latin typeface="Arial"/>
                <a:ea typeface="Arial"/>
                <a:cs typeface="Arial"/>
                <a:sym typeface="Arial"/>
              </a:rPr>
              <a:t>Vztahy mezi členy rodiny (rodina nukleární a širší rodina) </a:t>
            </a:r>
            <a:endParaRPr sz="21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sz="3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1ddaa8a3b4_0_85"/>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t>Prenatální vývoj</a:t>
            </a:r>
            <a:endParaRPr/>
          </a:p>
        </p:txBody>
      </p:sp>
      <p:sp>
        <p:nvSpPr>
          <p:cNvPr id="187" name="Google Shape;187;g11ddaa8a3b4_0_85"/>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339725" lvl="0" marL="457200" rtl="0" algn="l">
              <a:spcBef>
                <a:spcPts val="60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Vliv prénatálního vývoje na úspěšnost dítěte (nechtěné děti) </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Prénatální komunikace </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Zodpovědnost matky (drogy, HIV, léky, psychika matky) </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Očekávání dítěte v rodině</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t/>
            </a:r>
            <a:endParaRPr sz="1750">
              <a:solidFill>
                <a:srgbClr val="444444"/>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1ddaa8a3b4_0_91"/>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t>Ekonomické postavení rodiny</a:t>
            </a:r>
            <a:endParaRPr/>
          </a:p>
        </p:txBody>
      </p:sp>
      <p:sp>
        <p:nvSpPr>
          <p:cNvPr id="193" name="Google Shape;193;g11ddaa8a3b4_0_91"/>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371475" lvl="0" marL="457200" rtl="0" algn="l">
              <a:spcBef>
                <a:spcPts val="60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Zaměstnanost rodičů, vliv zaměstnanosti na děti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Zařazení rodiny do ekonomického makrosystému společnosti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Individuální spotřeba rodiny – způsob života v rodině (hodnotová orientace rodičů)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Zabezpečení finanční (placené instituce – plavání, cizí jazyk, baby kluby)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Nabídka aktivit – jejich hranice, jejich navštěvování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Podíl rodiny na finanční gramotnosti dětí</a:t>
            </a:r>
            <a:endParaRPr sz="3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1ddaa8a3b4_0_97"/>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t>Emoční zázemí</a:t>
            </a:r>
            <a:endParaRPr/>
          </a:p>
        </p:txBody>
      </p:sp>
      <p:sp>
        <p:nvSpPr>
          <p:cNvPr id="199" name="Google Shape;199;g11ddaa8a3b4_0_97"/>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371475" lvl="0" marL="457200" rtl="0" algn="l">
              <a:spcBef>
                <a:spcPts val="60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Význam těsných kontaktů, očních kontaktů pro vývoj dítěte</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Zabezpečení základních psychických potřeb: - potřeba bezpečí - potřeba uznání - potřeba porozumění</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Jasnost v emocích a jejich vyjařování</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Čas na dítě (více než hmotné finanční zajištění, přemíra hraček apod.)</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Konflikty mezi rodiči mohou poznamenat dítě na celý život.</a:t>
            </a:r>
            <a:endParaRPr sz="3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1ddaa8a3b4_0_103"/>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t>Socializace</a:t>
            </a:r>
            <a:endParaRPr/>
          </a:p>
        </p:txBody>
      </p:sp>
      <p:sp>
        <p:nvSpPr>
          <p:cNvPr id="205" name="Google Shape;205;g11ddaa8a3b4_0_103"/>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371475" lvl="0" marL="457200" rtl="0" algn="l">
              <a:spcBef>
                <a:spcPts val="60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Zařazování, včleňování se do společnosti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Navazování kontaktů, jejich rozšiřování, prohlubování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Primární socializace dítěte – v rodině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Sekundární socializace dítěte – více spojována se školou než s rodinou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Nepřímé výchovné působení v rodině je důležitější než přímé (Exampla trahunt!)</a:t>
            </a:r>
            <a:endParaRPr sz="3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168c9d14c1_0_0"/>
          <p:cNvSpPr txBox="1"/>
          <p:nvPr>
            <p:ph type="title"/>
          </p:nvPr>
        </p:nvSpPr>
        <p:spPr>
          <a:xfrm>
            <a:off x="457200" y="320675"/>
            <a:ext cx="7239000" cy="1143000"/>
          </a:xfrm>
          <a:prstGeom prst="rect">
            <a:avLst/>
          </a:prstGeom>
          <a:noFill/>
          <a:ln>
            <a:noFill/>
          </a:ln>
        </p:spPr>
        <p:txBody>
          <a:bodyPr anchorCtr="0" anchor="b" bIns="0" lIns="45700" spcFirstLastPara="1" rIns="45700" wrap="square" tIns="0">
            <a:normAutofit/>
          </a:bodyPr>
          <a:lstStyle/>
          <a:p>
            <a:pPr indent="0" lvl="0" marL="0" rtl="0" algn="l">
              <a:lnSpc>
                <a:spcPct val="100000"/>
              </a:lnSpc>
              <a:spcBef>
                <a:spcPts val="0"/>
              </a:spcBef>
              <a:spcAft>
                <a:spcPts val="0"/>
              </a:spcAft>
              <a:buSzPts val="1400"/>
              <a:buNone/>
            </a:pPr>
            <a:r>
              <a:rPr lang="cs-CZ">
                <a:solidFill>
                  <a:schemeClr val="dk1"/>
                </a:solidFill>
              </a:rPr>
              <a:t>Cíl tohoto semináře</a:t>
            </a:r>
            <a:endParaRPr>
              <a:solidFill>
                <a:schemeClr val="dk1"/>
              </a:solidFill>
            </a:endParaRPr>
          </a:p>
        </p:txBody>
      </p:sp>
      <p:sp>
        <p:nvSpPr>
          <p:cNvPr id="98" name="Google Shape;98;g1168c9d14c1_0_0"/>
          <p:cNvSpPr txBox="1"/>
          <p:nvPr>
            <p:ph idx="1" type="body"/>
          </p:nvPr>
        </p:nvSpPr>
        <p:spPr>
          <a:xfrm>
            <a:off x="457200" y="1609725"/>
            <a:ext cx="7239000" cy="48465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600"/>
              </a:spcBef>
              <a:spcAft>
                <a:spcPts val="0"/>
              </a:spcAft>
              <a:buNone/>
            </a:pPr>
            <a:r>
              <a:t/>
            </a:r>
            <a:endParaRPr/>
          </a:p>
          <a:p>
            <a:pPr indent="0" lvl="0" marL="457200" rtl="0" algn="l">
              <a:lnSpc>
                <a:spcPct val="100000"/>
              </a:lnSpc>
              <a:spcBef>
                <a:spcPts val="600"/>
              </a:spcBef>
              <a:spcAft>
                <a:spcPts val="0"/>
              </a:spcAft>
              <a:buNone/>
            </a:pPr>
            <a:r>
              <a:t/>
            </a:r>
            <a:endParaRPr/>
          </a:p>
          <a:p>
            <a:pPr indent="-312039" lvl="0" marL="457200" rtl="0" algn="l">
              <a:lnSpc>
                <a:spcPct val="100000"/>
              </a:lnSpc>
              <a:spcBef>
                <a:spcPts val="600"/>
              </a:spcBef>
              <a:spcAft>
                <a:spcPts val="0"/>
              </a:spcAft>
              <a:buSzPts val="1314"/>
              <a:buChar char="⦿"/>
            </a:pPr>
            <a:r>
              <a:rPr lang="cs-CZ"/>
              <a:t>Zamyslet se, co dělá z rodiny bezpečné prostředí</a:t>
            </a:r>
            <a:endParaRPr/>
          </a:p>
          <a:p>
            <a:pPr indent="-312039" lvl="0" marL="457200" rtl="0" algn="l">
              <a:lnSpc>
                <a:spcPct val="100000"/>
              </a:lnSpc>
              <a:spcBef>
                <a:spcPts val="600"/>
              </a:spcBef>
              <a:spcAft>
                <a:spcPts val="0"/>
              </a:spcAft>
              <a:buSzPts val="1314"/>
              <a:buChar char="⦿"/>
            </a:pPr>
            <a:r>
              <a:rPr lang="cs-CZ"/>
              <a:t>Co dělat pro prevenci nebezpečí (kterých)</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600"/>
              </a:spcBef>
              <a:spcAft>
                <a:spcPts val="0"/>
              </a:spcAft>
              <a:buSzPts val="1314"/>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1ddaa8a3b4_0_109"/>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t>Podpora v rozvoji dítěte</a:t>
            </a:r>
            <a:endParaRPr/>
          </a:p>
        </p:txBody>
      </p:sp>
      <p:sp>
        <p:nvSpPr>
          <p:cNvPr id="211" name="Google Shape;211;g11ddaa8a3b4_0_109"/>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371475" lvl="0" marL="457200" rtl="0" algn="l">
              <a:spcBef>
                <a:spcPts val="60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Pohybový vývoj – součást psychomotorického vývoje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Emoční a volní vývoj - vůle se rodí v řádu</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Smyslový vývoj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Vývoj řeči - Dítě se učí mluvit v rodině, z lásky. Učit se řeč = mít druhého rád.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Grafomotorika – kreslení, omalovánky </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Vědomí povinnosti, odpovědnosti, úcty</a:t>
            </a:r>
            <a:endParaRPr sz="2250">
              <a:solidFill>
                <a:srgbClr val="444444"/>
              </a:solidFill>
              <a:highlight>
                <a:srgbClr val="FFFFFF"/>
              </a:highlight>
              <a:latin typeface="Arial"/>
              <a:ea typeface="Arial"/>
              <a:cs typeface="Arial"/>
              <a:sym typeface="Arial"/>
            </a:endParaRPr>
          </a:p>
          <a:p>
            <a:pPr indent="-371475" lvl="0" marL="457200" rtl="0" algn="l">
              <a:spcBef>
                <a:spcPts val="0"/>
              </a:spcBef>
              <a:spcAft>
                <a:spcPts val="0"/>
              </a:spcAft>
              <a:buClr>
                <a:srgbClr val="444444"/>
              </a:buClr>
              <a:buSzPts val="2250"/>
              <a:buFont typeface="Arial"/>
              <a:buChar char="⦿"/>
            </a:pPr>
            <a:r>
              <a:rPr lang="cs-CZ" sz="2250">
                <a:solidFill>
                  <a:srgbClr val="444444"/>
                </a:solidFill>
                <a:highlight>
                  <a:srgbClr val="FFFFFF"/>
                </a:highlight>
                <a:latin typeface="Arial"/>
                <a:ea typeface="Arial"/>
                <a:cs typeface="Arial"/>
                <a:sym typeface="Arial"/>
              </a:rPr>
              <a:t>Vývoj sebevědomí - úcty k sobě a vědomí vlastní hodnoty</a:t>
            </a:r>
            <a:endParaRPr sz="2250">
              <a:solidFill>
                <a:srgbClr val="444444"/>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1ddaa8a3b4_0_115"/>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t>Rizika</a:t>
            </a:r>
            <a:endParaRPr/>
          </a:p>
        </p:txBody>
      </p:sp>
      <p:sp>
        <p:nvSpPr>
          <p:cNvPr id="217" name="Google Shape;217;g11ddaa8a3b4_0_115"/>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l">
              <a:lnSpc>
                <a:spcPct val="115000"/>
              </a:lnSpc>
              <a:spcBef>
                <a:spcPts val="1100"/>
              </a:spcBef>
              <a:spcAft>
                <a:spcPts val="0"/>
              </a:spcAft>
              <a:buNone/>
            </a:pPr>
            <a:r>
              <a:rPr lang="cs-CZ" sz="1750">
                <a:solidFill>
                  <a:srgbClr val="444444"/>
                </a:solidFill>
                <a:highlight>
                  <a:srgbClr val="FFFFFF"/>
                </a:highlight>
                <a:latin typeface="Arial"/>
                <a:ea typeface="Arial"/>
                <a:cs typeface="Arial"/>
                <a:sym typeface="Arial"/>
              </a:rPr>
              <a:t>Riziko selhání ve vzdělávací dráze, když:</a:t>
            </a:r>
            <a:endParaRPr sz="1750">
              <a:solidFill>
                <a:srgbClr val="444444"/>
              </a:solidFill>
              <a:highlight>
                <a:srgbClr val="FFFFFF"/>
              </a:highlight>
              <a:latin typeface="Arial"/>
              <a:ea typeface="Arial"/>
              <a:cs typeface="Arial"/>
              <a:sym typeface="Arial"/>
            </a:endParaRPr>
          </a:p>
          <a:p>
            <a:pPr indent="-339725" lvl="0" marL="457200" rtl="0" algn="l">
              <a:lnSpc>
                <a:spcPct val="115000"/>
              </a:lnSpc>
              <a:spcBef>
                <a:spcPts val="110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Výchovná zanedbanost (sociální a hygienické návyky, chování) </a:t>
            </a:r>
            <a:endParaRPr sz="1750">
              <a:solidFill>
                <a:srgbClr val="444444"/>
              </a:solidFill>
              <a:highlight>
                <a:srgbClr val="FFFFFF"/>
              </a:highlight>
              <a:latin typeface="Arial"/>
              <a:ea typeface="Arial"/>
              <a:cs typeface="Arial"/>
              <a:sym typeface="Arial"/>
            </a:endParaRPr>
          </a:p>
          <a:p>
            <a:pPr indent="-339725" lvl="0" marL="457200" rtl="0" algn="l">
              <a:lnSpc>
                <a:spcPct val="115000"/>
              </a:lnSpc>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Problémová rodina </a:t>
            </a:r>
            <a:endParaRPr sz="1750">
              <a:solidFill>
                <a:srgbClr val="444444"/>
              </a:solidFill>
              <a:highlight>
                <a:srgbClr val="FFFFFF"/>
              </a:highlight>
              <a:latin typeface="Arial"/>
              <a:ea typeface="Arial"/>
              <a:cs typeface="Arial"/>
              <a:sym typeface="Arial"/>
            </a:endParaRPr>
          </a:p>
          <a:p>
            <a:pPr indent="-339725" lvl="0" marL="457200" rtl="0" algn="l">
              <a:lnSpc>
                <a:spcPct val="115000"/>
              </a:lnSpc>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Školní zralost </a:t>
            </a:r>
            <a:endParaRPr sz="1750">
              <a:solidFill>
                <a:srgbClr val="444444"/>
              </a:solidFill>
              <a:highlight>
                <a:srgbClr val="FFFFFF"/>
              </a:highlight>
              <a:latin typeface="Arial"/>
              <a:ea typeface="Arial"/>
              <a:cs typeface="Arial"/>
              <a:sym typeface="Arial"/>
            </a:endParaRPr>
          </a:p>
          <a:p>
            <a:pPr indent="-339725" lvl="0" marL="457200" rtl="0" algn="l">
              <a:lnSpc>
                <a:spcPct val="115000"/>
              </a:lnSpc>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Rozumové schopnosti ADHD/ADD, rizika poruch učení</a:t>
            </a:r>
            <a:endParaRPr sz="1750">
              <a:solidFill>
                <a:srgbClr val="444444"/>
              </a:solidFill>
              <a:highlight>
                <a:srgbClr val="FFFFFF"/>
              </a:highlight>
              <a:latin typeface="Arial"/>
              <a:ea typeface="Arial"/>
              <a:cs typeface="Arial"/>
              <a:sym typeface="Arial"/>
            </a:endParaRPr>
          </a:p>
          <a:p>
            <a:pPr indent="-339725" lvl="0" marL="457200" rtl="0" algn="l">
              <a:lnSpc>
                <a:spcPct val="115000"/>
              </a:lnSpc>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Týrané a zneužívané dítě</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Psychická deprivace</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Dítě nemocné </a:t>
            </a:r>
            <a:endParaRPr sz="1750">
              <a:solidFill>
                <a:srgbClr val="444444"/>
              </a:solidFill>
              <a:highlight>
                <a:srgbClr val="FFFFFF"/>
              </a:highlight>
              <a:latin typeface="Arial"/>
              <a:ea typeface="Arial"/>
              <a:cs typeface="Arial"/>
              <a:sym typeface="Arial"/>
            </a:endParaRPr>
          </a:p>
          <a:p>
            <a:pPr indent="-295275" lvl="0" marL="457200" rtl="0" algn="l">
              <a:spcBef>
                <a:spcPts val="0"/>
              </a:spcBef>
              <a:spcAft>
                <a:spcPts val="0"/>
              </a:spcAft>
              <a:buClr>
                <a:srgbClr val="444444"/>
              </a:buClr>
              <a:buSzPts val="1050"/>
              <a:buFont typeface="Arial"/>
              <a:buChar char="⦿"/>
            </a:pPr>
            <a:r>
              <a:rPr lang="cs-CZ" sz="1750">
                <a:solidFill>
                  <a:srgbClr val="444444"/>
                </a:solidFill>
                <a:highlight>
                  <a:srgbClr val="FFFFFF"/>
                </a:highlight>
                <a:latin typeface="Arial"/>
                <a:ea typeface="Arial"/>
                <a:cs typeface="Arial"/>
                <a:sym typeface="Arial"/>
              </a:rPr>
              <a:t>Dítě a konflikty mezi rodiči </a:t>
            </a:r>
            <a:r>
              <a:rPr lang="cs-CZ" sz="1800">
                <a:solidFill>
                  <a:srgbClr val="444444"/>
                </a:solidFill>
                <a:highlight>
                  <a:srgbClr val="FFFFFF"/>
                </a:highlight>
                <a:latin typeface="Arial"/>
                <a:ea typeface="Arial"/>
                <a:cs typeface="Arial"/>
                <a:sym typeface="Arial"/>
              </a:rPr>
              <a:t>(před rozvodem, rozvod, po rozvodu, styk s otcem, nový partner, noví sourozenci)</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168c9d14c1_0_566"/>
          <p:cNvSpPr txBox="1"/>
          <p:nvPr>
            <p:ph type="title"/>
          </p:nvPr>
        </p:nvSpPr>
        <p:spPr>
          <a:xfrm>
            <a:off x="457200" y="320675"/>
            <a:ext cx="7239000" cy="1143000"/>
          </a:xfrm>
          <a:prstGeom prst="rect">
            <a:avLst/>
          </a:prstGeom>
          <a:noFill/>
          <a:ln>
            <a:noFill/>
          </a:ln>
        </p:spPr>
        <p:txBody>
          <a:bodyPr anchorCtr="0" anchor="b" bIns="0" lIns="45700" spcFirstLastPara="1" rIns="45700" wrap="square" tIns="0">
            <a:normAutofit/>
          </a:bodyPr>
          <a:lstStyle/>
          <a:p>
            <a:pPr indent="0" lvl="0" marL="0" rtl="0" algn="l">
              <a:lnSpc>
                <a:spcPct val="100000"/>
              </a:lnSpc>
              <a:spcBef>
                <a:spcPts val="0"/>
              </a:spcBef>
              <a:spcAft>
                <a:spcPts val="0"/>
              </a:spcAft>
              <a:buSzPts val="1400"/>
              <a:buNone/>
            </a:pPr>
            <a:r>
              <a:rPr lang="cs-CZ">
                <a:solidFill>
                  <a:schemeClr val="dk1"/>
                </a:solidFill>
              </a:rPr>
              <a:t>Diskuze:</a:t>
            </a:r>
            <a:endParaRPr>
              <a:solidFill>
                <a:schemeClr val="dk1"/>
              </a:solidFill>
            </a:endParaRPr>
          </a:p>
        </p:txBody>
      </p:sp>
      <p:sp>
        <p:nvSpPr>
          <p:cNvPr id="223" name="Google Shape;223;g1168c9d14c1_0_566"/>
          <p:cNvSpPr txBox="1"/>
          <p:nvPr>
            <p:ph idx="1" type="body"/>
          </p:nvPr>
        </p:nvSpPr>
        <p:spPr>
          <a:xfrm>
            <a:off x="457200" y="1742850"/>
            <a:ext cx="7239000" cy="3372300"/>
          </a:xfrm>
          <a:prstGeom prst="rect">
            <a:avLst/>
          </a:prstGeom>
          <a:noFill/>
          <a:ln>
            <a:noFill/>
          </a:ln>
        </p:spPr>
        <p:txBody>
          <a:bodyPr anchorCtr="0" anchor="t" bIns="45700" lIns="91425" spcFirstLastPara="1" rIns="91425" wrap="square" tIns="45700">
            <a:noAutofit/>
          </a:bodyPr>
          <a:lstStyle/>
          <a:p>
            <a:pPr indent="0" lvl="0" marL="0" rtl="0" algn="ctr">
              <a:lnSpc>
                <a:spcPct val="140000"/>
              </a:lnSpc>
              <a:spcBef>
                <a:spcPts val="0"/>
              </a:spcBef>
              <a:spcAft>
                <a:spcPts val="0"/>
              </a:spcAft>
              <a:buClr>
                <a:schemeClr val="dk1"/>
              </a:buClr>
              <a:buSzPts val="1100"/>
              <a:buFont typeface="Arial"/>
              <a:buNone/>
            </a:pPr>
            <a:r>
              <a:rPr lang="cs-CZ" sz="1750">
                <a:solidFill>
                  <a:srgbClr val="3A3A3A"/>
                </a:solidFill>
                <a:highlight>
                  <a:srgbClr val="FFFFFF"/>
                </a:highlight>
                <a:latin typeface="Arial"/>
                <a:ea typeface="Arial"/>
                <a:cs typeface="Arial"/>
                <a:sym typeface="Arial"/>
              </a:rPr>
              <a:t> </a:t>
            </a:r>
            <a:r>
              <a:rPr lang="cs-CZ" sz="2250">
                <a:solidFill>
                  <a:srgbClr val="3A3A3A"/>
                </a:solidFill>
                <a:highlight>
                  <a:srgbClr val="FFFFFF"/>
                </a:highlight>
                <a:latin typeface="Arial"/>
                <a:ea typeface="Arial"/>
                <a:cs typeface="Arial"/>
                <a:sym typeface="Arial"/>
              </a:rPr>
              <a:t>Jak přemýšlíte o tématem spojených s prevencí sexuálního zneužívání u malých dětí?</a:t>
            </a:r>
            <a:endParaRPr sz="2250">
              <a:solidFill>
                <a:srgbClr val="3A3A3A"/>
              </a:solidFill>
              <a:highlight>
                <a:srgbClr val="FFFFFF"/>
              </a:highlight>
              <a:latin typeface="Arial"/>
              <a:ea typeface="Arial"/>
              <a:cs typeface="Arial"/>
              <a:sym typeface="Arial"/>
            </a:endParaRPr>
          </a:p>
          <a:p>
            <a:pPr indent="0" lvl="0" marL="0" rtl="0" algn="ctr">
              <a:lnSpc>
                <a:spcPct val="140000"/>
              </a:lnSpc>
              <a:spcBef>
                <a:spcPts val="0"/>
              </a:spcBef>
              <a:spcAft>
                <a:spcPts val="0"/>
              </a:spcAft>
              <a:buClr>
                <a:schemeClr val="dk1"/>
              </a:buClr>
              <a:buSzPts val="1100"/>
              <a:buFont typeface="Arial"/>
              <a:buNone/>
            </a:pPr>
            <a:r>
              <a:rPr lang="cs-CZ" sz="2250">
                <a:solidFill>
                  <a:srgbClr val="3A3A3A"/>
                </a:solidFill>
                <a:highlight>
                  <a:srgbClr val="FFFFFF"/>
                </a:highlight>
                <a:latin typeface="Arial"/>
                <a:ea typeface="Arial"/>
                <a:cs typeface="Arial"/>
                <a:sym typeface="Arial"/>
              </a:rPr>
              <a:t>Která témata se toho dotýkají?</a:t>
            </a:r>
            <a:endParaRPr sz="2250">
              <a:solidFill>
                <a:srgbClr val="3A3A3A"/>
              </a:solidFill>
              <a:highlight>
                <a:srgbClr val="FFFFFF"/>
              </a:highlight>
              <a:latin typeface="Arial"/>
              <a:ea typeface="Arial"/>
              <a:cs typeface="Arial"/>
              <a:sym typeface="Arial"/>
            </a:endParaRPr>
          </a:p>
          <a:p>
            <a:pPr indent="0" lvl="0" marL="0" rtl="0" algn="ctr">
              <a:lnSpc>
                <a:spcPct val="140000"/>
              </a:lnSpc>
              <a:spcBef>
                <a:spcPts val="0"/>
              </a:spcBef>
              <a:spcAft>
                <a:spcPts val="0"/>
              </a:spcAft>
              <a:buClr>
                <a:schemeClr val="dk1"/>
              </a:buClr>
              <a:buSzPts val="1100"/>
              <a:buFont typeface="Arial"/>
              <a:buNone/>
            </a:pPr>
            <a:r>
              <a:rPr lang="cs-CZ" sz="2250">
                <a:solidFill>
                  <a:srgbClr val="3A3A3A"/>
                </a:solidFill>
                <a:highlight>
                  <a:srgbClr val="FFFFFF"/>
                </a:highlight>
                <a:latin typeface="Arial"/>
                <a:ea typeface="Arial"/>
                <a:cs typeface="Arial"/>
                <a:sym typeface="Arial"/>
              </a:rPr>
              <a:t>Je vám </a:t>
            </a:r>
            <a:r>
              <a:rPr lang="cs-CZ" sz="2250">
                <a:solidFill>
                  <a:srgbClr val="3A3A3A"/>
                </a:solidFill>
                <a:highlight>
                  <a:srgbClr val="FFFFFF"/>
                </a:highlight>
                <a:latin typeface="Arial"/>
                <a:ea typeface="Arial"/>
                <a:cs typeface="Arial"/>
                <a:sym typeface="Arial"/>
              </a:rPr>
              <a:t>příjemné</a:t>
            </a:r>
            <a:r>
              <a:rPr lang="cs-CZ" sz="2250">
                <a:solidFill>
                  <a:srgbClr val="3A3A3A"/>
                </a:solidFill>
                <a:highlight>
                  <a:srgbClr val="FFFFFF"/>
                </a:highlight>
                <a:latin typeface="Arial"/>
                <a:ea typeface="Arial"/>
                <a:cs typeface="Arial"/>
                <a:sym typeface="Arial"/>
              </a:rPr>
              <a:t> o nich mluvit?</a:t>
            </a:r>
            <a:endParaRPr sz="2250">
              <a:solidFill>
                <a:srgbClr val="3A3A3A"/>
              </a:solidFill>
              <a:highlight>
                <a:srgbClr val="FFFFFF"/>
              </a:highlight>
              <a:latin typeface="Arial"/>
              <a:ea typeface="Arial"/>
              <a:cs typeface="Arial"/>
              <a:sym typeface="Arial"/>
            </a:endParaRPr>
          </a:p>
          <a:p>
            <a:pPr indent="0" lvl="0" marL="0" rtl="0" algn="ctr">
              <a:lnSpc>
                <a:spcPct val="140000"/>
              </a:lnSpc>
              <a:spcBef>
                <a:spcPts val="0"/>
              </a:spcBef>
              <a:spcAft>
                <a:spcPts val="0"/>
              </a:spcAft>
              <a:buClr>
                <a:schemeClr val="dk1"/>
              </a:buClr>
              <a:buSzPts val="1100"/>
              <a:buFont typeface="Arial"/>
              <a:buNone/>
            </a:pPr>
            <a:r>
              <a:rPr lang="cs-CZ" sz="2250">
                <a:solidFill>
                  <a:srgbClr val="3A3A3A"/>
                </a:solidFill>
                <a:highlight>
                  <a:srgbClr val="FFFFFF"/>
                </a:highlight>
                <a:latin typeface="Arial"/>
                <a:ea typeface="Arial"/>
                <a:cs typeface="Arial"/>
                <a:sym typeface="Arial"/>
              </a:rPr>
              <a:t>Jak by se o nich mělo mluvit s dětmi?</a:t>
            </a:r>
            <a:endParaRPr sz="2250">
              <a:solidFill>
                <a:srgbClr val="3A3A3A"/>
              </a:solidFill>
              <a:highlight>
                <a:srgbClr val="FFFFFF"/>
              </a:highlight>
              <a:latin typeface="Arial"/>
              <a:ea typeface="Arial"/>
              <a:cs typeface="Arial"/>
              <a:sym typeface="Arial"/>
            </a:endParaRPr>
          </a:p>
          <a:p>
            <a:pPr indent="0" lvl="0" marL="0" rtl="0" algn="ctr">
              <a:lnSpc>
                <a:spcPct val="140000"/>
              </a:lnSpc>
              <a:spcBef>
                <a:spcPts val="0"/>
              </a:spcBef>
              <a:spcAft>
                <a:spcPts val="0"/>
              </a:spcAft>
              <a:buClr>
                <a:schemeClr val="dk1"/>
              </a:buClr>
              <a:buSzPts val="1100"/>
              <a:buFont typeface="Arial"/>
              <a:buNone/>
            </a:pPr>
            <a:r>
              <a:t/>
            </a:r>
            <a:endParaRPr sz="2250">
              <a:solidFill>
                <a:srgbClr val="3A3A3A"/>
              </a:solidFill>
              <a:highlight>
                <a:srgbClr val="FFFFFF"/>
              </a:highlight>
              <a:latin typeface="Arial"/>
              <a:ea typeface="Arial"/>
              <a:cs typeface="Arial"/>
              <a:sym typeface="Arial"/>
            </a:endParaRPr>
          </a:p>
          <a:p>
            <a:pPr indent="0" lvl="0" marL="0" rtl="0" algn="ctr">
              <a:lnSpc>
                <a:spcPct val="140000"/>
              </a:lnSpc>
              <a:spcBef>
                <a:spcPts val="0"/>
              </a:spcBef>
              <a:spcAft>
                <a:spcPts val="0"/>
              </a:spcAft>
              <a:buClr>
                <a:schemeClr val="dk1"/>
              </a:buClr>
              <a:buSzPts val="1100"/>
              <a:buFont typeface="Arial"/>
              <a:buNone/>
            </a:pPr>
            <a:r>
              <a:rPr lang="cs-CZ" sz="2250">
                <a:solidFill>
                  <a:srgbClr val="3A3A3A"/>
                </a:solidFill>
                <a:highlight>
                  <a:srgbClr val="FFFFFF"/>
                </a:highlight>
                <a:latin typeface="Arial"/>
                <a:ea typeface="Arial"/>
                <a:cs typeface="Arial"/>
                <a:sym typeface="Arial"/>
              </a:rPr>
              <a:t>Doporučuji k shlédnutí film </a:t>
            </a:r>
            <a:r>
              <a:rPr lang="cs-CZ" sz="2250">
                <a:solidFill>
                  <a:srgbClr val="3A3A3A"/>
                </a:solidFill>
                <a:highlight>
                  <a:srgbClr val="FFFFFF"/>
                </a:highlight>
                <a:latin typeface="Arial"/>
                <a:ea typeface="Arial"/>
                <a:cs typeface="Arial"/>
                <a:sym typeface="Arial"/>
              </a:rPr>
              <a:t>Rodinné</a:t>
            </a:r>
            <a:r>
              <a:rPr lang="cs-CZ" sz="2250">
                <a:solidFill>
                  <a:srgbClr val="3A3A3A"/>
                </a:solidFill>
                <a:highlight>
                  <a:srgbClr val="FFFFFF"/>
                </a:highlight>
                <a:latin typeface="Arial"/>
                <a:ea typeface="Arial"/>
                <a:cs typeface="Arial"/>
                <a:sym typeface="Arial"/>
              </a:rPr>
              <a:t> hříchy</a:t>
            </a:r>
            <a:endParaRPr sz="2250">
              <a:solidFill>
                <a:srgbClr val="3A3A3A"/>
              </a:solidFill>
              <a:highlight>
                <a:srgbClr val="FFFFFF"/>
              </a:highlight>
              <a:latin typeface="Arial"/>
              <a:ea typeface="Arial"/>
              <a:cs typeface="Arial"/>
              <a:sym typeface="Arial"/>
            </a:endParaRPr>
          </a:p>
          <a:p>
            <a:pPr indent="0" lvl="0" marL="0" rtl="0" algn="ctr">
              <a:lnSpc>
                <a:spcPct val="140000"/>
              </a:lnSpc>
              <a:spcBef>
                <a:spcPts val="0"/>
              </a:spcBef>
              <a:spcAft>
                <a:spcPts val="0"/>
              </a:spcAft>
              <a:buClr>
                <a:schemeClr val="dk1"/>
              </a:buClr>
              <a:buSzPts val="1100"/>
              <a:buFont typeface="Arial"/>
              <a:buNone/>
            </a:pPr>
            <a:r>
              <a:rPr lang="cs-CZ" sz="2250">
                <a:solidFill>
                  <a:srgbClr val="3A3A3A"/>
                </a:solidFill>
                <a:highlight>
                  <a:srgbClr val="FFFFFF"/>
                </a:highlight>
                <a:latin typeface="Arial"/>
                <a:ea typeface="Arial"/>
                <a:cs typeface="Arial"/>
                <a:sym typeface="Arial"/>
              </a:rPr>
              <a:t> https://www.csfd.cz/film/189565-rodinne-hrichy/prehled/</a:t>
            </a:r>
            <a:endParaRPr sz="2250">
              <a:solidFill>
                <a:srgbClr val="3A3A3A"/>
              </a:solidFill>
              <a:highlight>
                <a:srgbClr val="FFFFFF"/>
              </a:highlight>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168c9d14c1_0_561"/>
          <p:cNvSpPr txBox="1"/>
          <p:nvPr>
            <p:ph type="title"/>
          </p:nvPr>
        </p:nvSpPr>
        <p:spPr>
          <a:xfrm>
            <a:off x="457200" y="368300"/>
            <a:ext cx="7239000" cy="1143000"/>
          </a:xfrm>
          <a:prstGeom prst="rect">
            <a:avLst/>
          </a:prstGeom>
          <a:noFill/>
          <a:ln>
            <a:noFill/>
          </a:ln>
        </p:spPr>
        <p:txBody>
          <a:bodyPr anchorCtr="0" anchor="b" bIns="0" lIns="45700" spcFirstLastPara="1" rIns="45700" wrap="square" tIns="0">
            <a:normAutofit/>
          </a:bodyPr>
          <a:lstStyle/>
          <a:p>
            <a:pPr indent="0" lvl="0" marL="0" rtl="0" algn="ctr">
              <a:lnSpc>
                <a:spcPct val="100000"/>
              </a:lnSpc>
              <a:spcBef>
                <a:spcPts val="0"/>
              </a:spcBef>
              <a:spcAft>
                <a:spcPts val="0"/>
              </a:spcAft>
              <a:buSzPts val="1400"/>
              <a:buNone/>
            </a:pPr>
            <a:r>
              <a:rPr lang="cs-CZ">
                <a:solidFill>
                  <a:schemeClr val="dk1"/>
                </a:solidFill>
              </a:rPr>
              <a:t>Děkuji za pozornost!</a:t>
            </a:r>
            <a:endParaRPr>
              <a:solidFill>
                <a:schemeClr val="dk1"/>
              </a:solidFill>
            </a:endParaRPr>
          </a:p>
        </p:txBody>
      </p:sp>
      <p:sp>
        <p:nvSpPr>
          <p:cNvPr id="229" name="Google Shape;229;g1168c9d14c1_0_561"/>
          <p:cNvSpPr txBox="1"/>
          <p:nvPr>
            <p:ph idx="1" type="body"/>
          </p:nvPr>
        </p:nvSpPr>
        <p:spPr>
          <a:xfrm>
            <a:off x="457200" y="1609725"/>
            <a:ext cx="7239000" cy="4846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00"/>
              </a:spcBef>
              <a:spcAft>
                <a:spcPts val="0"/>
              </a:spcAft>
              <a:buSzPts val="1314"/>
              <a:buNone/>
            </a:pPr>
            <a:r>
              <a:t/>
            </a:r>
            <a:endParaRPr/>
          </a:p>
        </p:txBody>
      </p:sp>
      <p:pic>
        <p:nvPicPr>
          <p:cNvPr id="230" name="Google Shape;230;g1168c9d14c1_0_561"/>
          <p:cNvPicPr preferRelativeResize="0"/>
          <p:nvPr/>
        </p:nvPicPr>
        <p:blipFill>
          <a:blip r:embed="rId3">
            <a:alphaModFix/>
          </a:blip>
          <a:stretch>
            <a:fillRect/>
          </a:stretch>
        </p:blipFill>
        <p:spPr>
          <a:xfrm>
            <a:off x="547687" y="1609725"/>
            <a:ext cx="7058028" cy="4704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idx="4294967295" type="title"/>
          </p:nvPr>
        </p:nvSpPr>
        <p:spPr>
          <a:xfrm>
            <a:off x="457200" y="320040"/>
            <a:ext cx="7239000" cy="1143000"/>
          </a:xfrm>
          <a:prstGeom prst="rect">
            <a:avLst/>
          </a:prstGeom>
          <a:noFill/>
          <a:ln>
            <a:noFill/>
          </a:ln>
        </p:spPr>
        <p:txBody>
          <a:bodyPr anchorCtr="0" anchor="b" bIns="0" lIns="45700" spcFirstLastPara="1" rIns="45700" wrap="square" tIns="0">
            <a:normAutofit/>
          </a:bodyPr>
          <a:lstStyle/>
          <a:p>
            <a:pPr indent="0" lvl="0" marL="0" marR="0" rtl="0" algn="l">
              <a:lnSpc>
                <a:spcPct val="100000"/>
              </a:lnSpc>
              <a:spcBef>
                <a:spcPts val="0"/>
              </a:spcBef>
              <a:spcAft>
                <a:spcPts val="0"/>
              </a:spcAft>
              <a:buClr>
                <a:srgbClr val="FEF7F0"/>
              </a:buClr>
              <a:buSzPts val="3800"/>
              <a:buFont typeface="Trebuchet MS"/>
              <a:buNone/>
            </a:pPr>
            <a:r>
              <a:rPr b="1" i="0" lang="cs-CZ" sz="3800" u="none" cap="none" strike="noStrike">
                <a:solidFill>
                  <a:schemeClr val="dk1"/>
                </a:solidFill>
                <a:latin typeface="Trebuchet MS"/>
                <a:ea typeface="Trebuchet MS"/>
                <a:cs typeface="Trebuchet MS"/>
                <a:sym typeface="Trebuchet MS"/>
              </a:rPr>
              <a:t>LITERATURA:</a:t>
            </a:r>
            <a:endParaRPr>
              <a:solidFill>
                <a:schemeClr val="dk1"/>
              </a:solidFill>
            </a:endParaRPr>
          </a:p>
        </p:txBody>
      </p:sp>
      <p:sp>
        <p:nvSpPr>
          <p:cNvPr id="236" name="Google Shape;236;p41"/>
          <p:cNvSpPr txBox="1"/>
          <p:nvPr>
            <p:ph idx="1" type="body"/>
          </p:nvPr>
        </p:nvSpPr>
        <p:spPr>
          <a:xfrm>
            <a:off x="523875" y="1628775"/>
            <a:ext cx="7239000" cy="4846500"/>
          </a:xfrm>
          <a:prstGeom prst="rect">
            <a:avLst/>
          </a:prstGeom>
          <a:noFill/>
          <a:ln>
            <a:noFill/>
          </a:ln>
        </p:spPr>
        <p:txBody>
          <a:bodyPr anchorCtr="0" anchor="t" bIns="45700" lIns="91425" spcFirstLastPara="1" rIns="91425" wrap="square" tIns="45700">
            <a:normAutofit/>
          </a:bodyPr>
          <a:lstStyle/>
          <a:p>
            <a:pPr indent="-609600" lvl="0" marL="609600" marR="0" rtl="0" algn="l">
              <a:lnSpc>
                <a:spcPct val="60000"/>
              </a:lnSpc>
              <a:spcBef>
                <a:spcPts val="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ČÁP, J. Rozvíjení osobnosti a způsob výchovy. Praha: ISV, 1996.</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HELUS, Z. Vyznat se v dětech. Praha: SPN, 1984.</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MATĚJČEK, Z. Co děti nejvíc potřebují. Praha: Portál, 1994.</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MATOUŠEK, O. Rodina jako instituce a vztahová síť. Praha: Sociologické nakladatelství, 1993.</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MOŽNÝ, I. </a:t>
            </a:r>
            <a:r>
              <a:rPr i="1" lang="cs-CZ" sz="1200" u="none">
                <a:solidFill>
                  <a:schemeClr val="dk1"/>
                </a:solidFill>
                <a:latin typeface="Times New Roman"/>
                <a:ea typeface="Times New Roman"/>
                <a:cs typeface="Times New Roman"/>
                <a:sym typeface="Times New Roman"/>
              </a:rPr>
              <a:t>Rodina a společnost. </a:t>
            </a:r>
            <a:r>
              <a:rPr i="0" lang="cs-CZ" sz="1200" u="none">
                <a:solidFill>
                  <a:schemeClr val="dk1"/>
                </a:solidFill>
                <a:latin typeface="Times New Roman"/>
                <a:ea typeface="Times New Roman"/>
                <a:cs typeface="Times New Roman"/>
                <a:sym typeface="Times New Roman"/>
              </a:rPr>
              <a:t>Praha : Sociologické nakladatelství, 2008. ISBN 978-80-86429-87-8</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ROGGE, J-U. děti potřebují hranice. Praha: Portál, 1996.</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SOBOTKOVÁ, I. Psychologie rodiny. Praha: Portál, 2001.</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rPr i="0" lang="cs-CZ" sz="1200" u="none">
                <a:solidFill>
                  <a:schemeClr val="dk1"/>
                </a:solidFill>
                <a:latin typeface="Times New Roman"/>
                <a:ea typeface="Times New Roman"/>
                <a:cs typeface="Times New Roman"/>
                <a:sym typeface="Times New Roman"/>
              </a:rPr>
              <a:t>ŠULOVÁ, L. </a:t>
            </a:r>
            <a:r>
              <a:rPr i="1" lang="cs-CZ" sz="1200" u="none">
                <a:solidFill>
                  <a:schemeClr val="dk1"/>
                </a:solidFill>
                <a:latin typeface="Times New Roman"/>
                <a:ea typeface="Times New Roman"/>
                <a:cs typeface="Times New Roman"/>
                <a:sym typeface="Times New Roman"/>
              </a:rPr>
              <a:t>Raný psychický vývoj dítěte. </a:t>
            </a:r>
            <a:r>
              <a:rPr i="0" lang="cs-CZ" sz="1200" u="none">
                <a:solidFill>
                  <a:schemeClr val="dk1"/>
                </a:solidFill>
                <a:latin typeface="Times New Roman"/>
                <a:ea typeface="Times New Roman"/>
                <a:cs typeface="Times New Roman"/>
                <a:sym typeface="Times New Roman"/>
              </a:rPr>
              <a:t>Praha : Karolinum, 2005. ISBN 80-246-0877-4</a:t>
            </a:r>
            <a:endParaRPr i="0" sz="1200" u="none">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cs-CZ" sz="1200">
                <a:solidFill>
                  <a:srgbClr val="3F3F3F"/>
                </a:solidFill>
                <a:latin typeface="Times New Roman"/>
                <a:ea typeface="Times New Roman"/>
                <a:cs typeface="Times New Roman"/>
                <a:sym typeface="Times New Roman"/>
              </a:rPr>
              <a:t>THOROVÁ, K. (2015) </a:t>
            </a:r>
            <a:r>
              <a:rPr i="1" lang="cs-CZ" sz="1200">
                <a:solidFill>
                  <a:srgbClr val="3F3F3F"/>
                </a:solidFill>
                <a:latin typeface="Times New Roman"/>
                <a:ea typeface="Times New Roman"/>
                <a:cs typeface="Times New Roman"/>
                <a:sym typeface="Times New Roman"/>
              </a:rPr>
              <a:t>Vývojová psychologie</a:t>
            </a:r>
            <a:r>
              <a:rPr lang="cs-CZ" sz="1200">
                <a:solidFill>
                  <a:srgbClr val="3F3F3F"/>
                </a:solidFill>
                <a:latin typeface="Times New Roman"/>
                <a:ea typeface="Times New Roman"/>
                <a:cs typeface="Times New Roman"/>
                <a:sym typeface="Times New Roman"/>
              </a:rPr>
              <a:t>. Praha: Portál</a:t>
            </a:r>
            <a:endParaRPr sz="1200">
              <a:latin typeface="Times New Roman"/>
              <a:ea typeface="Times New Roman"/>
              <a:cs typeface="Times New Roman"/>
              <a:sym typeface="Times New Roman"/>
            </a:endParaRPr>
          </a:p>
          <a:p>
            <a:pPr indent="-609600" lvl="0" marL="609600" marR="0" rtl="0" algn="l">
              <a:lnSpc>
                <a:spcPct val="60000"/>
              </a:lnSpc>
              <a:spcBef>
                <a:spcPts val="600"/>
              </a:spcBef>
              <a:spcAft>
                <a:spcPts val="0"/>
              </a:spcAft>
              <a:buClr>
                <a:schemeClr val="dk2"/>
              </a:buClr>
              <a:buSzPts val="949"/>
              <a:buFont typeface="Noto Sans Symbols"/>
              <a:buNone/>
            </a:pPr>
            <a:r>
              <a:t/>
            </a:r>
            <a:endParaRPr sz="12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Obrázek" id="241" name="Google Shape;241;g12551bb8283_0_5"/>
          <p:cNvPicPr preferRelativeResize="0"/>
          <p:nvPr>
            <p:ph idx="2" type="pic"/>
          </p:nvPr>
        </p:nvPicPr>
        <p:blipFill rotWithShape="1">
          <a:blip r:embed="rId3">
            <a:alphaModFix/>
          </a:blip>
          <a:srcRect b="0" l="0" r="0" t="0"/>
          <a:stretch/>
        </p:blipFill>
        <p:spPr>
          <a:xfrm>
            <a:off x="4991695" y="1366242"/>
            <a:ext cx="3143100" cy="4125600"/>
          </a:xfrm>
          <a:prstGeom prst="rect">
            <a:avLst/>
          </a:prstGeom>
          <a:noFill/>
          <a:ln>
            <a:noFill/>
          </a:ln>
        </p:spPr>
      </p:pic>
      <p:sp>
        <p:nvSpPr>
          <p:cNvPr id="242" name="Google Shape;242;g12551bb8283_0_5"/>
          <p:cNvSpPr txBox="1"/>
          <p:nvPr>
            <p:ph type="title"/>
          </p:nvPr>
        </p:nvSpPr>
        <p:spPr>
          <a:xfrm>
            <a:off x="383977" y="1035844"/>
            <a:ext cx="4197000" cy="2607300"/>
          </a:xfrm>
          <a:prstGeom prst="rect">
            <a:avLst/>
          </a:prstGeom>
          <a:noFill/>
          <a:ln>
            <a:noFill/>
          </a:ln>
        </p:spPr>
        <p:txBody>
          <a:bodyPr anchorCtr="0" anchor="b" bIns="35725" lIns="35725" spcFirstLastPara="1" rIns="35725" wrap="square" tIns="35725">
            <a:normAutofit/>
          </a:bodyPr>
          <a:lstStyle/>
          <a:p>
            <a:pPr indent="0" lvl="0" marL="0" rtl="0" algn="ctr">
              <a:lnSpc>
                <a:spcPct val="100000"/>
              </a:lnSpc>
              <a:spcBef>
                <a:spcPts val="0"/>
              </a:spcBef>
              <a:spcAft>
                <a:spcPts val="0"/>
              </a:spcAft>
              <a:buClr>
                <a:srgbClr val="515151"/>
              </a:buClr>
              <a:buSzPts val="5200"/>
              <a:buFont typeface="Ovo"/>
              <a:buNone/>
            </a:pPr>
            <a:r>
              <a:rPr b="0" i="0" lang="cs-CZ" sz="5200" u="none" cap="none" strike="noStrike">
                <a:solidFill>
                  <a:srgbClr val="515151"/>
                </a:solidFill>
                <a:latin typeface="Ovo"/>
                <a:ea typeface="Ovo"/>
                <a:cs typeface="Ovo"/>
                <a:sym typeface="Ovo"/>
              </a:rPr>
              <a:t>Manželství aneb jak se (ne)rozvádět</a:t>
            </a:r>
            <a:endParaRPr/>
          </a:p>
        </p:txBody>
      </p:sp>
      <p:sp>
        <p:nvSpPr>
          <p:cNvPr id="243" name="Google Shape;243;g12551bb8283_0_5"/>
          <p:cNvSpPr txBox="1"/>
          <p:nvPr>
            <p:ph idx="1" type="body"/>
          </p:nvPr>
        </p:nvSpPr>
        <p:spPr>
          <a:xfrm>
            <a:off x="383977" y="3723680"/>
            <a:ext cx="4197000" cy="2277000"/>
          </a:xfrm>
          <a:prstGeom prst="rect">
            <a:avLst/>
          </a:prstGeom>
          <a:noFill/>
          <a:ln>
            <a:noFill/>
          </a:ln>
        </p:spPr>
        <p:txBody>
          <a:bodyPr anchorCtr="0" anchor="t" bIns="35725" lIns="35725" spcFirstLastPara="1" rIns="35725" wrap="square" tIns="35725">
            <a:noAutofit/>
          </a:bodyPr>
          <a:lstStyle/>
          <a:p>
            <a:pPr indent="0" lvl="0" marL="0" rtl="0" algn="ctr">
              <a:lnSpc>
                <a:spcPct val="100000"/>
              </a:lnSpc>
              <a:spcBef>
                <a:spcPts val="0"/>
              </a:spcBef>
              <a:spcAft>
                <a:spcPts val="0"/>
              </a:spcAft>
              <a:buSzPts val="3000"/>
              <a:buFont typeface="Ovo"/>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2551bb8283_0_11"/>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p>
            <a:pPr indent="0" lvl="0" marL="0" rtl="0" algn="ctr">
              <a:lnSpc>
                <a:spcPct val="100000"/>
              </a:lnSpc>
              <a:spcBef>
                <a:spcPts val="0"/>
              </a:spcBef>
              <a:spcAft>
                <a:spcPts val="0"/>
              </a:spcAft>
              <a:buClr>
                <a:srgbClr val="515151"/>
              </a:buClr>
              <a:buSzPts val="5200"/>
              <a:buFont typeface="Ovo"/>
              <a:buNone/>
            </a:pPr>
            <a:r>
              <a:rPr b="0" i="0" lang="cs-CZ" sz="5200" u="none" cap="none" strike="noStrike">
                <a:solidFill>
                  <a:srgbClr val="515151"/>
                </a:solidFill>
                <a:latin typeface="Ovo"/>
                <a:ea typeface="Ovo"/>
                <a:cs typeface="Ovo"/>
                <a:sym typeface="Ovo"/>
              </a:rPr>
              <a:t>Rozvod </a:t>
            </a:r>
            <a:endParaRPr/>
          </a:p>
        </p:txBody>
      </p:sp>
      <p:sp>
        <p:nvSpPr>
          <p:cNvPr id="249" name="Google Shape;249;g12551bb8283_0_11"/>
          <p:cNvSpPr txBox="1"/>
          <p:nvPr>
            <p:ph idx="1" type="body"/>
          </p:nvPr>
        </p:nvSpPr>
        <p:spPr>
          <a:xfrm>
            <a:off x="553641" y="1964531"/>
            <a:ext cx="8036700" cy="4018500"/>
          </a:xfrm>
          <a:prstGeom prst="rect">
            <a:avLst/>
          </a:prstGeom>
          <a:noFill/>
          <a:ln>
            <a:noFill/>
          </a:ln>
        </p:spPr>
        <p:txBody>
          <a:bodyPr anchorCtr="0" anchor="ctr" bIns="35725" lIns="35725" spcFirstLastPara="1" rIns="35725" wrap="square" tIns="35725">
            <a:noAutofit/>
          </a:bodyPr>
          <a:lstStyle/>
          <a:p>
            <a:pPr indent="-298450" lvl="0" marL="304800" rtl="0" algn="l">
              <a:lnSpc>
                <a:spcPct val="100000"/>
              </a:lnSpc>
              <a:spcBef>
                <a:spcPts val="0"/>
              </a:spcBef>
              <a:spcAft>
                <a:spcPts val="0"/>
              </a:spcAft>
              <a:buSzPts val="2100"/>
              <a:buFont typeface="Trebuchet MS"/>
              <a:buChar char="⦿"/>
            </a:pPr>
            <a:r>
              <a:rPr lang="cs-CZ">
                <a:solidFill>
                  <a:srgbClr val="000000"/>
                </a:solidFill>
                <a:latin typeface="Trebuchet MS"/>
                <a:ea typeface="Trebuchet MS"/>
                <a:cs typeface="Trebuchet MS"/>
                <a:sym typeface="Trebuchet MS"/>
              </a:rPr>
              <a:t>rozvod chápeme jako krizovou situaci</a:t>
            </a:r>
            <a:endParaRPr/>
          </a:p>
          <a:p>
            <a:pPr indent="-311150" lvl="0" marL="304800" rtl="0" algn="l">
              <a:lnSpc>
                <a:spcPct val="100000"/>
              </a:lnSpc>
              <a:spcBef>
                <a:spcPts val="2800"/>
              </a:spcBef>
              <a:spcAft>
                <a:spcPts val="0"/>
              </a:spcAft>
              <a:buSzPts val="1900"/>
              <a:buFont typeface="Calibri"/>
              <a:buChar char="⦿"/>
            </a:pPr>
            <a:r>
              <a:rPr lang="cs-CZ">
                <a:latin typeface="Calibri"/>
                <a:ea typeface="Calibri"/>
                <a:cs typeface="Calibri"/>
                <a:sym typeface="Calibri"/>
              </a:rPr>
              <a:t>Emoční vyrovnanost rodiče po rozvodu značně usnadní dítěti smířit se s rozvodem (může trvat až 2 roky).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12551bb8283_0_16"/>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p>
            <a:pPr indent="0" lvl="0" marL="0" rtl="0" algn="ctr">
              <a:lnSpc>
                <a:spcPct val="100000"/>
              </a:lnSpc>
              <a:spcBef>
                <a:spcPts val="0"/>
              </a:spcBef>
              <a:spcAft>
                <a:spcPts val="0"/>
              </a:spcAft>
              <a:buClr>
                <a:srgbClr val="515151"/>
              </a:buClr>
              <a:buSzPts val="5200"/>
              <a:buFont typeface="Ovo"/>
              <a:buNone/>
            </a:pPr>
            <a:r>
              <a:rPr b="0" i="0" lang="cs-CZ" sz="5200" u="none" cap="none" strike="noStrike">
                <a:solidFill>
                  <a:srgbClr val="515151"/>
                </a:solidFill>
                <a:latin typeface="Ovo"/>
                <a:ea typeface="Ovo"/>
                <a:cs typeface="Ovo"/>
                <a:sym typeface="Ovo"/>
              </a:rPr>
              <a:t>Rozhodující faktory</a:t>
            </a:r>
            <a:endParaRPr/>
          </a:p>
        </p:txBody>
      </p:sp>
      <p:sp>
        <p:nvSpPr>
          <p:cNvPr id="255" name="Google Shape;255;g12551bb8283_0_16"/>
          <p:cNvSpPr txBox="1"/>
          <p:nvPr>
            <p:ph idx="1" type="body"/>
          </p:nvPr>
        </p:nvSpPr>
        <p:spPr>
          <a:xfrm>
            <a:off x="697148" y="1419820"/>
            <a:ext cx="8036700" cy="4383900"/>
          </a:xfrm>
          <a:prstGeom prst="rect">
            <a:avLst/>
          </a:prstGeom>
          <a:noFill/>
          <a:ln>
            <a:noFill/>
          </a:ln>
        </p:spPr>
        <p:txBody>
          <a:bodyPr anchorCtr="0" anchor="ctr" bIns="35725" lIns="35725" spcFirstLastPara="1" rIns="35725" wrap="square" tIns="35725">
            <a:noAutofit/>
          </a:bodyPr>
          <a:lstStyle/>
          <a:p>
            <a:pPr indent="0" lvl="0" marL="0" rtl="0" algn="l">
              <a:lnSpc>
                <a:spcPct val="100000"/>
              </a:lnSpc>
              <a:spcBef>
                <a:spcPts val="0"/>
              </a:spcBef>
              <a:spcAft>
                <a:spcPts val="0"/>
              </a:spcAft>
              <a:buClr>
                <a:srgbClr val="000000"/>
              </a:buClr>
              <a:buSzPts val="800"/>
              <a:buFont typeface="Trebuchet MS"/>
              <a:buNone/>
            </a:pPr>
            <a:r>
              <a:rPr lang="cs-CZ"/>
              <a:t> </a:t>
            </a:r>
            <a:r>
              <a:rPr lang="cs-CZ" sz="1700"/>
              <a:t>Matějčka a Dytrycha (1999) rozhodují tři kategorie faktorů:  </a:t>
            </a:r>
            <a:endParaRPr sz="1700"/>
          </a:p>
          <a:p>
            <a:pPr indent="0" lvl="0" marL="0" rtl="0" algn="l">
              <a:lnSpc>
                <a:spcPct val="100000"/>
              </a:lnSpc>
              <a:spcBef>
                <a:spcPts val="0"/>
              </a:spcBef>
              <a:spcAft>
                <a:spcPts val="0"/>
              </a:spcAft>
              <a:buClr>
                <a:srgbClr val="000000"/>
              </a:buClr>
              <a:buSzPts val="2100"/>
              <a:buFont typeface="Trebuchet MS"/>
              <a:buNone/>
            </a:pPr>
            <a:r>
              <a:rPr b="1" lang="cs-CZ" sz="1700"/>
              <a:t>Intrafamiliární faktory:</a:t>
            </a:r>
            <a:r>
              <a:rPr lang="cs-CZ" sz="1700"/>
              <a:t> trvání manželství, kolik dětí bylo v manželství a v jakém věku dětí k rozvodu došlo, jaké byly vztahy a konflikty mezi manžely, kdo z partnerů dal počáteční impulz k rozvodu a jak byl rozvod přijat. </a:t>
            </a:r>
            <a:endParaRPr sz="1700"/>
          </a:p>
          <a:p>
            <a:pPr indent="0" lvl="0" marL="0" rtl="0" algn="l">
              <a:lnSpc>
                <a:spcPct val="100000"/>
              </a:lnSpc>
              <a:spcBef>
                <a:spcPts val="0"/>
              </a:spcBef>
              <a:spcAft>
                <a:spcPts val="0"/>
              </a:spcAft>
              <a:buClr>
                <a:srgbClr val="000000"/>
              </a:buClr>
              <a:buSzPts val="2100"/>
              <a:buFont typeface="Trebuchet MS"/>
              <a:buNone/>
            </a:pPr>
            <a:r>
              <a:rPr b="1" lang="cs-CZ" sz="1700"/>
              <a:t>Extrafamiliární faktory:</a:t>
            </a:r>
            <a:r>
              <a:rPr lang="cs-CZ" sz="1700"/>
              <a:t> jak se k rozvodů staví příbuzní, přátelé rodiny, mimomanželský partner, jaký názor má společnost, ve které se rodina nachází, na rozvod. </a:t>
            </a:r>
            <a:endParaRPr sz="1700"/>
          </a:p>
          <a:p>
            <a:pPr indent="0" lvl="0" marL="0" rtl="0" algn="l">
              <a:lnSpc>
                <a:spcPct val="100000"/>
              </a:lnSpc>
              <a:spcBef>
                <a:spcPts val="0"/>
              </a:spcBef>
              <a:spcAft>
                <a:spcPts val="0"/>
              </a:spcAft>
              <a:buClr>
                <a:srgbClr val="000000"/>
              </a:buClr>
              <a:buSzPts val="2100"/>
              <a:buFont typeface="Trebuchet MS"/>
              <a:buNone/>
            </a:pPr>
            <a:r>
              <a:rPr b="1" lang="cs-CZ" sz="1700"/>
              <a:t>Individuální faktory: </a:t>
            </a:r>
            <a:r>
              <a:rPr lang="cs-CZ" sz="1700"/>
              <a:t>Zde záleží hlavně na osobnostech manželů, na jejich toleranci a adaptabilitě, atraktivitě, zdravotním a duševní stavu a jejich názorech a postojích (etické a náboženské). </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2551bb8283_0_21"/>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p>
            <a:pPr indent="0" lvl="0" marL="0" rtl="0" algn="ctr">
              <a:lnSpc>
                <a:spcPct val="100000"/>
              </a:lnSpc>
              <a:spcBef>
                <a:spcPts val="0"/>
              </a:spcBef>
              <a:spcAft>
                <a:spcPts val="0"/>
              </a:spcAft>
              <a:buClr>
                <a:srgbClr val="515151"/>
              </a:buClr>
              <a:buSzPts val="5200"/>
              <a:buFont typeface="Ovo"/>
              <a:buNone/>
            </a:pPr>
            <a:r>
              <a:rPr b="0" i="0" lang="cs-CZ" sz="5200" u="none" cap="none" strike="noStrike">
                <a:solidFill>
                  <a:srgbClr val="515151"/>
                </a:solidFill>
                <a:latin typeface="Ovo"/>
                <a:ea typeface="Ovo"/>
                <a:cs typeface="Ovo"/>
                <a:sym typeface="Ovo"/>
              </a:rPr>
              <a:t>Stupně zvládání rozvodu</a:t>
            </a:r>
            <a:endParaRPr/>
          </a:p>
        </p:txBody>
      </p:sp>
      <p:sp>
        <p:nvSpPr>
          <p:cNvPr id="261" name="Google Shape;261;g12551bb8283_0_21"/>
          <p:cNvSpPr txBox="1"/>
          <p:nvPr>
            <p:ph idx="1" type="body"/>
          </p:nvPr>
        </p:nvSpPr>
        <p:spPr>
          <a:xfrm>
            <a:off x="784121" y="2438314"/>
            <a:ext cx="8036700" cy="4018500"/>
          </a:xfrm>
          <a:prstGeom prst="rect">
            <a:avLst/>
          </a:prstGeom>
          <a:noFill/>
          <a:ln>
            <a:noFill/>
          </a:ln>
        </p:spPr>
        <p:txBody>
          <a:bodyPr anchorCtr="0" anchor="ctr" bIns="35725" lIns="35725" spcFirstLastPara="1" rIns="35725" wrap="square" tIns="35725">
            <a:noAutofit/>
          </a:bodyPr>
          <a:lstStyle/>
          <a:p>
            <a:pPr indent="0" lvl="0" marL="0" rtl="0" algn="l">
              <a:lnSpc>
                <a:spcPct val="100000"/>
              </a:lnSpc>
              <a:spcBef>
                <a:spcPts val="0"/>
              </a:spcBef>
              <a:spcAft>
                <a:spcPts val="0"/>
              </a:spcAft>
              <a:buClr>
                <a:srgbClr val="000000"/>
              </a:buClr>
              <a:buSzPts val="1800"/>
              <a:buFont typeface="Calibri"/>
              <a:buNone/>
            </a:pPr>
            <a:r>
              <a:rPr lang="cs-CZ" sz="1700">
                <a:latin typeface="Calibri"/>
                <a:ea typeface="Calibri"/>
                <a:cs typeface="Calibri"/>
                <a:sym typeface="Calibri"/>
              </a:rPr>
              <a:t>Matějček a Dytrych (1999) podle míry zvládnutí:</a:t>
            </a:r>
            <a:endParaRPr sz="1700">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lang="cs-CZ" sz="1700">
                <a:latin typeface="Calibri"/>
                <a:ea typeface="Calibri"/>
                <a:cs typeface="Calibri"/>
                <a:sym typeface="Calibri"/>
              </a:rPr>
              <a:t>Nejhorším stupněm </a:t>
            </a:r>
            <a:r>
              <a:rPr b="1" lang="cs-CZ" sz="1700">
                <a:latin typeface="Calibri"/>
                <a:ea typeface="Calibri"/>
                <a:cs typeface="Calibri"/>
                <a:sym typeface="Calibri"/>
              </a:rPr>
              <a:t>tzv. maladaptace</a:t>
            </a:r>
            <a:r>
              <a:rPr lang="cs-CZ" sz="1700">
                <a:latin typeface="Calibri"/>
                <a:ea typeface="Calibri"/>
                <a:cs typeface="Calibri"/>
                <a:sym typeface="Calibri"/>
              </a:rPr>
              <a:t>, kdy rozvod zasáhne život jednoho z partnerů natolik, že není schopen začít znovu. Rozvod vnímá jako životní prohru a nedokáže se s ním smířit a svůj život této situaci přizpůsobit.  </a:t>
            </a:r>
            <a:endParaRPr sz="1700">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lang="cs-CZ" sz="1700">
                <a:latin typeface="Calibri"/>
                <a:ea typeface="Calibri"/>
                <a:cs typeface="Calibri"/>
                <a:sym typeface="Calibri"/>
              </a:rPr>
              <a:t>Dalším stupněm </a:t>
            </a:r>
            <a:r>
              <a:rPr b="1" lang="cs-CZ" sz="1700">
                <a:latin typeface="Calibri"/>
                <a:ea typeface="Calibri"/>
                <a:cs typeface="Calibri"/>
                <a:sym typeface="Calibri"/>
              </a:rPr>
              <a:t>špatná adaptace</a:t>
            </a:r>
            <a:r>
              <a:rPr lang="cs-CZ" sz="1700">
                <a:latin typeface="Calibri"/>
                <a:ea typeface="Calibri"/>
                <a:cs typeface="Calibri"/>
                <a:sym typeface="Calibri"/>
              </a:rPr>
              <a:t>. Jeden z rozvedených manželů nedokáže přerušit pevnou citovou vazbu k bývalému manželovi, proto není schopen nového pevnějšího vztahu s jiným partnerem. Rozvod považuje za životní omyl, který připisuje sobě nebo bývalému partnerovi.  </a:t>
            </a:r>
            <a:endParaRPr sz="1700">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b="1" lang="cs-CZ" sz="1700">
                <a:latin typeface="Calibri"/>
                <a:ea typeface="Calibri"/>
                <a:cs typeface="Calibri"/>
                <a:sym typeface="Calibri"/>
              </a:rPr>
              <a:t>Problematické adaptaci</a:t>
            </a:r>
            <a:r>
              <a:rPr lang="cs-CZ" sz="1700">
                <a:latin typeface="Calibri"/>
                <a:ea typeface="Calibri"/>
                <a:cs typeface="Calibri"/>
                <a:sym typeface="Calibri"/>
              </a:rPr>
              <a:t> se ještě poměrně výrazně projevují dopady rozvodu na rozvedeného jedince, který již usiluje o vytvoření nového života, ale role bývalého manžela v jeho životě je stále značná.  </a:t>
            </a:r>
            <a:endParaRPr sz="1700">
              <a:latin typeface="Calibri"/>
              <a:ea typeface="Calibri"/>
              <a:cs typeface="Calibri"/>
              <a:sym typeface="Calibri"/>
            </a:endParaRPr>
          </a:p>
          <a:p>
            <a:pPr indent="0" lvl="0" marL="0" rtl="0" algn="l">
              <a:lnSpc>
                <a:spcPct val="100000"/>
              </a:lnSpc>
              <a:spcBef>
                <a:spcPts val="0"/>
              </a:spcBef>
              <a:spcAft>
                <a:spcPts val="0"/>
              </a:spcAft>
              <a:buClr>
                <a:srgbClr val="000000"/>
              </a:buClr>
              <a:buSzPts val="1800"/>
              <a:buFont typeface="Calibri"/>
              <a:buNone/>
            </a:pPr>
            <a:r>
              <a:rPr b="1" lang="cs-CZ" sz="1700">
                <a:latin typeface="Calibri"/>
                <a:ea typeface="Calibri"/>
                <a:cs typeface="Calibri"/>
                <a:sym typeface="Calibri"/>
              </a:rPr>
              <a:t>Adaptace -</a:t>
            </a:r>
            <a:r>
              <a:rPr lang="cs-CZ" sz="1700">
                <a:solidFill>
                  <a:srgbClr val="000000"/>
                </a:solidFill>
                <a:latin typeface="Helvetica Neue"/>
                <a:ea typeface="Helvetica Neue"/>
                <a:cs typeface="Helvetica Neue"/>
                <a:sym typeface="Helvetica Neue"/>
              </a:rPr>
              <a:t> </a:t>
            </a:r>
            <a:r>
              <a:rPr lang="cs-CZ" sz="1700">
                <a:latin typeface="Calibri"/>
                <a:ea typeface="Calibri"/>
                <a:cs typeface="Calibri"/>
                <a:sym typeface="Calibri"/>
              </a:rPr>
              <a:t>smíření s rozvodem velmi dobře, necítí žádnou zahořklost vůči bývalému partnerovi a jsou spokojení se svým novým životem. S bývalým partnerem vychází dobře, a dokonce jsou schopni přátelského vztahu.  </a:t>
            </a: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2551bb8283_0_27"/>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p>
            <a:pPr indent="0" lvl="0" marL="0" rtl="0" algn="ctr">
              <a:lnSpc>
                <a:spcPct val="100000"/>
              </a:lnSpc>
              <a:spcBef>
                <a:spcPts val="0"/>
              </a:spcBef>
              <a:spcAft>
                <a:spcPts val="0"/>
              </a:spcAft>
              <a:buClr>
                <a:srgbClr val="515151"/>
              </a:buClr>
              <a:buSzPts val="5200"/>
              <a:buFont typeface="Ovo"/>
              <a:buNone/>
            </a:pPr>
            <a:r>
              <a:rPr b="0" i="0" lang="cs-CZ" sz="5200" u="none" cap="none" strike="noStrike">
                <a:solidFill>
                  <a:srgbClr val="515151"/>
                </a:solidFill>
                <a:latin typeface="Ovo"/>
                <a:ea typeface="Ovo"/>
                <a:cs typeface="Ovo"/>
                <a:sym typeface="Ovo"/>
              </a:rPr>
              <a:t>Dopady na dítě</a:t>
            </a:r>
            <a:endParaRPr/>
          </a:p>
        </p:txBody>
      </p:sp>
      <p:sp>
        <p:nvSpPr>
          <p:cNvPr id="267" name="Google Shape;267;g12551bb8283_0_27"/>
          <p:cNvSpPr txBox="1"/>
          <p:nvPr>
            <p:ph idx="1" type="body"/>
          </p:nvPr>
        </p:nvSpPr>
        <p:spPr>
          <a:xfrm>
            <a:off x="553641" y="1964531"/>
            <a:ext cx="8036700" cy="4018500"/>
          </a:xfrm>
          <a:prstGeom prst="rect">
            <a:avLst/>
          </a:prstGeom>
          <a:noFill/>
          <a:ln>
            <a:noFill/>
          </a:ln>
        </p:spPr>
        <p:txBody>
          <a:bodyPr anchorCtr="0" anchor="ctr" bIns="35725" lIns="35725" spcFirstLastPara="1" rIns="35725" wrap="square" tIns="35725">
            <a:noAutofit/>
          </a:bodyPr>
          <a:lstStyle/>
          <a:p>
            <a:pPr indent="-298450" lvl="0" marL="304800" rtl="0" algn="l">
              <a:lnSpc>
                <a:spcPct val="100000"/>
              </a:lnSpc>
              <a:spcBef>
                <a:spcPts val="0"/>
              </a:spcBef>
              <a:spcAft>
                <a:spcPts val="0"/>
              </a:spcAft>
              <a:buSzPts val="2100"/>
              <a:buFont typeface="Calibri"/>
              <a:buChar char="⦿"/>
            </a:pPr>
            <a:r>
              <a:rPr lang="cs-CZ">
                <a:solidFill>
                  <a:srgbClr val="000000"/>
                </a:solidFill>
                <a:latin typeface="Calibri"/>
                <a:ea typeface="Calibri"/>
                <a:cs typeface="Calibri"/>
                <a:sym typeface="Calibri"/>
              </a:rPr>
              <a:t>Rodiče se dítě často snaží zaplétat do vyřizování svých účtů. (Matoušek, 2015).</a:t>
            </a:r>
            <a:endParaRPr>
              <a:solidFill>
                <a:srgbClr val="000000"/>
              </a:solidFill>
              <a:latin typeface="Calibri"/>
              <a:ea typeface="Calibri"/>
              <a:cs typeface="Calibri"/>
              <a:sym typeface="Calibri"/>
            </a:endParaRPr>
          </a:p>
          <a:p>
            <a:pPr indent="-298450" lvl="0" marL="304800" rtl="0" algn="l">
              <a:lnSpc>
                <a:spcPct val="100000"/>
              </a:lnSpc>
              <a:spcBef>
                <a:spcPts val="2800"/>
              </a:spcBef>
              <a:spcAft>
                <a:spcPts val="0"/>
              </a:spcAft>
              <a:buSzPts val="2100"/>
              <a:buFont typeface="Calibri"/>
              <a:buChar char="⦿"/>
            </a:pPr>
            <a:r>
              <a:rPr lang="cs-CZ">
                <a:latin typeface="Calibri"/>
                <a:ea typeface="Calibri"/>
                <a:cs typeface="Calibri"/>
                <a:sym typeface="Calibri"/>
              </a:rPr>
              <a:t>D</a:t>
            </a:r>
            <a:r>
              <a:rPr lang="cs-CZ">
                <a:solidFill>
                  <a:srgbClr val="010101"/>
                </a:solidFill>
              </a:rPr>
              <a:t>ítě se dostává do různých rolí: prostředník, důvěrník, informant, viník, rozmazlenec.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1ddaa8a3b4_0_6"/>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t/>
            </a:r>
            <a:endParaRPr/>
          </a:p>
        </p:txBody>
      </p:sp>
      <p:pic>
        <p:nvPicPr>
          <p:cNvPr id="104" name="Google Shape;104;g11ddaa8a3b4_0_6"/>
          <p:cNvPicPr preferRelativeResize="0"/>
          <p:nvPr/>
        </p:nvPicPr>
        <p:blipFill>
          <a:blip r:embed="rId3">
            <a:alphaModFix/>
          </a:blip>
          <a:stretch>
            <a:fillRect/>
          </a:stretch>
        </p:blipFill>
        <p:spPr>
          <a:xfrm>
            <a:off x="392650" y="1463675"/>
            <a:ext cx="7734300" cy="3790950"/>
          </a:xfrm>
          <a:prstGeom prst="rect">
            <a:avLst/>
          </a:prstGeom>
          <a:noFill/>
          <a:ln>
            <a:noFill/>
          </a:ln>
        </p:spPr>
      </p:pic>
      <p:sp>
        <p:nvSpPr>
          <p:cNvPr id="105" name="Google Shape;105;g11ddaa8a3b4_0_6"/>
          <p:cNvSpPr txBox="1"/>
          <p:nvPr/>
        </p:nvSpPr>
        <p:spPr>
          <a:xfrm>
            <a:off x="6567525" y="5438000"/>
            <a:ext cx="1194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CZ" sz="900">
                <a:solidFill>
                  <a:srgbClr val="999999"/>
                </a:solidFill>
                <a:highlight>
                  <a:srgbClr val="FFFFFF"/>
                </a:highlight>
              </a:rPr>
              <a:t>05.08.2021</a:t>
            </a:r>
            <a:endParaRPr b="1">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2551bb8283_0_32"/>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p>
            <a:pPr indent="0" lvl="0" marL="0" rtl="0" algn="ctr">
              <a:lnSpc>
                <a:spcPct val="100000"/>
              </a:lnSpc>
              <a:spcBef>
                <a:spcPts val="0"/>
              </a:spcBef>
              <a:spcAft>
                <a:spcPts val="0"/>
              </a:spcAft>
              <a:buClr>
                <a:srgbClr val="515151"/>
              </a:buClr>
              <a:buSzPts val="5200"/>
              <a:buFont typeface="Ovo"/>
              <a:buNone/>
            </a:pPr>
            <a:r>
              <a:rPr b="0" i="0" lang="cs-CZ" sz="5200" u="none" cap="none" strike="noStrike">
                <a:solidFill>
                  <a:srgbClr val="515151"/>
                </a:solidFill>
                <a:latin typeface="Ovo"/>
                <a:ea typeface="Ovo"/>
                <a:cs typeface="Ovo"/>
                <a:sym typeface="Ovo"/>
              </a:rPr>
              <a:t>Dopady na dítě</a:t>
            </a:r>
            <a:endParaRPr/>
          </a:p>
        </p:txBody>
      </p:sp>
      <p:sp>
        <p:nvSpPr>
          <p:cNvPr id="273" name="Google Shape;273;g12551bb8283_0_32"/>
          <p:cNvSpPr txBox="1"/>
          <p:nvPr>
            <p:ph idx="1" type="body"/>
          </p:nvPr>
        </p:nvSpPr>
        <p:spPr>
          <a:xfrm>
            <a:off x="553641" y="1964531"/>
            <a:ext cx="8036700" cy="4018500"/>
          </a:xfrm>
          <a:prstGeom prst="rect">
            <a:avLst/>
          </a:prstGeom>
          <a:noFill/>
          <a:ln>
            <a:noFill/>
          </a:ln>
        </p:spPr>
        <p:txBody>
          <a:bodyPr anchorCtr="0" anchor="ctr" bIns="35725" lIns="35725" spcFirstLastPara="1" rIns="35725" wrap="square" tIns="35725">
            <a:noAutofit/>
          </a:bodyPr>
          <a:lstStyle/>
          <a:p>
            <a:pPr indent="0" lvl="0" marL="0" rtl="0" algn="l">
              <a:lnSpc>
                <a:spcPct val="100000"/>
              </a:lnSpc>
              <a:spcBef>
                <a:spcPts val="0"/>
              </a:spcBef>
              <a:spcAft>
                <a:spcPts val="0"/>
              </a:spcAft>
              <a:buClr>
                <a:srgbClr val="000000"/>
              </a:buClr>
              <a:buSzPts val="800"/>
              <a:buFont typeface="Calibri"/>
              <a:buNone/>
            </a:pPr>
            <a:r>
              <a:rPr lang="cs-CZ">
                <a:latin typeface="Calibri"/>
                <a:ea typeface="Calibri"/>
                <a:cs typeface="Calibri"/>
                <a:sym typeface="Calibri"/>
              </a:rPr>
              <a:t> </a:t>
            </a:r>
            <a:r>
              <a:rPr lang="cs-CZ" sz="1900">
                <a:latin typeface="Calibri"/>
                <a:ea typeface="Calibri"/>
                <a:cs typeface="Calibri"/>
                <a:sym typeface="Calibri"/>
              </a:rPr>
              <a:t>Každé dítě reaguje na rozvod </a:t>
            </a:r>
            <a:r>
              <a:rPr b="1" lang="cs-CZ" sz="1900">
                <a:latin typeface="Calibri"/>
                <a:ea typeface="Calibri"/>
                <a:cs typeface="Calibri"/>
                <a:sym typeface="Calibri"/>
              </a:rPr>
              <a:t>jiným způsobem</a:t>
            </a:r>
            <a:r>
              <a:rPr lang="cs-CZ" sz="1900">
                <a:latin typeface="Calibri"/>
                <a:ea typeface="Calibri"/>
                <a:cs typeface="Calibri"/>
                <a:sym typeface="Calibri"/>
              </a:rPr>
              <a:t>.</a:t>
            </a:r>
            <a:endParaRPr sz="1900">
              <a:latin typeface="Calibri"/>
              <a:ea typeface="Calibri"/>
              <a:cs typeface="Calibri"/>
              <a:sym typeface="Calibri"/>
            </a:endParaRPr>
          </a:p>
          <a:p>
            <a:pPr indent="0" lvl="0" marL="0" rtl="0" algn="l">
              <a:lnSpc>
                <a:spcPct val="100000"/>
              </a:lnSpc>
              <a:spcBef>
                <a:spcPts val="0"/>
              </a:spcBef>
              <a:spcAft>
                <a:spcPts val="0"/>
              </a:spcAft>
              <a:buClr>
                <a:srgbClr val="000000"/>
              </a:buClr>
              <a:buSzPts val="1900"/>
              <a:buFont typeface="Calibri"/>
              <a:buNone/>
            </a:pPr>
            <a:r>
              <a:rPr lang="cs-CZ" sz="1900">
                <a:latin typeface="Calibri"/>
                <a:ea typeface="Calibri"/>
                <a:cs typeface="Calibri"/>
                <a:sym typeface="Calibri"/>
              </a:rPr>
              <a:t>Běžně dítě pociťuje smutek a beznaděj, může se cítit vinno za rozchod rodičů. </a:t>
            </a:r>
            <a:endParaRPr sz="1900">
              <a:latin typeface="Calibri"/>
              <a:ea typeface="Calibri"/>
              <a:cs typeface="Calibri"/>
              <a:sym typeface="Calibri"/>
            </a:endParaRPr>
          </a:p>
          <a:p>
            <a:pPr indent="0" lvl="0" marL="0" rtl="0" algn="l">
              <a:lnSpc>
                <a:spcPct val="100000"/>
              </a:lnSpc>
              <a:spcBef>
                <a:spcPts val="0"/>
              </a:spcBef>
              <a:spcAft>
                <a:spcPts val="0"/>
              </a:spcAft>
              <a:buClr>
                <a:srgbClr val="000000"/>
              </a:buClr>
              <a:buSzPts val="1900"/>
              <a:buFont typeface="Calibri"/>
              <a:buNone/>
            </a:pPr>
            <a:r>
              <a:rPr lang="cs-CZ" sz="1900">
                <a:latin typeface="Calibri"/>
                <a:ea typeface="Calibri"/>
                <a:cs typeface="Calibri"/>
                <a:sym typeface="Calibri"/>
              </a:rPr>
              <a:t>Další projevy: poruchy spánku, psychosomatické zdravotní problémy nebo zhoršení prospěchu ve škole, v krajních případech únik pomocí sebepoškozování, užívání drog a alkoholu, útěků z domova a chození za školu. Rozvod může vyvolat u dětí stejné příznaky jako fyzické nebo psychické týrání (Matoušek, 2015). </a:t>
            </a:r>
            <a:endParaRPr>
              <a:latin typeface="Calibri"/>
              <a:ea typeface="Calibri"/>
              <a:cs typeface="Calibri"/>
              <a:sym typeface="Calibri"/>
            </a:endParaRPr>
          </a:p>
          <a:p>
            <a:pPr indent="0" lvl="0" marL="0" rtl="0" algn="l">
              <a:lnSpc>
                <a:spcPct val="100000"/>
              </a:lnSpc>
              <a:spcBef>
                <a:spcPts val="0"/>
              </a:spcBef>
              <a:spcAft>
                <a:spcPts val="0"/>
              </a:spcAft>
              <a:buClr>
                <a:srgbClr val="000000"/>
              </a:buClr>
              <a:buSzPts val="1900"/>
              <a:buFont typeface="Calibri"/>
              <a:buNone/>
            </a:pPr>
            <a:r>
              <a:rPr lang="cs-CZ">
                <a:latin typeface="Calibri"/>
                <a:ea typeface="Calibri"/>
                <a:cs typeface="Calibri"/>
                <a:sym typeface="Calibri"/>
              </a:rPr>
              <a:t>Špaňhelová (2010) uvádí tyto symptomy: noční děsy, pomočování, psychosomatické zdravotní problémy, nechutenství, koktání, zhoršení prospěchu ve škole, útěk z domova, členství v partě, pocit viny, nadměrná ukázněnost nebo naopak neposlušnost, užívání sprostých slov, lži, krádeže, zhoršení vztahů s vrstevníky, zamlklost, popření a rozmazlenost.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2551bb8283_0_37"/>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fontScale="90000"/>
          </a:bodyPr>
          <a:lstStyle/>
          <a:p>
            <a:pPr indent="0" lvl="0" marL="0" marR="0" rtl="0" algn="ctr">
              <a:lnSpc>
                <a:spcPct val="100000"/>
              </a:lnSpc>
              <a:spcBef>
                <a:spcPts val="0"/>
              </a:spcBef>
              <a:spcAft>
                <a:spcPts val="0"/>
              </a:spcAft>
              <a:buClr>
                <a:srgbClr val="515151"/>
              </a:buClr>
              <a:buSzPct val="100000"/>
              <a:buFont typeface="Ovo"/>
              <a:buNone/>
            </a:pPr>
            <a:r>
              <a:rPr lang="cs-CZ" sz="4300"/>
              <a:t>Čtyři druhy separace pro vytváření nového sebepojetí</a:t>
            </a:r>
            <a:endParaRPr/>
          </a:p>
        </p:txBody>
      </p:sp>
      <p:sp>
        <p:nvSpPr>
          <p:cNvPr id="279" name="Google Shape;279;g12551bb8283_0_37"/>
          <p:cNvSpPr txBox="1"/>
          <p:nvPr>
            <p:ph idx="1" type="body"/>
          </p:nvPr>
        </p:nvSpPr>
        <p:spPr>
          <a:xfrm>
            <a:off x="553641" y="1964531"/>
            <a:ext cx="8036700" cy="4018500"/>
          </a:xfrm>
          <a:prstGeom prst="rect">
            <a:avLst/>
          </a:prstGeom>
          <a:noFill/>
          <a:ln>
            <a:noFill/>
          </a:ln>
        </p:spPr>
        <p:txBody>
          <a:bodyPr anchorCtr="0" anchor="ctr" bIns="35725" lIns="35725" spcFirstLastPara="1" rIns="35725" wrap="square" tIns="35725">
            <a:noAutofit/>
          </a:bodyPr>
          <a:lstStyle/>
          <a:p>
            <a:pPr indent="-254000" lvl="0" marL="254000" rtl="0" algn="l">
              <a:lnSpc>
                <a:spcPct val="100000"/>
              </a:lnSpc>
              <a:spcBef>
                <a:spcPts val="0"/>
              </a:spcBef>
              <a:spcAft>
                <a:spcPts val="0"/>
              </a:spcAft>
              <a:buSzPts val="1800"/>
              <a:buFont typeface="Ovo"/>
              <a:buChar char="⦿"/>
            </a:pPr>
            <a:r>
              <a:rPr lang="cs-CZ" sz="2400"/>
              <a:t>emocionální nezávislost - osvobození seod emoční podpory a souhlasu rodičů</a:t>
            </a:r>
            <a:endParaRPr/>
          </a:p>
          <a:p>
            <a:pPr indent="-254000" lvl="0" marL="254000" rtl="0" algn="l">
              <a:lnSpc>
                <a:spcPct val="100000"/>
              </a:lnSpc>
              <a:spcBef>
                <a:spcPts val="2300"/>
              </a:spcBef>
              <a:spcAft>
                <a:spcPts val="0"/>
              </a:spcAft>
              <a:buSzPts val="1800"/>
              <a:buFont typeface="Ovo"/>
              <a:buChar char="⦿"/>
            </a:pPr>
            <a:r>
              <a:rPr lang="cs-CZ" sz="2400"/>
              <a:t>funkční nezávislost - fyzická a ekonomická účast rodičů</a:t>
            </a:r>
            <a:endParaRPr/>
          </a:p>
          <a:p>
            <a:pPr indent="-254000" lvl="0" marL="254000" rtl="0" algn="l">
              <a:lnSpc>
                <a:spcPct val="100000"/>
              </a:lnSpc>
              <a:spcBef>
                <a:spcPts val="2300"/>
              </a:spcBef>
              <a:spcAft>
                <a:spcPts val="0"/>
              </a:spcAft>
              <a:buSzPts val="1800"/>
              <a:buFont typeface="Ovo"/>
              <a:buChar char="⦿"/>
            </a:pPr>
            <a:r>
              <a:rPr lang="cs-CZ" sz="2400"/>
              <a:t>postojová nezávislost - stupeň odlišnosti postojů a hodnot, přesvědčení</a:t>
            </a:r>
            <a:endParaRPr/>
          </a:p>
          <a:p>
            <a:pPr indent="-254000" lvl="0" marL="254000" rtl="0" algn="l">
              <a:lnSpc>
                <a:spcPct val="100000"/>
              </a:lnSpc>
              <a:spcBef>
                <a:spcPts val="2300"/>
              </a:spcBef>
              <a:spcAft>
                <a:spcPts val="0"/>
              </a:spcAft>
              <a:buSzPts val="1800"/>
              <a:buFont typeface="Ovo"/>
              <a:buChar char="⦿"/>
            </a:pPr>
            <a:r>
              <a:rPr lang="cs-CZ" sz="2400"/>
              <a:t>konfliktová nezávislost - absence pocitů viny, hněvu a resentimentů ve vztazích mezi rodiči a dospívajícími.</a:t>
            </a:r>
            <a:endParaRPr/>
          </a:p>
          <a:p>
            <a:pPr indent="-254000" lvl="0" marL="254000" rtl="0" algn="r">
              <a:lnSpc>
                <a:spcPct val="100000"/>
              </a:lnSpc>
              <a:spcBef>
                <a:spcPts val="2300"/>
              </a:spcBef>
              <a:spcAft>
                <a:spcPts val="0"/>
              </a:spcAft>
              <a:buSzPts val="1800"/>
              <a:buFont typeface="Ovo"/>
              <a:buChar char="⦿"/>
            </a:pPr>
            <a:r>
              <a:rPr lang="cs-CZ" sz="2400"/>
              <a:t>(Plaňava, 2000)</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Obrázek" id="284" name="Google Shape;284;g12551bb8283_0_42"/>
          <p:cNvPicPr preferRelativeResize="0"/>
          <p:nvPr>
            <p:ph idx="2" type="pic"/>
          </p:nvPr>
        </p:nvPicPr>
        <p:blipFill rotWithShape="1">
          <a:blip r:embed="rId3">
            <a:alphaModFix/>
          </a:blip>
          <a:srcRect b="0" l="0" r="0" t="0"/>
          <a:stretch/>
        </p:blipFill>
        <p:spPr>
          <a:xfrm>
            <a:off x="4991695" y="1919883"/>
            <a:ext cx="3143100" cy="4125600"/>
          </a:xfrm>
          <a:prstGeom prst="rect">
            <a:avLst/>
          </a:prstGeom>
          <a:noFill/>
          <a:ln>
            <a:noFill/>
          </a:ln>
        </p:spPr>
      </p:pic>
      <p:sp>
        <p:nvSpPr>
          <p:cNvPr id="285" name="Google Shape;285;g12551bb8283_0_42"/>
          <p:cNvSpPr txBox="1"/>
          <p:nvPr>
            <p:ph type="title"/>
          </p:nvPr>
        </p:nvSpPr>
        <p:spPr>
          <a:xfrm>
            <a:off x="553641" y="366117"/>
            <a:ext cx="8036700" cy="1339500"/>
          </a:xfrm>
          <a:prstGeom prst="rect">
            <a:avLst/>
          </a:prstGeom>
          <a:noFill/>
          <a:ln cap="flat" cmpd="sng" w="9525">
            <a:solidFill>
              <a:schemeClr val="dk1"/>
            </a:solidFill>
            <a:prstDash val="solid"/>
            <a:round/>
            <a:headEnd len="sm" w="sm" type="none"/>
            <a:tailEnd len="sm" w="sm" type="none"/>
          </a:ln>
        </p:spPr>
        <p:txBody>
          <a:bodyPr anchorCtr="0" anchor="ctr" bIns="35725" lIns="35725" spcFirstLastPara="1" rIns="35725" wrap="square" tIns="35725">
            <a:normAutofit fontScale="90000"/>
          </a:bodyPr>
          <a:lstStyle/>
          <a:p>
            <a:pPr indent="0" lvl="0" marL="0" marR="0" rtl="0" algn="ctr">
              <a:lnSpc>
                <a:spcPct val="100000"/>
              </a:lnSpc>
              <a:spcBef>
                <a:spcPts val="0"/>
              </a:spcBef>
              <a:spcAft>
                <a:spcPts val="0"/>
              </a:spcAft>
              <a:buClr>
                <a:srgbClr val="515151"/>
              </a:buClr>
              <a:buSzPct val="100000"/>
              <a:buFont typeface="Ovo"/>
              <a:buNone/>
            </a:pPr>
            <a:r>
              <a:rPr lang="cs-CZ" sz="4300">
                <a:solidFill>
                  <a:schemeClr val="dk1"/>
                </a:solidFill>
              </a:rPr>
              <a:t>Předpoklady pro šťastné manželství</a:t>
            </a:r>
            <a:endParaRPr>
              <a:solidFill>
                <a:schemeClr val="dk1"/>
              </a:solidFill>
            </a:endParaRPr>
          </a:p>
        </p:txBody>
      </p:sp>
      <p:sp>
        <p:nvSpPr>
          <p:cNvPr id="286" name="Google Shape;286;g12551bb8283_0_42"/>
          <p:cNvSpPr txBox="1"/>
          <p:nvPr>
            <p:ph idx="1" type="body"/>
          </p:nvPr>
        </p:nvSpPr>
        <p:spPr>
          <a:xfrm>
            <a:off x="553641" y="1964531"/>
            <a:ext cx="4018500" cy="4018500"/>
          </a:xfrm>
          <a:prstGeom prst="rect">
            <a:avLst/>
          </a:prstGeom>
          <a:noFill/>
          <a:ln>
            <a:noFill/>
          </a:ln>
        </p:spPr>
        <p:txBody>
          <a:bodyPr anchorCtr="0" anchor="ctr" bIns="35725" lIns="35725" spcFirstLastPara="1" rIns="35725" wrap="square" tIns="35725">
            <a:noAutofit/>
          </a:bodyPr>
          <a:lstStyle/>
          <a:p>
            <a:pPr indent="0" lvl="0" marL="0" rtl="0" algn="l">
              <a:lnSpc>
                <a:spcPct val="115000"/>
              </a:lnSpc>
              <a:spcBef>
                <a:spcPts val="0"/>
              </a:spcBef>
              <a:spcAft>
                <a:spcPts val="0"/>
              </a:spcAft>
              <a:buSzPts val="1800"/>
              <a:buFont typeface="Times New Roman"/>
              <a:buNone/>
            </a:pPr>
            <a:r>
              <a:rPr lang="cs-CZ" sz="1700">
                <a:solidFill>
                  <a:srgbClr val="000000"/>
                </a:solidFill>
                <a:latin typeface="Times New Roman"/>
                <a:ea typeface="Times New Roman"/>
                <a:cs typeface="Times New Roman"/>
                <a:sym typeface="Times New Roman"/>
              </a:rPr>
              <a:t>Oproti minulosti se výchozím předpokladem pro uzavření sňatku stalo vzájemné </a:t>
            </a:r>
            <a:r>
              <a:rPr b="1" lang="cs-CZ" sz="1700"/>
              <a:t>citové pouto, přitažlivost a vzájemná snášenlivost partnerů </a:t>
            </a:r>
            <a:r>
              <a:rPr lang="cs-CZ" sz="1700">
                <a:solidFill>
                  <a:srgbClr val="000000"/>
                </a:solidFill>
                <a:latin typeface="Times New Roman"/>
                <a:ea typeface="Times New Roman"/>
                <a:cs typeface="Times New Roman"/>
                <a:sym typeface="Times New Roman"/>
              </a:rPr>
              <a:t>(Giddens, 1999). </a:t>
            </a:r>
            <a:endParaRPr sz="1700"/>
          </a:p>
          <a:p>
            <a:pPr indent="0" lvl="0" marL="0" rtl="0" algn="l">
              <a:lnSpc>
                <a:spcPct val="115000"/>
              </a:lnSpc>
              <a:spcBef>
                <a:spcPts val="800"/>
              </a:spcBef>
              <a:spcAft>
                <a:spcPts val="0"/>
              </a:spcAft>
              <a:buSzPts val="1800"/>
              <a:buFont typeface="Times New Roman"/>
              <a:buNone/>
            </a:pPr>
            <a:r>
              <a:rPr lang="cs-CZ" sz="1700">
                <a:solidFill>
                  <a:srgbClr val="000000"/>
                </a:solidFill>
                <a:latin typeface="Times New Roman"/>
                <a:ea typeface="Times New Roman"/>
                <a:cs typeface="Times New Roman"/>
                <a:sym typeface="Times New Roman"/>
              </a:rPr>
              <a:t>Očekávání: osobního uspokojení </a:t>
            </a:r>
            <a:endParaRPr sz="1700"/>
          </a:p>
          <a:p>
            <a:pPr indent="0" lvl="0" marL="0" rtl="0" algn="l">
              <a:lnSpc>
                <a:spcPct val="115000"/>
              </a:lnSpc>
              <a:spcBef>
                <a:spcPts val="800"/>
              </a:spcBef>
              <a:spcAft>
                <a:spcPts val="0"/>
              </a:spcAft>
              <a:buSzPts val="1800"/>
              <a:buFont typeface="Times New Roman"/>
              <a:buNone/>
            </a:pPr>
            <a:r>
              <a:rPr lang="cs-CZ" sz="1700">
                <a:solidFill>
                  <a:srgbClr val="000000"/>
                </a:solidFill>
                <a:latin typeface="Times New Roman"/>
                <a:ea typeface="Times New Roman"/>
                <a:cs typeface="Times New Roman"/>
                <a:sym typeface="Times New Roman"/>
              </a:rPr>
              <a:t>Nutnost větší investici času, úsilí a energie ke kultivaci vztahu, proti čemuž stojí fakt, že pro společné aktivity partnerů se nachází méně a méně času. </a:t>
            </a:r>
            <a:endParaRPr sz="1700"/>
          </a:p>
          <a:p>
            <a:pPr indent="0" lvl="0" marL="0" rtl="0" algn="l">
              <a:lnSpc>
                <a:spcPct val="115000"/>
              </a:lnSpc>
              <a:spcBef>
                <a:spcPts val="800"/>
              </a:spcBef>
              <a:spcAft>
                <a:spcPts val="0"/>
              </a:spcAft>
              <a:buSzPts val="1800"/>
              <a:buFont typeface="Times New Roman"/>
              <a:buNone/>
            </a:pPr>
            <a:r>
              <a:rPr b="1" i="1" lang="cs-CZ" sz="1700">
                <a:solidFill>
                  <a:srgbClr val="000000"/>
                </a:solidFill>
                <a:latin typeface="Times New Roman"/>
                <a:ea typeface="Times New Roman"/>
                <a:cs typeface="Times New Roman"/>
                <a:sym typeface="Times New Roman"/>
              </a:rPr>
              <a:t>Pro úspěšné manželství je tedy nutné najít rovnováhu mezi nároky na manželství a investicemi do něj (Neff &amp; Morgan, 2014). </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2551bb8283_0_48"/>
          <p:cNvSpPr txBox="1"/>
          <p:nvPr>
            <p:ph type="title"/>
          </p:nvPr>
        </p:nvSpPr>
        <p:spPr>
          <a:xfrm>
            <a:off x="553641" y="366117"/>
            <a:ext cx="8036700" cy="1339500"/>
          </a:xfrm>
          <a:prstGeom prst="rect">
            <a:avLst/>
          </a:prstGeom>
          <a:noFill/>
          <a:ln>
            <a:noFill/>
          </a:ln>
        </p:spPr>
        <p:txBody>
          <a:bodyPr anchorCtr="0" anchor="ctr" bIns="35725" lIns="35725" spcFirstLastPara="1" rIns="35725" wrap="square" tIns="35725">
            <a:normAutofit/>
          </a:bodyPr>
          <a:lstStyle/>
          <a:p>
            <a:pPr indent="0" lvl="0" marL="0" rtl="0" algn="ctr">
              <a:lnSpc>
                <a:spcPct val="100000"/>
              </a:lnSpc>
              <a:spcBef>
                <a:spcPts val="0"/>
              </a:spcBef>
              <a:spcAft>
                <a:spcPts val="0"/>
              </a:spcAft>
              <a:buClr>
                <a:srgbClr val="515151"/>
              </a:buClr>
              <a:buSzPts val="5200"/>
              <a:buFont typeface="Ovo"/>
              <a:buNone/>
            </a:pPr>
            <a:r>
              <a:rPr b="0" i="0" lang="cs-CZ" sz="5200" u="none" cap="none" strike="noStrike">
                <a:solidFill>
                  <a:srgbClr val="515151"/>
                </a:solidFill>
                <a:latin typeface="Ovo"/>
                <a:ea typeface="Ovo"/>
                <a:cs typeface="Ovo"/>
                <a:sym typeface="Ovo"/>
              </a:rPr>
              <a:t>5 nevědomých očekávání</a:t>
            </a:r>
            <a:endParaRPr/>
          </a:p>
        </p:txBody>
      </p:sp>
      <p:sp>
        <p:nvSpPr>
          <p:cNvPr id="292" name="Google Shape;292;g12551bb8283_0_48"/>
          <p:cNvSpPr txBox="1"/>
          <p:nvPr>
            <p:ph idx="1" type="body"/>
          </p:nvPr>
        </p:nvSpPr>
        <p:spPr>
          <a:xfrm>
            <a:off x="553641" y="1964531"/>
            <a:ext cx="8036700" cy="4018500"/>
          </a:xfrm>
          <a:prstGeom prst="rect">
            <a:avLst/>
          </a:prstGeom>
          <a:noFill/>
          <a:ln>
            <a:noFill/>
          </a:ln>
        </p:spPr>
        <p:txBody>
          <a:bodyPr anchorCtr="0" anchor="ctr" bIns="35725" lIns="35725" spcFirstLastPara="1" rIns="35725" wrap="square" tIns="35725">
            <a:noAutofit/>
          </a:bodyPr>
          <a:lstStyle/>
          <a:p>
            <a:pPr indent="-203200" lvl="0" marL="203200" rtl="0" algn="l">
              <a:lnSpc>
                <a:spcPct val="100000"/>
              </a:lnSpc>
              <a:spcBef>
                <a:spcPts val="0"/>
              </a:spcBef>
              <a:spcAft>
                <a:spcPts val="0"/>
              </a:spcAft>
              <a:buSzPts val="1400"/>
              <a:buFont typeface="Ovo"/>
              <a:buChar char="⦿"/>
            </a:pPr>
            <a:r>
              <a:rPr lang="cs-CZ" sz="1900"/>
              <a:t>Richter (1970) - Teorie vztahů a myšlenky Freuda</a:t>
            </a:r>
            <a:endParaRPr/>
          </a:p>
          <a:p>
            <a:pPr indent="-203200" lvl="1" marL="406400" rtl="0" algn="l">
              <a:lnSpc>
                <a:spcPct val="100000"/>
              </a:lnSpc>
              <a:spcBef>
                <a:spcPts val="1800"/>
              </a:spcBef>
              <a:spcAft>
                <a:spcPts val="0"/>
              </a:spcAft>
              <a:buSzPts val="1400"/>
              <a:buFont typeface="Ovo"/>
              <a:buChar char="◼"/>
            </a:pPr>
            <a:r>
              <a:rPr lang="cs-CZ" sz="1900"/>
              <a:t>na základě předchozích zkušeností si za partnera volíme:</a:t>
            </a:r>
            <a:endParaRPr/>
          </a:p>
          <a:p>
            <a:pPr indent="-203200" lvl="1" marL="406400" rtl="0" algn="l">
              <a:lnSpc>
                <a:spcPct val="100000"/>
              </a:lnSpc>
              <a:spcBef>
                <a:spcPts val="1800"/>
              </a:spcBef>
              <a:spcAft>
                <a:spcPts val="0"/>
              </a:spcAft>
              <a:buSzPts val="1400"/>
              <a:buFont typeface="Ovo"/>
              <a:buChar char="◼"/>
            </a:pPr>
            <a:r>
              <a:rPr lang="cs-CZ" sz="1900"/>
              <a:t>1)náhražku významné osoby z dětství (rodič, sourozenec..), umožňuje to nápravu traumatizujících zkušeností</a:t>
            </a:r>
            <a:endParaRPr/>
          </a:p>
          <a:p>
            <a:pPr indent="-203200" lvl="1" marL="406400" rtl="0" algn="l">
              <a:lnSpc>
                <a:spcPct val="100000"/>
              </a:lnSpc>
              <a:spcBef>
                <a:spcPts val="1800"/>
              </a:spcBef>
              <a:spcAft>
                <a:spcPts val="0"/>
              </a:spcAft>
              <a:buSzPts val="1400"/>
              <a:buFont typeface="Ovo"/>
              <a:buChar char="◼"/>
            </a:pPr>
            <a:r>
              <a:rPr lang="cs-CZ" sz="1900"/>
              <a:t>2) při ustrnutí na narcistní fázi svého vývoje jedinec vyhledává kopii sebe sama tak, aby se co nejvíce blížil představě, kterou má sám o sobě</a:t>
            </a:r>
            <a:endParaRPr/>
          </a:p>
          <a:p>
            <a:pPr indent="-203200" lvl="1" marL="406400" rtl="0" algn="l">
              <a:lnSpc>
                <a:spcPct val="100000"/>
              </a:lnSpc>
              <a:spcBef>
                <a:spcPts val="1800"/>
              </a:spcBef>
              <a:spcAft>
                <a:spcPts val="0"/>
              </a:spcAft>
              <a:buSzPts val="1400"/>
              <a:buFont typeface="Ovo"/>
              <a:buChar char="◼"/>
            </a:pPr>
            <a:r>
              <a:rPr lang="cs-CZ" sz="1900"/>
              <a:t>3) ideál, kterého by chtěl jedinec sám dosáhnout</a:t>
            </a:r>
            <a:endParaRPr/>
          </a:p>
          <a:p>
            <a:pPr indent="-203200" lvl="1" marL="406400" rtl="0" algn="l">
              <a:lnSpc>
                <a:spcPct val="100000"/>
              </a:lnSpc>
              <a:spcBef>
                <a:spcPts val="1800"/>
              </a:spcBef>
              <a:spcAft>
                <a:spcPts val="0"/>
              </a:spcAft>
              <a:buSzPts val="1400"/>
              <a:buFont typeface="Ovo"/>
              <a:buChar char="◼"/>
            </a:pPr>
            <a:r>
              <a:rPr lang="cs-CZ" sz="1900"/>
              <a:t>4) negativní ideál, opak sebeobrazu</a:t>
            </a:r>
            <a:endParaRPr/>
          </a:p>
          <a:p>
            <a:pPr indent="-203200" lvl="1" marL="406400" rtl="0" algn="l">
              <a:lnSpc>
                <a:spcPct val="100000"/>
              </a:lnSpc>
              <a:spcBef>
                <a:spcPts val="1800"/>
              </a:spcBef>
              <a:spcAft>
                <a:spcPts val="0"/>
              </a:spcAft>
              <a:buSzPts val="1400"/>
              <a:buFont typeface="Ovo"/>
              <a:buChar char="◼"/>
            </a:pPr>
            <a:r>
              <a:rPr lang="cs-CZ" sz="1900"/>
              <a:t>5) spojenec proti potencionálním nebezpečím světa a společnosti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2551bb8283_0_53"/>
          <p:cNvSpPr txBox="1"/>
          <p:nvPr>
            <p:ph idx="1" type="body"/>
          </p:nvPr>
        </p:nvSpPr>
        <p:spPr>
          <a:xfrm>
            <a:off x="553641" y="884039"/>
            <a:ext cx="8036700" cy="5089800"/>
          </a:xfrm>
          <a:prstGeom prst="rect">
            <a:avLst/>
          </a:prstGeom>
        </p:spPr>
        <p:txBody>
          <a:bodyPr anchorCtr="0" anchor="ctr" bIns="35725" lIns="35725" spcFirstLastPara="1" rIns="35725" wrap="square" tIns="35725">
            <a:noAutofit/>
          </a:bodyPr>
          <a:lstStyle/>
          <a:p>
            <a:pPr indent="-266700" lvl="0" marL="317500" rtl="0" algn="l">
              <a:spcBef>
                <a:spcPts val="0"/>
              </a:spcBef>
              <a:spcAft>
                <a:spcPts val="0"/>
              </a:spcAft>
              <a:buClr>
                <a:srgbClr val="222222"/>
              </a:buClr>
              <a:buSzPts val="1800"/>
              <a:buFont typeface="Helvetica Neue"/>
              <a:buAutoNum type="arabicPeriod"/>
            </a:pPr>
            <a:r>
              <a:rPr b="1" lang="cs-CZ" sz="1800">
                <a:solidFill>
                  <a:srgbClr val="222222"/>
                </a:solidFill>
                <a:latin typeface="Helvetica Neue"/>
                <a:ea typeface="Helvetica Neue"/>
                <a:cs typeface="Helvetica Neue"/>
                <a:sym typeface="Helvetica Neue"/>
              </a:rPr>
              <a:t>Choďte spolu na rande</a:t>
            </a:r>
            <a:endParaRPr sz="1800">
              <a:solidFill>
                <a:schemeClr val="dk1"/>
              </a:solidFill>
            </a:endParaRPr>
          </a:p>
          <a:p>
            <a:pPr indent="0" lvl="0" marL="0" rtl="0" algn="l">
              <a:spcBef>
                <a:spcPts val="0"/>
              </a:spcBef>
              <a:spcAft>
                <a:spcPts val="0"/>
              </a:spcAft>
              <a:buClr>
                <a:srgbClr val="222222"/>
              </a:buClr>
              <a:buSzPts val="1000"/>
              <a:buFont typeface="Helvetica Neue"/>
              <a:buNone/>
            </a:pPr>
            <a:r>
              <a:rPr b="1" lang="cs-CZ" sz="1800">
                <a:solidFill>
                  <a:schemeClr val="dk1"/>
                </a:solidFill>
              </a:rPr>
              <a:t>Svatbou romantika nekončí</a:t>
            </a:r>
            <a:r>
              <a:rPr lang="cs-CZ" sz="1800">
                <a:solidFill>
                  <a:srgbClr val="222222"/>
                </a:solidFill>
                <a:latin typeface="Helvetica Neue"/>
                <a:ea typeface="Helvetica Neue"/>
                <a:cs typeface="Helvetica Neue"/>
                <a:sym typeface="Helvetica Neue"/>
              </a:rPr>
              <a:t>. </a:t>
            </a:r>
            <a:r>
              <a:rPr b="1" lang="cs-CZ" sz="1800">
                <a:solidFill>
                  <a:schemeClr val="dk1"/>
                </a:solidFill>
              </a:rPr>
              <a:t>Vytvářejte si pravidelné romantické oázy.</a:t>
            </a:r>
            <a:r>
              <a:rPr lang="cs-CZ" sz="1800">
                <a:solidFill>
                  <a:srgbClr val="222222"/>
                </a:solidFill>
                <a:latin typeface="Helvetica Neue"/>
                <a:ea typeface="Helvetica Neue"/>
                <a:cs typeface="Helvetica Neue"/>
                <a:sym typeface="Helvetica Neue"/>
              </a:rPr>
              <a:t> J</a:t>
            </a:r>
            <a:r>
              <a:rPr lang="cs-CZ" sz="1700">
                <a:solidFill>
                  <a:srgbClr val="222222"/>
                </a:solidFill>
                <a:latin typeface="Helvetica Neue"/>
                <a:ea typeface="Helvetica Neue"/>
                <a:cs typeface="Helvetica Neue"/>
                <a:sym typeface="Helvetica Neue"/>
              </a:rPr>
              <a:t>e láska všední a do jisté míry stereotypní, ale …</a:t>
            </a:r>
            <a:endParaRPr sz="1700">
              <a:solidFill>
                <a:schemeClr val="dk1"/>
              </a:solidFill>
            </a:endParaRPr>
          </a:p>
          <a:p>
            <a:pPr indent="-260350" lvl="0" marL="317500" rtl="0" algn="l">
              <a:spcBef>
                <a:spcPts val="0"/>
              </a:spcBef>
              <a:spcAft>
                <a:spcPts val="0"/>
              </a:spcAft>
              <a:buClr>
                <a:srgbClr val="222222"/>
              </a:buClr>
              <a:buSzPts val="1700"/>
              <a:buFont typeface="Helvetica Neue"/>
              <a:buAutoNum type="arabicPeriod" startAt="2"/>
            </a:pPr>
            <a:r>
              <a:rPr b="1" lang="cs-CZ" sz="1700">
                <a:solidFill>
                  <a:srgbClr val="222222"/>
                </a:solidFill>
                <a:latin typeface="Helvetica Neue"/>
                <a:ea typeface="Helvetica Neue"/>
                <a:cs typeface="Helvetica Neue"/>
                <a:sym typeface="Helvetica Neue"/>
              </a:rPr>
              <a:t>Vybírejte si své bitvy</a:t>
            </a:r>
            <a:endParaRPr sz="1700">
              <a:solidFill>
                <a:schemeClr val="dk1"/>
              </a:solidFill>
            </a:endParaRPr>
          </a:p>
          <a:p>
            <a:pPr indent="0" lvl="0" marL="0" rtl="0" algn="l">
              <a:spcBef>
                <a:spcPts val="0"/>
              </a:spcBef>
              <a:spcAft>
                <a:spcPts val="0"/>
              </a:spcAft>
              <a:buClr>
                <a:srgbClr val="222222"/>
              </a:buClr>
              <a:buSzPts val="1000"/>
              <a:buFont typeface="Helvetica Neue"/>
              <a:buNone/>
            </a:pPr>
            <a:r>
              <a:rPr b="1" lang="cs-CZ" sz="1700">
                <a:solidFill>
                  <a:schemeClr val="dk1"/>
                </a:solidFill>
              </a:rPr>
              <a:t>Popřemýšlejte, o čem skutečně stojí za to se hádat a o čem ne.</a:t>
            </a:r>
            <a:r>
              <a:rPr lang="cs-CZ" sz="1700">
                <a:solidFill>
                  <a:srgbClr val="222222"/>
                </a:solidFill>
                <a:latin typeface="Helvetica Neue"/>
                <a:ea typeface="Helvetica Neue"/>
                <a:cs typeface="Helvetica Neue"/>
                <a:sym typeface="Helvetica Neue"/>
              </a:rPr>
              <a:t> </a:t>
            </a:r>
            <a:r>
              <a:rPr b="1" lang="cs-CZ" sz="1700" u="sng">
                <a:solidFill>
                  <a:srgbClr val="EB1C24"/>
                </a:solidFill>
                <a:hlinkClick r:id="rId3">
                  <a:extLst>
                    <a:ext uri="{A12FA001-AC4F-418D-AE19-62706E023703}">
                      <ahyp:hlinkClr val="tx"/>
                    </a:ext>
                  </a:extLst>
                </a:hlinkClick>
              </a:rPr>
              <a:t>Buďte tolerantní</a:t>
            </a:r>
            <a:r>
              <a:rPr b="1" lang="cs-CZ" sz="1700">
                <a:solidFill>
                  <a:schemeClr val="dk1"/>
                </a:solidFill>
              </a:rPr>
              <a:t>.</a:t>
            </a:r>
            <a:endParaRPr sz="1700">
              <a:solidFill>
                <a:schemeClr val="dk1"/>
              </a:solidFill>
            </a:endParaRPr>
          </a:p>
          <a:p>
            <a:pPr indent="-260350" lvl="0" marL="317500" rtl="0" algn="l">
              <a:spcBef>
                <a:spcPts val="0"/>
              </a:spcBef>
              <a:spcAft>
                <a:spcPts val="0"/>
              </a:spcAft>
              <a:buClr>
                <a:srgbClr val="222222"/>
              </a:buClr>
              <a:buSzPts val="1700"/>
              <a:buFont typeface="Helvetica Neue"/>
              <a:buAutoNum type="arabicPeriod" startAt="3"/>
            </a:pPr>
            <a:r>
              <a:rPr b="1" lang="cs-CZ" sz="1700">
                <a:solidFill>
                  <a:srgbClr val="222222"/>
                </a:solidFill>
                <a:latin typeface="Helvetica Neue"/>
                <a:ea typeface="Helvetica Neue"/>
                <a:cs typeface="Helvetica Neue"/>
                <a:sym typeface="Helvetica Neue"/>
              </a:rPr>
              <a:t>Dlouhodobým mlčením se problémy nevyřeší</a:t>
            </a:r>
            <a:endParaRPr sz="1700">
              <a:solidFill>
                <a:schemeClr val="dk1"/>
              </a:solidFill>
            </a:endParaRPr>
          </a:p>
          <a:p>
            <a:pPr indent="0" lvl="0" marL="0" rtl="0" algn="l">
              <a:spcBef>
                <a:spcPts val="0"/>
              </a:spcBef>
              <a:spcAft>
                <a:spcPts val="0"/>
              </a:spcAft>
              <a:buClr>
                <a:srgbClr val="222222"/>
              </a:buClr>
              <a:buSzPts val="1000"/>
              <a:buFont typeface="Helvetica Neue"/>
              <a:buNone/>
            </a:pPr>
            <a:r>
              <a:rPr lang="cs-CZ" sz="1700">
                <a:solidFill>
                  <a:srgbClr val="222222"/>
                </a:solidFill>
                <a:latin typeface="Helvetica Neue"/>
                <a:ea typeface="Helvetica Neue"/>
                <a:cs typeface="Helvetica Neue"/>
                <a:sym typeface="Helvetica Neue"/>
              </a:rPr>
              <a:t>Zatímco o prkotinách nemá smysl se dokola hádat a prudit, pokud vás něco skutečně trápí, komunikujte a nedejte pokoj, dokud se k tomu druhý nějak konstruktivně nevyjádří a nedojdete ke kompromisnímu řešení. </a:t>
            </a:r>
            <a:r>
              <a:rPr b="1" lang="cs-CZ" sz="1700" u="sng">
                <a:solidFill>
                  <a:srgbClr val="EB1C24"/>
                </a:solidFill>
                <a:hlinkClick r:id="rId4">
                  <a:extLst>
                    <a:ext uri="{A12FA001-AC4F-418D-AE19-62706E023703}">
                      <ahyp:hlinkClr val="tx"/>
                    </a:ext>
                  </a:extLst>
                </a:hlinkClick>
              </a:rPr>
              <a:t>Chraňte sami sebe – svou vlastní sebelásku a důstojnost – a otevřeně sdělte a vysvětlete, co vás trápí.</a:t>
            </a:r>
            <a:endParaRPr sz="1700">
              <a:solidFill>
                <a:schemeClr val="dk1"/>
              </a:solidFill>
            </a:endParaRPr>
          </a:p>
          <a:p>
            <a:pPr indent="-260350" lvl="0" marL="317500" rtl="0" algn="l">
              <a:spcBef>
                <a:spcPts val="0"/>
              </a:spcBef>
              <a:spcAft>
                <a:spcPts val="0"/>
              </a:spcAft>
              <a:buClr>
                <a:srgbClr val="222222"/>
              </a:buClr>
              <a:buSzPts val="1700"/>
              <a:buFont typeface="Helvetica Neue"/>
              <a:buAutoNum type="arabicPeriod" startAt="4"/>
            </a:pPr>
            <a:r>
              <a:rPr b="1" lang="cs-CZ" sz="1700">
                <a:solidFill>
                  <a:srgbClr val="222222"/>
                </a:solidFill>
                <a:latin typeface="Helvetica Neue"/>
                <a:ea typeface="Helvetica Neue"/>
                <a:cs typeface="Helvetica Neue"/>
                <a:sym typeface="Helvetica Neue"/>
              </a:rPr>
              <a:t>Občas si prohoďte domácí povinnosti</a:t>
            </a:r>
            <a:endParaRPr sz="1700">
              <a:solidFill>
                <a:schemeClr val="dk1"/>
              </a:solidFill>
            </a:endParaRPr>
          </a:p>
          <a:p>
            <a:pPr indent="0" lvl="0" marL="0" rtl="0" algn="l">
              <a:spcBef>
                <a:spcPts val="0"/>
              </a:spcBef>
              <a:spcAft>
                <a:spcPts val="0"/>
              </a:spcAft>
              <a:buClr>
                <a:srgbClr val="222222"/>
              </a:buClr>
              <a:buSzPts val="1000"/>
              <a:buFont typeface="Helvetica Neue"/>
              <a:buNone/>
            </a:pPr>
            <a:r>
              <a:rPr lang="cs-CZ" sz="1700">
                <a:solidFill>
                  <a:srgbClr val="222222"/>
                </a:solidFill>
                <a:latin typeface="Helvetica Neue"/>
                <a:ea typeface="Helvetica Neue"/>
                <a:cs typeface="Helvetica Neue"/>
                <a:sym typeface="Helvetica Neue"/>
              </a:rPr>
              <a:t>Existuje rozumná dělba práce, jejíž koncept vychází z předpokladu, že když něco umím lépe než druhý, udělám to daleko efektivněji. Dělba práce je skvělá věc, ALE… povinnosti, které dlouhodobě, bez možnosti oddechu na něčích bedrech leží jako mrcha, mohou být zdrojem frustrujících tíživých pocitů..</a:t>
            </a:r>
            <a:endParaRPr sz="1700">
              <a:solidFill>
                <a:schemeClr val="dk1"/>
              </a:solidFill>
            </a:endParaRPr>
          </a:p>
          <a:p>
            <a:pPr indent="-260350" lvl="0" marL="317500" rtl="0" algn="l">
              <a:spcBef>
                <a:spcPts val="0"/>
              </a:spcBef>
              <a:spcAft>
                <a:spcPts val="0"/>
              </a:spcAft>
              <a:buClr>
                <a:srgbClr val="222222"/>
              </a:buClr>
              <a:buSzPts val="1700"/>
              <a:buFont typeface="Helvetica Neue"/>
              <a:buAutoNum type="arabicPeriod" startAt="5"/>
            </a:pPr>
            <a:r>
              <a:rPr b="1" lang="cs-CZ" sz="1700">
                <a:solidFill>
                  <a:srgbClr val="222222"/>
                </a:solidFill>
                <a:latin typeface="Helvetica Neue"/>
                <a:ea typeface="Helvetica Neue"/>
                <a:cs typeface="Helvetica Neue"/>
                <a:sym typeface="Helvetica Neue"/>
              </a:rPr>
              <a:t>Poproste a poděkujte</a:t>
            </a:r>
            <a:endParaRPr sz="1700">
              <a:solidFill>
                <a:schemeClr val="dk1"/>
              </a:solidFill>
            </a:endParaRPr>
          </a:p>
          <a:p>
            <a:pPr indent="0" lvl="0" marL="0" rtl="0" algn="l">
              <a:spcBef>
                <a:spcPts val="0"/>
              </a:spcBef>
              <a:spcAft>
                <a:spcPts val="0"/>
              </a:spcAft>
              <a:buClr>
                <a:srgbClr val="222222"/>
              </a:buClr>
              <a:buSzPts val="1000"/>
              <a:buFont typeface="Helvetica Neue"/>
              <a:buNone/>
            </a:pPr>
            <a:r>
              <a:rPr lang="cs-CZ" sz="1700">
                <a:solidFill>
                  <a:srgbClr val="222222"/>
                </a:solidFill>
                <a:latin typeface="Helvetica Neue"/>
                <a:ea typeface="Helvetica Neue"/>
                <a:cs typeface="Helvetica Neue"/>
                <a:sym typeface="Helvetica Neue"/>
              </a:rPr>
              <a:t>K tomu snad není co dodat, i manželé jsou lidi a nic není samozřejmost….</a:t>
            </a:r>
            <a:endParaRPr sz="1700">
              <a:solidFill>
                <a:schemeClr val="dk1"/>
              </a:solidFill>
            </a:endParaRPr>
          </a:p>
          <a:p>
            <a:pPr indent="0" lvl="0" marL="0" rtl="0" algn="l">
              <a:spcBef>
                <a:spcPts val="28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2551bb8283_0_57"/>
          <p:cNvSpPr txBox="1"/>
          <p:nvPr>
            <p:ph idx="1" type="body"/>
          </p:nvPr>
        </p:nvSpPr>
        <p:spPr>
          <a:xfrm>
            <a:off x="553641" y="884039"/>
            <a:ext cx="8036700" cy="5089800"/>
          </a:xfrm>
          <a:prstGeom prst="rect">
            <a:avLst/>
          </a:prstGeom>
          <a:noFill/>
          <a:ln>
            <a:noFill/>
          </a:ln>
        </p:spPr>
        <p:txBody>
          <a:bodyPr anchorCtr="0" anchor="ctr" bIns="35725" lIns="35725" spcFirstLastPara="1" rIns="35725" wrap="square" tIns="35725">
            <a:noAutofit/>
          </a:bodyPr>
          <a:lstStyle/>
          <a:p>
            <a:pPr indent="0" lvl="0" marL="0" rtl="0" algn="l">
              <a:lnSpc>
                <a:spcPct val="100000"/>
              </a:lnSpc>
              <a:spcBef>
                <a:spcPts val="0"/>
              </a:spcBef>
              <a:spcAft>
                <a:spcPts val="0"/>
              </a:spcAft>
              <a:buClr>
                <a:srgbClr val="222222"/>
              </a:buClr>
              <a:buSzPts val="1000"/>
              <a:buFont typeface="Helvetica Neue"/>
              <a:buNone/>
            </a:pPr>
            <a:r>
              <a:t/>
            </a:r>
            <a:endParaRPr b="1" sz="1800">
              <a:solidFill>
                <a:srgbClr val="222222"/>
              </a:solidFill>
              <a:latin typeface="Helvetica Neue"/>
              <a:ea typeface="Helvetica Neue"/>
              <a:cs typeface="Helvetica Neue"/>
              <a:sym typeface="Helvetica Neue"/>
            </a:endParaRPr>
          </a:p>
          <a:p>
            <a:pPr indent="0" lvl="0" marL="0" rtl="0" algn="l">
              <a:lnSpc>
                <a:spcPct val="100000"/>
              </a:lnSpc>
              <a:spcBef>
                <a:spcPts val="0"/>
              </a:spcBef>
              <a:spcAft>
                <a:spcPts val="0"/>
              </a:spcAft>
              <a:buClr>
                <a:srgbClr val="222222"/>
              </a:buClr>
              <a:buSzPts val="1000"/>
              <a:buFont typeface="Helvetica Neue"/>
              <a:buNone/>
            </a:pPr>
            <a:r>
              <a:rPr b="1" lang="cs-CZ" sz="1800">
                <a:solidFill>
                  <a:srgbClr val="222222"/>
                </a:solidFill>
                <a:latin typeface="Helvetica Neue"/>
                <a:ea typeface="Helvetica Neue"/>
                <a:cs typeface="Helvetica Neue"/>
                <a:sym typeface="Helvetica Neue"/>
              </a:rPr>
              <a:t>Někdy se nebudete mít rádi</a:t>
            </a:r>
            <a:endParaRPr b="0" sz="1800"/>
          </a:p>
          <a:p>
            <a:pPr indent="0" lvl="0" marL="0" rtl="0" algn="l">
              <a:lnSpc>
                <a:spcPct val="100000"/>
              </a:lnSpc>
              <a:spcBef>
                <a:spcPts val="0"/>
              </a:spcBef>
              <a:spcAft>
                <a:spcPts val="0"/>
              </a:spcAft>
              <a:buClr>
                <a:srgbClr val="222222"/>
              </a:buClr>
              <a:buSzPts val="1000"/>
              <a:buFont typeface="Helvetica Neue"/>
              <a:buNone/>
            </a:pPr>
            <a:r>
              <a:rPr lang="cs-CZ" sz="1800">
                <a:solidFill>
                  <a:srgbClr val="222222"/>
                </a:solidFill>
                <a:latin typeface="Helvetica Neue"/>
                <a:ea typeface="Helvetica Neue"/>
                <a:cs typeface="Helvetica Neue"/>
                <a:sym typeface="Helvetica Neue"/>
              </a:rPr>
              <a:t>I manželé jsou lidi, lidi chybují a lidi také mají celou širokou škálu vlastností, pocitů a prožitků. Můžete druhého nechtěně zranit, naštvat, můžete mít v životě divné období, budete mít dny na houby, kdy budete k nesnesení. Nikdo na světě není dokonalý, ani váš muž nebo vaše žena, ani vy. </a:t>
            </a:r>
            <a:r>
              <a:rPr b="1" lang="cs-CZ" sz="1800" u="sng">
                <a:solidFill>
                  <a:srgbClr val="EB1C24"/>
                </a:solidFill>
                <a:hlinkClick r:id="rId3">
                  <a:extLst>
                    <a:ext uri="{A12FA001-AC4F-418D-AE19-62706E023703}">
                      <ahyp:hlinkClr val="tx"/>
                    </a:ext>
                  </a:extLst>
                </a:hlinkClick>
              </a:rPr>
              <a:t>I když se milujete, nastanou chvíle, kdy si polezete na nervy, budete se nesnášet, na něco v chování druhého budete alergičtí apod.</a:t>
            </a:r>
            <a:r>
              <a:rPr b="1" lang="cs-CZ" sz="1800"/>
              <a:t> Normální je světlo i stín.</a:t>
            </a:r>
            <a:endParaRPr sz="1800"/>
          </a:p>
          <a:p>
            <a:pPr indent="-266700" lvl="0" marL="317500" rtl="0" algn="l">
              <a:lnSpc>
                <a:spcPct val="100000"/>
              </a:lnSpc>
              <a:spcBef>
                <a:spcPts val="0"/>
              </a:spcBef>
              <a:spcAft>
                <a:spcPts val="0"/>
              </a:spcAft>
              <a:buClr>
                <a:srgbClr val="222222"/>
              </a:buClr>
              <a:buSzPts val="1800"/>
              <a:buFont typeface="Helvetica Neue"/>
              <a:buAutoNum type="arabicPeriod" startAt="7"/>
            </a:pPr>
            <a:r>
              <a:rPr b="1" lang="cs-CZ" sz="1800">
                <a:solidFill>
                  <a:srgbClr val="222222"/>
                </a:solidFill>
                <a:latin typeface="Helvetica Neue"/>
                <a:ea typeface="Helvetica Neue"/>
                <a:cs typeface="Helvetica Neue"/>
                <a:sym typeface="Helvetica Neue"/>
              </a:rPr>
              <a:t>Snažte se být pro sebe stále atraktivní</a:t>
            </a:r>
            <a:endParaRPr b="0" sz="1800"/>
          </a:p>
          <a:p>
            <a:pPr indent="0" lvl="0" marL="0" rtl="0" algn="l">
              <a:lnSpc>
                <a:spcPct val="100000"/>
              </a:lnSpc>
              <a:spcBef>
                <a:spcPts val="0"/>
              </a:spcBef>
              <a:spcAft>
                <a:spcPts val="0"/>
              </a:spcAft>
              <a:buClr>
                <a:srgbClr val="222222"/>
              </a:buClr>
              <a:buSzPts val="1000"/>
              <a:buFont typeface="Helvetica Neue"/>
              <a:buNone/>
            </a:pPr>
            <a:r>
              <a:rPr lang="cs-CZ" sz="1800">
                <a:solidFill>
                  <a:srgbClr val="222222"/>
                </a:solidFill>
                <a:latin typeface="Helvetica Neue"/>
                <a:ea typeface="Helvetica Neue"/>
                <a:cs typeface="Helvetica Neue"/>
                <a:sym typeface="Helvetica Neue"/>
              </a:rPr>
              <a:t>Jako v písni od Noname: “Ty změň parfém a já vodu po holení.”</a:t>
            </a:r>
            <a:endParaRPr sz="1800"/>
          </a:p>
          <a:p>
            <a:pPr indent="0" lvl="0" marL="0" rtl="0" algn="l">
              <a:lnSpc>
                <a:spcPct val="100000"/>
              </a:lnSpc>
              <a:spcBef>
                <a:spcPts val="0"/>
              </a:spcBef>
              <a:spcAft>
                <a:spcPts val="0"/>
              </a:spcAft>
              <a:buClr>
                <a:srgbClr val="222222"/>
              </a:buClr>
              <a:buSzPts val="1000"/>
              <a:buFont typeface="Helvetica Neue"/>
              <a:buNone/>
            </a:pPr>
            <a:r>
              <a:rPr b="1" lang="cs-CZ" sz="1800"/>
              <a:t>Hezky se oblékejte, pečujte o své tělo i ducha – i sebevzdělávání a zájem o nové věci je sexy.</a:t>
            </a:r>
            <a:endParaRPr sz="1800"/>
          </a:p>
          <a:p>
            <a:pPr indent="-266700" lvl="0" marL="317500" rtl="0" algn="l">
              <a:lnSpc>
                <a:spcPct val="100000"/>
              </a:lnSpc>
              <a:spcBef>
                <a:spcPts val="0"/>
              </a:spcBef>
              <a:spcAft>
                <a:spcPts val="0"/>
              </a:spcAft>
              <a:buClr>
                <a:srgbClr val="222222"/>
              </a:buClr>
              <a:buSzPts val="1800"/>
              <a:buFont typeface="Helvetica Neue"/>
              <a:buAutoNum type="arabicPeriod" startAt="8"/>
            </a:pPr>
            <a:r>
              <a:rPr b="1" lang="cs-CZ" sz="1800">
                <a:solidFill>
                  <a:srgbClr val="222222"/>
                </a:solidFill>
                <a:latin typeface="Helvetica Neue"/>
                <a:ea typeface="Helvetica Neue"/>
                <a:cs typeface="Helvetica Neue"/>
                <a:sym typeface="Helvetica Neue"/>
              </a:rPr>
              <a:t>Posilujte a prohlubujte intimitu</a:t>
            </a:r>
            <a:endParaRPr b="0" sz="1800"/>
          </a:p>
          <a:p>
            <a:pPr indent="0" lvl="0" marL="0" rtl="0" algn="l">
              <a:lnSpc>
                <a:spcPct val="100000"/>
              </a:lnSpc>
              <a:spcBef>
                <a:spcPts val="0"/>
              </a:spcBef>
              <a:spcAft>
                <a:spcPts val="0"/>
              </a:spcAft>
              <a:buClr>
                <a:srgbClr val="EB1C24"/>
              </a:buClr>
              <a:buSzPts val="1000"/>
              <a:buFont typeface="Helvetica Neue"/>
              <a:buNone/>
            </a:pPr>
            <a:r>
              <a:rPr b="1" lang="cs-CZ" sz="1800" u="sng">
                <a:solidFill>
                  <a:srgbClr val="EB1C24"/>
                </a:solidFill>
                <a:hlinkClick r:id="rId4">
                  <a:extLst>
                    <a:ext uri="{A12FA001-AC4F-418D-AE19-62706E023703}">
                      <ahyp:hlinkClr val="tx"/>
                    </a:ext>
                  </a:extLst>
                </a:hlinkClick>
              </a:rPr>
              <a:t>Intimita</a:t>
            </a:r>
            <a:r>
              <a:rPr b="1" lang="cs-CZ" sz="1800"/>
              <a:t> je základní lidská potřeba a musí se ve vztahu cíleně posilovat a dotvářet</a:t>
            </a:r>
            <a:r>
              <a:rPr lang="cs-CZ" sz="1800">
                <a:solidFill>
                  <a:srgbClr val="222222"/>
                </a:solidFill>
                <a:latin typeface="Helvetica Neue"/>
                <a:ea typeface="Helvetica Neue"/>
                <a:cs typeface="Helvetica Neue"/>
                <a:sym typeface="Helvetica Neue"/>
              </a:rPr>
              <a:t>. Existují rozdíly, jak potřebu intimity vnímají ženy a muži. Je dobré o preferencích v rámci projevování intimity navzájem vědět, aby se společný repertoár údržby vyladil ku spokojenosti obou. Když se intimita vytrácí, nezřídka se vkrádají tendence jít hledat o dům dál.</a:t>
            </a:r>
            <a:endParaRPr sz="1800"/>
          </a:p>
          <a:p>
            <a:pPr indent="0" lvl="0" marL="0" rtl="0" algn="l">
              <a:lnSpc>
                <a:spcPct val="100000"/>
              </a:lnSpc>
              <a:spcBef>
                <a:spcPts val="0"/>
              </a:spcBef>
              <a:spcAft>
                <a:spcPts val="0"/>
              </a:spcAft>
              <a:buClr>
                <a:srgbClr val="222222"/>
              </a:buClr>
              <a:buSzPts val="1000"/>
              <a:buFont typeface="Helvetica Neue"/>
              <a:buNone/>
            </a:pPr>
            <a:r>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2551bb8283_0_61"/>
          <p:cNvSpPr txBox="1"/>
          <p:nvPr>
            <p:ph idx="1" type="body"/>
          </p:nvPr>
        </p:nvSpPr>
        <p:spPr>
          <a:xfrm>
            <a:off x="553641" y="884039"/>
            <a:ext cx="8036700" cy="5089800"/>
          </a:xfrm>
          <a:prstGeom prst="rect">
            <a:avLst/>
          </a:prstGeom>
        </p:spPr>
        <p:txBody>
          <a:bodyPr anchorCtr="0" anchor="ctr" bIns="35725" lIns="35725" spcFirstLastPara="1" rIns="35725" wrap="square" tIns="35725">
            <a:noAutofit/>
          </a:bodyPr>
          <a:lstStyle/>
          <a:p>
            <a:pPr indent="-266700" lvl="0" marL="317500" rtl="0" algn="l">
              <a:spcBef>
                <a:spcPts val="0"/>
              </a:spcBef>
              <a:spcAft>
                <a:spcPts val="0"/>
              </a:spcAft>
              <a:buClr>
                <a:srgbClr val="222222"/>
              </a:buClr>
              <a:buSzPts val="1800"/>
              <a:buFont typeface="Helvetica Neue"/>
              <a:buAutoNum type="arabicPeriod" startAt="9"/>
            </a:pPr>
            <a:r>
              <a:rPr b="1" lang="cs-CZ" sz="1800">
                <a:solidFill>
                  <a:srgbClr val="222222"/>
                </a:solidFill>
                <a:latin typeface="Helvetica Neue"/>
                <a:ea typeface="Helvetica Neue"/>
                <a:cs typeface="Helvetica Neue"/>
                <a:sym typeface="Helvetica Neue"/>
              </a:rPr>
              <a:t>Dejte si vzájemně prostor pro své individuální oblíbené aktivity</a:t>
            </a:r>
            <a:endParaRPr sz="1800">
              <a:solidFill>
                <a:schemeClr val="dk1"/>
              </a:solidFill>
            </a:endParaRPr>
          </a:p>
          <a:p>
            <a:pPr indent="0" lvl="0" marL="0" rtl="0" algn="l">
              <a:spcBef>
                <a:spcPts val="0"/>
              </a:spcBef>
              <a:spcAft>
                <a:spcPts val="0"/>
              </a:spcAft>
              <a:buClr>
                <a:srgbClr val="222222"/>
              </a:buClr>
              <a:buSzPts val="1000"/>
              <a:buFont typeface="Helvetica Neue"/>
              <a:buNone/>
            </a:pPr>
            <a:r>
              <a:rPr lang="cs-CZ" sz="1800">
                <a:solidFill>
                  <a:srgbClr val="222222"/>
                </a:solidFill>
                <a:latin typeface="Helvetica Neue"/>
                <a:ea typeface="Helvetica Neue"/>
                <a:cs typeface="Helvetica Neue"/>
                <a:sym typeface="Helvetica Neue"/>
              </a:rPr>
              <a:t>Manželství není klec, manželství je svobodná věc. Nechte druhého volně dýchat, dejte mu šanci, aby se věnoval svým koníčkům, udržoval svá přátelství, dělal si někdy jen to, co chce. Buďte spolu a milujte se, ale ujistěte se, že oba můžete volně dýchat.</a:t>
            </a:r>
            <a:endParaRPr sz="1800">
              <a:solidFill>
                <a:schemeClr val="dk1"/>
              </a:solidFill>
            </a:endParaRPr>
          </a:p>
          <a:p>
            <a:pPr indent="-266700" lvl="0" marL="317500" rtl="0" algn="l">
              <a:spcBef>
                <a:spcPts val="0"/>
              </a:spcBef>
              <a:spcAft>
                <a:spcPts val="0"/>
              </a:spcAft>
              <a:buClr>
                <a:srgbClr val="222222"/>
              </a:buClr>
              <a:buSzPts val="1800"/>
              <a:buFont typeface="Helvetica Neue"/>
              <a:buAutoNum type="arabicPeriod" startAt="10"/>
            </a:pPr>
            <a:r>
              <a:rPr b="1" lang="cs-CZ" sz="1800">
                <a:solidFill>
                  <a:srgbClr val="222222"/>
                </a:solidFill>
                <a:latin typeface="Helvetica Neue"/>
                <a:ea typeface="Helvetica Neue"/>
                <a:cs typeface="Helvetica Neue"/>
                <a:sym typeface="Helvetica Neue"/>
              </a:rPr>
              <a:t>Nikdy nezapomeňte, proč jste se vdala za svého muže / proč jste se oženil se svou ženou</a:t>
            </a:r>
            <a:endParaRPr sz="1800">
              <a:solidFill>
                <a:schemeClr val="dk1"/>
              </a:solidFill>
            </a:endParaRPr>
          </a:p>
          <a:p>
            <a:pPr indent="0" lvl="0" marL="0" rtl="0" algn="l">
              <a:spcBef>
                <a:spcPts val="0"/>
              </a:spcBef>
              <a:spcAft>
                <a:spcPts val="0"/>
              </a:spcAft>
              <a:buClr>
                <a:srgbClr val="222222"/>
              </a:buClr>
              <a:buSzPts val="1000"/>
              <a:buFont typeface="Helvetica Neue"/>
              <a:buNone/>
            </a:pPr>
            <a:r>
              <a:rPr lang="cs-CZ" sz="1800">
                <a:solidFill>
                  <a:srgbClr val="222222"/>
                </a:solidFill>
                <a:latin typeface="Helvetica Neue"/>
                <a:ea typeface="Helvetica Neue"/>
                <a:cs typeface="Helvetica Neue"/>
                <a:sym typeface="Helvetica Neue"/>
              </a:rPr>
              <a:t>Čas od času si uvědomte, čím vás váš muž zaujal / vaše žena zaujala, co vás na nich bavilo, co přitahovalo, v čem vás motivovali k růstu, v čem vás dokázali podpořit, poradit, čím obohatili váš život a co jste na nich milovali a milujete.</a:t>
            </a:r>
            <a:endParaRPr sz="1800">
              <a:solidFill>
                <a:schemeClr val="dk1"/>
              </a:solidFill>
            </a:endParaRPr>
          </a:p>
          <a:p>
            <a:pPr indent="0" lvl="0" marL="0" rtl="0" algn="l">
              <a:spcBef>
                <a:spcPts val="28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2551bb8283_0_65"/>
          <p:cNvSpPr txBox="1"/>
          <p:nvPr>
            <p:ph idx="1" type="body"/>
          </p:nvPr>
        </p:nvSpPr>
        <p:spPr>
          <a:xfrm>
            <a:off x="553641" y="884039"/>
            <a:ext cx="8036700" cy="5089800"/>
          </a:xfrm>
          <a:prstGeom prst="rect">
            <a:avLst/>
          </a:prstGeom>
          <a:noFill/>
          <a:ln>
            <a:noFill/>
          </a:ln>
        </p:spPr>
        <p:txBody>
          <a:bodyPr anchorCtr="0" anchor="ctr" bIns="35725" lIns="35725" spcFirstLastPara="1" rIns="35725" wrap="square" tIns="35725">
            <a:noAutofit/>
          </a:bodyPr>
          <a:lstStyle/>
          <a:p>
            <a:pPr indent="0" lvl="0" marL="0" rtl="0" algn="l">
              <a:lnSpc>
                <a:spcPct val="100000"/>
              </a:lnSpc>
              <a:spcBef>
                <a:spcPts val="0"/>
              </a:spcBef>
              <a:spcAft>
                <a:spcPts val="0"/>
              </a:spcAft>
              <a:buClr>
                <a:srgbClr val="000000"/>
              </a:buClr>
              <a:buSzPts val="2700"/>
              <a:buFont typeface="Calibri"/>
              <a:buNone/>
            </a:pPr>
            <a:r>
              <a:rPr lang="cs-CZ">
                <a:latin typeface="Calibri"/>
                <a:ea typeface="Calibri"/>
                <a:cs typeface="Calibri"/>
                <a:sym typeface="Calibri"/>
              </a:rPr>
              <a:t>ŠPAŇHELOVÁ, Ilona. (2010) Dítě a rozvod rodičů. Praha: Grada, Pro rodiče.</a:t>
            </a:r>
            <a:endParaRPr>
              <a:latin typeface="Calibri"/>
              <a:ea typeface="Calibri"/>
              <a:cs typeface="Calibri"/>
              <a:sym typeface="Calibri"/>
            </a:endParaRPr>
          </a:p>
          <a:p>
            <a:pPr indent="0" lvl="0" marL="0" rtl="0" algn="l">
              <a:lnSpc>
                <a:spcPct val="100000"/>
              </a:lnSpc>
              <a:spcBef>
                <a:spcPts val="0"/>
              </a:spcBef>
              <a:spcAft>
                <a:spcPts val="0"/>
              </a:spcAft>
              <a:buClr>
                <a:srgbClr val="000000"/>
              </a:buClr>
              <a:buSzPts val="2700"/>
              <a:buFont typeface="Calibri"/>
              <a:buNone/>
            </a:pPr>
            <a:r>
              <a:rPr lang="cs-CZ">
                <a:latin typeface="Calibri"/>
                <a:ea typeface="Calibri"/>
                <a:cs typeface="Calibri"/>
                <a:sym typeface="Calibri"/>
              </a:rPr>
              <a:t>PLAŇAVA, Ivo. (1994) Jak se (ne)rozvádět. Praha: Grada, 1994.</a:t>
            </a:r>
            <a:endParaRPr>
              <a:latin typeface="Calibri"/>
              <a:ea typeface="Calibri"/>
              <a:cs typeface="Calibri"/>
              <a:sym typeface="Calibri"/>
            </a:endParaRPr>
          </a:p>
          <a:p>
            <a:pPr indent="0" lvl="0" marL="0" rtl="0" algn="l">
              <a:lnSpc>
                <a:spcPct val="100000"/>
              </a:lnSpc>
              <a:spcBef>
                <a:spcPts val="0"/>
              </a:spcBef>
              <a:spcAft>
                <a:spcPts val="0"/>
              </a:spcAft>
              <a:buClr>
                <a:srgbClr val="000000"/>
              </a:buClr>
              <a:buSzPts val="2700"/>
              <a:buFont typeface="Calibri"/>
              <a:buNone/>
            </a:pPr>
            <a:r>
              <a:rPr lang="cs-CZ">
                <a:latin typeface="Calibri"/>
                <a:ea typeface="Calibri"/>
                <a:cs typeface="Calibri"/>
                <a:sym typeface="Calibri"/>
              </a:rPr>
              <a:t>MATOUŠEK, Oldřich. (2015) Děti a rodiče v rozvodu: manuál pro zúčastněné profesionály a rodiny. Praha: Portál.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1ddaa8a3b4_0_14"/>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solidFill>
                  <a:schemeClr val="dk1"/>
                </a:solidFill>
              </a:rPr>
              <a:t>Rodina x domov</a:t>
            </a:r>
            <a:endParaRPr>
              <a:solidFill>
                <a:schemeClr val="dk1"/>
              </a:solidFill>
            </a:endParaRPr>
          </a:p>
        </p:txBody>
      </p:sp>
      <p:sp>
        <p:nvSpPr>
          <p:cNvPr id="111" name="Google Shape;111;g11ddaa8a3b4_0_14"/>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cs-CZ" sz="2250">
                <a:solidFill>
                  <a:srgbClr val="444444"/>
                </a:solidFill>
                <a:highlight>
                  <a:srgbClr val="FFFFFF"/>
                </a:highlight>
                <a:latin typeface="Arial"/>
                <a:ea typeface="Arial"/>
                <a:cs typeface="Arial"/>
                <a:sym typeface="Arial"/>
              </a:rPr>
              <a:t>Rodina tvoří z místa, kde bydlí, domov.</a:t>
            </a:r>
            <a:endParaRPr sz="22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t/>
            </a:r>
            <a:endParaRPr sz="22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cs-CZ" sz="2250">
                <a:solidFill>
                  <a:srgbClr val="444444"/>
                </a:solidFill>
                <a:highlight>
                  <a:srgbClr val="FFFFFF"/>
                </a:highlight>
                <a:latin typeface="Arial"/>
                <a:ea typeface="Arial"/>
                <a:cs typeface="Arial"/>
                <a:sym typeface="Arial"/>
              </a:rPr>
              <a:t>Domov je místo bezpečí a příjemných setkání s lidmi, které máme nejvíce rádi.</a:t>
            </a:r>
            <a:endParaRPr sz="22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t/>
            </a:r>
            <a:endParaRPr sz="22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cs-CZ" sz="2250">
                <a:solidFill>
                  <a:srgbClr val="444444"/>
                </a:solidFill>
                <a:highlight>
                  <a:srgbClr val="FFFFFF"/>
                </a:highlight>
                <a:latin typeface="Arial"/>
                <a:ea typeface="Arial"/>
                <a:cs typeface="Arial"/>
                <a:sym typeface="Arial"/>
              </a:rPr>
              <a:t>Která místa jsou důležitá?</a:t>
            </a:r>
            <a:endParaRPr sz="22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t/>
            </a:r>
            <a:endParaRPr sz="22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250">
                <a:solidFill>
                  <a:srgbClr val="444444"/>
                </a:solidFill>
                <a:highlight>
                  <a:srgbClr val="FFFFFF"/>
                </a:highlight>
                <a:latin typeface="Arial"/>
                <a:ea typeface="Arial"/>
                <a:cs typeface="Arial"/>
                <a:sym typeface="Arial"/>
              </a:rPr>
              <a:t>(židle, místo pro odložení věcí, prostor pro spaní)</a:t>
            </a:r>
            <a:endParaRPr sz="22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1ddaa8a3b4_0_0"/>
          <p:cNvSpPr txBox="1"/>
          <p:nvPr>
            <p:ph type="title"/>
          </p:nvPr>
        </p:nvSpPr>
        <p:spPr>
          <a:xfrm>
            <a:off x="457200" y="320675"/>
            <a:ext cx="7239000" cy="1143000"/>
          </a:xfrm>
          <a:prstGeom prst="rect">
            <a:avLst/>
          </a:prstGeom>
        </p:spPr>
        <p:txBody>
          <a:bodyPr anchorCtr="0" anchor="b" bIns="0" lIns="45700" spcFirstLastPara="1" rIns="45700" wrap="square" tIns="0">
            <a:normAutofit fontScale="90000"/>
          </a:bodyPr>
          <a:lstStyle/>
          <a:p>
            <a:pPr indent="0" lvl="0" marL="0" rtl="0" algn="l">
              <a:spcBef>
                <a:spcPts val="0"/>
              </a:spcBef>
              <a:spcAft>
                <a:spcPts val="0"/>
              </a:spcAft>
              <a:buNone/>
            </a:pPr>
            <a:r>
              <a:rPr lang="cs-CZ">
                <a:solidFill>
                  <a:schemeClr val="dk1"/>
                </a:solidFill>
              </a:rPr>
              <a:t>Emoční bezpečí - mohu být sám sebou</a:t>
            </a:r>
            <a:endParaRPr>
              <a:solidFill>
                <a:schemeClr val="dk1"/>
              </a:solidFill>
            </a:endParaRPr>
          </a:p>
        </p:txBody>
      </p:sp>
      <p:pic>
        <p:nvPicPr>
          <p:cNvPr id="117" name="Google Shape;117;g11ddaa8a3b4_0_0"/>
          <p:cNvPicPr preferRelativeResize="0"/>
          <p:nvPr/>
        </p:nvPicPr>
        <p:blipFill>
          <a:blip r:embed="rId3">
            <a:alphaModFix/>
          </a:blip>
          <a:stretch>
            <a:fillRect/>
          </a:stretch>
        </p:blipFill>
        <p:spPr>
          <a:xfrm>
            <a:off x="736638" y="1609725"/>
            <a:ext cx="6680124" cy="453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1ddaa8a3b4_0_20"/>
          <p:cNvSpPr txBox="1"/>
          <p:nvPr>
            <p:ph type="title"/>
          </p:nvPr>
        </p:nvSpPr>
        <p:spPr>
          <a:xfrm>
            <a:off x="392625" y="288400"/>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solidFill>
                  <a:schemeClr val="dk1"/>
                </a:solidFill>
              </a:rPr>
              <a:t>Rodinné zvyky a tradice</a:t>
            </a:r>
            <a:endParaRPr>
              <a:solidFill>
                <a:schemeClr val="dk1"/>
              </a:solidFill>
            </a:endParaRPr>
          </a:p>
        </p:txBody>
      </p:sp>
      <p:sp>
        <p:nvSpPr>
          <p:cNvPr id="123" name="Google Shape;123;g11ddaa8a3b4_0_20"/>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cs-CZ" sz="1750">
                <a:solidFill>
                  <a:srgbClr val="444444"/>
                </a:solidFill>
                <a:highlight>
                  <a:srgbClr val="FFFFFF"/>
                </a:highlight>
                <a:latin typeface="Arial"/>
                <a:ea typeface="Arial"/>
                <a:cs typeface="Arial"/>
                <a:sym typeface="Arial"/>
              </a:rPr>
              <a:t>Každá rodina má své vlastní zvyky a tradice, které se často dědí.</a:t>
            </a:r>
            <a:endParaRPr sz="17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rPr lang="cs-CZ" sz="1750">
                <a:solidFill>
                  <a:srgbClr val="444444"/>
                </a:solidFill>
                <a:highlight>
                  <a:srgbClr val="FFFFFF"/>
                </a:highlight>
                <a:latin typeface="Arial"/>
                <a:ea typeface="Arial"/>
                <a:cs typeface="Arial"/>
                <a:sym typeface="Arial"/>
              </a:rPr>
              <a:t>např: </a:t>
            </a:r>
            <a:endParaRPr sz="1750">
              <a:solidFill>
                <a:srgbClr val="444444"/>
              </a:solidFill>
              <a:highlight>
                <a:srgbClr val="FFFFFF"/>
              </a:highlight>
              <a:latin typeface="Arial"/>
              <a:ea typeface="Arial"/>
              <a:cs typeface="Arial"/>
              <a:sym typeface="Arial"/>
            </a:endParaRPr>
          </a:p>
          <a:p>
            <a:pPr indent="-339725" lvl="0" marL="457200" rtl="0" algn="l">
              <a:spcBef>
                <a:spcPts val="60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křestní jméno</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povolání</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zvyky spojené s oslavami narozenin a svátků</a:t>
            </a:r>
            <a:endParaRPr sz="1750">
              <a:solidFill>
                <a:srgbClr val="444444"/>
              </a:solidFill>
              <a:highlight>
                <a:srgbClr val="FFFFFF"/>
              </a:highlight>
              <a:latin typeface="Arial"/>
              <a:ea typeface="Arial"/>
              <a:cs typeface="Arial"/>
              <a:sym typeface="Arial"/>
            </a:endParaRPr>
          </a:p>
          <a:p>
            <a:pPr indent="-339725" lvl="0" marL="457200" rtl="0" algn="l">
              <a:spcBef>
                <a:spcPts val="0"/>
              </a:spcBef>
              <a:spcAft>
                <a:spcPts val="0"/>
              </a:spcAft>
              <a:buClr>
                <a:srgbClr val="444444"/>
              </a:buClr>
              <a:buSzPts val="1750"/>
              <a:buFont typeface="Arial"/>
              <a:buChar char="⦿"/>
            </a:pPr>
            <a:r>
              <a:rPr lang="cs-CZ" sz="1750">
                <a:solidFill>
                  <a:srgbClr val="444444"/>
                </a:solidFill>
                <a:highlight>
                  <a:srgbClr val="FFFFFF"/>
                </a:highlight>
                <a:latin typeface="Arial"/>
                <a:ea typeface="Arial"/>
                <a:cs typeface="Arial"/>
                <a:sym typeface="Arial"/>
              </a:rPr>
              <a:t>tradice spojené s vítáním nových členů rodiny na svět či vzpomínáním na mrtvé atd.</a:t>
            </a:r>
            <a:endParaRPr sz="17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a:p>
            <a:pPr indent="0" lvl="0" marL="0" rtl="0" algn="l">
              <a:spcBef>
                <a:spcPts val="600"/>
              </a:spcBef>
              <a:spcAft>
                <a:spcPts val="0"/>
              </a:spcAft>
              <a:buNone/>
            </a:pPr>
            <a:r>
              <a:rPr lang="cs-CZ"/>
              <a:t>Jakou tradici máte ve své rodině nejraději?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1ddaa8a3b4_0_26"/>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solidFill>
                  <a:schemeClr val="dk1"/>
                </a:solidFill>
              </a:rPr>
              <a:t>Vývoj rodiny</a:t>
            </a:r>
            <a:endParaRPr>
              <a:solidFill>
                <a:schemeClr val="dk1"/>
              </a:solidFill>
            </a:endParaRPr>
          </a:p>
        </p:txBody>
      </p:sp>
      <p:sp>
        <p:nvSpPr>
          <p:cNvPr id="129" name="Google Shape;129;g11ddaa8a3b4_0_26"/>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100"/>
              <a:buFont typeface="Arial"/>
              <a:buNone/>
            </a:pPr>
            <a:r>
              <a:rPr b="1" lang="cs-CZ" sz="2650">
                <a:solidFill>
                  <a:srgbClr val="444444"/>
                </a:solidFill>
                <a:highlight>
                  <a:srgbClr val="FFFFFF"/>
                </a:highlight>
                <a:latin typeface="Arial"/>
                <a:ea typeface="Arial"/>
                <a:cs typeface="Arial"/>
                <a:sym typeface="Arial"/>
              </a:rPr>
              <a:t>HISTORIE RODINY RODINA V PRAVĚKU</a:t>
            </a:r>
            <a:endParaRPr b="1" sz="26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None/>
            </a:pPr>
            <a:r>
              <a:rPr lang="cs-CZ" sz="2650">
                <a:solidFill>
                  <a:srgbClr val="444444"/>
                </a:solidFill>
                <a:highlight>
                  <a:srgbClr val="FFFFFF"/>
                </a:highlight>
                <a:latin typeface="Arial"/>
                <a:ea typeface="Arial"/>
                <a:cs typeface="Arial"/>
                <a:sym typeface="Arial"/>
              </a:rPr>
              <a:t>matriarchát</a:t>
            </a:r>
            <a:endParaRPr sz="26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650">
                <a:solidFill>
                  <a:srgbClr val="444444"/>
                </a:solidFill>
                <a:highlight>
                  <a:srgbClr val="FFFFFF"/>
                </a:highlight>
                <a:latin typeface="Arial"/>
                <a:ea typeface="Arial"/>
                <a:cs typeface="Arial"/>
                <a:sym typeface="Arial"/>
              </a:rPr>
              <a:t>Hlavní roli v rodině měla žena – matka.</a:t>
            </a:r>
            <a:endParaRPr sz="26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650">
                <a:solidFill>
                  <a:srgbClr val="444444"/>
                </a:solidFill>
                <a:highlight>
                  <a:srgbClr val="FFFFFF"/>
                </a:highlight>
                <a:latin typeface="Arial"/>
                <a:ea typeface="Arial"/>
                <a:cs typeface="Arial"/>
                <a:sym typeface="Arial"/>
              </a:rPr>
              <a:t>Žena rodila děti a starala se o ně – byla zárukou zachování a pokračování rodu.</a:t>
            </a:r>
            <a:endParaRPr sz="26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t/>
            </a:r>
            <a:endParaRPr sz="26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pic>
        <p:nvPicPr>
          <p:cNvPr id="130" name="Google Shape;130;g11ddaa8a3b4_0_26"/>
          <p:cNvPicPr preferRelativeResize="0"/>
          <p:nvPr/>
        </p:nvPicPr>
        <p:blipFill>
          <a:blip r:embed="rId3">
            <a:alphaModFix/>
          </a:blip>
          <a:stretch>
            <a:fillRect/>
          </a:stretch>
        </p:blipFill>
        <p:spPr>
          <a:xfrm>
            <a:off x="3262493" y="4069268"/>
            <a:ext cx="1628400" cy="2386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1ddaa8a3b4_0_33"/>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600"/>
              </a:spcBef>
              <a:spcAft>
                <a:spcPts val="0"/>
              </a:spcAft>
              <a:buClr>
                <a:schemeClr val="dk1"/>
              </a:buClr>
              <a:buSzPts val="1100"/>
              <a:buFont typeface="Arial"/>
              <a:buNone/>
            </a:pPr>
            <a:r>
              <a:rPr lang="cs-CZ" sz="3050">
                <a:solidFill>
                  <a:srgbClr val="444444"/>
                </a:solidFill>
                <a:highlight>
                  <a:srgbClr val="FFFFFF"/>
                </a:highlight>
                <a:latin typeface="Arial"/>
                <a:ea typeface="Arial"/>
                <a:cs typeface="Arial"/>
                <a:sym typeface="Arial"/>
              </a:rPr>
              <a:t>Patriarchát RODINA VE STŘEDOVĚKU</a:t>
            </a:r>
            <a:endParaRPr sz="5800"/>
          </a:p>
        </p:txBody>
      </p:sp>
      <p:sp>
        <p:nvSpPr>
          <p:cNvPr id="136" name="Google Shape;136;g11ddaa8a3b4_0_33"/>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100"/>
              <a:buFont typeface="Arial"/>
              <a:buNone/>
            </a:pPr>
            <a:r>
              <a:rPr b="1" lang="cs-CZ" sz="1950">
                <a:solidFill>
                  <a:srgbClr val="444444"/>
                </a:solidFill>
                <a:highlight>
                  <a:srgbClr val="FFFFFF"/>
                </a:highlight>
                <a:latin typeface="Arial"/>
                <a:ea typeface="Arial"/>
                <a:cs typeface="Arial"/>
                <a:sym typeface="Arial"/>
              </a:rPr>
              <a:t>Hlavní slovo v rodině měl muž – otec.</a:t>
            </a:r>
            <a:endParaRPr b="1" sz="19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1950">
                <a:solidFill>
                  <a:srgbClr val="444444"/>
                </a:solidFill>
                <a:highlight>
                  <a:srgbClr val="FFFFFF"/>
                </a:highlight>
                <a:latin typeface="Arial"/>
                <a:ea typeface="Arial"/>
                <a:cs typeface="Arial"/>
                <a:sym typeface="Arial"/>
              </a:rPr>
              <a:t>Muž vydělával peníze a rozhodoval o chodu domácnosti i budoucnosti dětí. Ženy a děti v této době neměly velkou cenu a často se s nimi velmi špatně zacházelo.</a:t>
            </a:r>
            <a:endParaRPr sz="19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t/>
            </a:r>
            <a:endParaRPr sz="10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pic>
        <p:nvPicPr>
          <p:cNvPr descr="Rodina v historii -&lt;p&gt;Ve středověku se teoreticky žádná antikoncepce používat nesměla. Také tam teoreticky nesměl existovat žádný sex mimo manželství&lt;/p&gt;" id="137" name="Google Shape;137;g11ddaa8a3b4_0_33"/>
          <p:cNvPicPr preferRelativeResize="0"/>
          <p:nvPr/>
        </p:nvPicPr>
        <p:blipFill>
          <a:blip r:embed="rId3">
            <a:alphaModFix/>
          </a:blip>
          <a:stretch>
            <a:fillRect/>
          </a:stretch>
        </p:blipFill>
        <p:spPr>
          <a:xfrm>
            <a:off x="1259725" y="3114350"/>
            <a:ext cx="5066725" cy="3341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1ddaa8a3b4_0_41"/>
          <p:cNvSpPr txBox="1"/>
          <p:nvPr>
            <p:ph type="title"/>
          </p:nvPr>
        </p:nvSpPr>
        <p:spPr>
          <a:xfrm>
            <a:off x="457200" y="320675"/>
            <a:ext cx="7239000" cy="1143000"/>
          </a:xfrm>
          <a:prstGeom prst="rect">
            <a:avLst/>
          </a:prstGeom>
        </p:spPr>
        <p:txBody>
          <a:bodyPr anchorCtr="0" anchor="b" bIns="0" lIns="45700" spcFirstLastPara="1" rIns="45700" wrap="square" tIns="0">
            <a:normAutofit/>
          </a:bodyPr>
          <a:lstStyle/>
          <a:p>
            <a:pPr indent="0" lvl="0" marL="0" rtl="0" algn="l">
              <a:spcBef>
                <a:spcPts val="0"/>
              </a:spcBef>
              <a:spcAft>
                <a:spcPts val="0"/>
              </a:spcAft>
              <a:buNone/>
            </a:pPr>
            <a:r>
              <a:rPr lang="cs-CZ">
                <a:solidFill>
                  <a:schemeClr val="dk1"/>
                </a:solidFill>
              </a:rPr>
              <a:t>Současnost</a:t>
            </a:r>
            <a:endParaRPr>
              <a:solidFill>
                <a:schemeClr val="dk1"/>
              </a:solidFill>
            </a:endParaRPr>
          </a:p>
        </p:txBody>
      </p:sp>
      <p:sp>
        <p:nvSpPr>
          <p:cNvPr id="143" name="Google Shape;143;g11ddaa8a3b4_0_41"/>
          <p:cNvSpPr txBox="1"/>
          <p:nvPr>
            <p:ph idx="1" type="body"/>
          </p:nvPr>
        </p:nvSpPr>
        <p:spPr>
          <a:xfrm>
            <a:off x="457200" y="1609725"/>
            <a:ext cx="7239000" cy="48465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cs-CZ" sz="2050">
                <a:solidFill>
                  <a:srgbClr val="444444"/>
                </a:solidFill>
                <a:highlight>
                  <a:srgbClr val="FFFFFF"/>
                </a:highlight>
                <a:latin typeface="Arial"/>
                <a:ea typeface="Arial"/>
                <a:cs typeface="Arial"/>
                <a:sym typeface="Arial"/>
              </a:rPr>
              <a:t>Role muže a ženy jsou v rodině vyrovnané,</a:t>
            </a:r>
            <a:endParaRPr sz="20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050">
                <a:solidFill>
                  <a:srgbClr val="444444"/>
                </a:solidFill>
                <a:highlight>
                  <a:srgbClr val="FFFFFF"/>
                </a:highlight>
                <a:latin typeface="Arial"/>
                <a:ea typeface="Arial"/>
                <a:cs typeface="Arial"/>
                <a:sym typeface="Arial"/>
              </a:rPr>
              <a:t>- ženy také pracují a přináší do rodiny</a:t>
            </a:r>
            <a:endParaRPr sz="20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050">
                <a:solidFill>
                  <a:srgbClr val="444444"/>
                </a:solidFill>
                <a:highlight>
                  <a:srgbClr val="FFFFFF"/>
                </a:highlight>
                <a:latin typeface="Arial"/>
                <a:ea typeface="Arial"/>
                <a:cs typeface="Arial"/>
                <a:sym typeface="Arial"/>
              </a:rPr>
              <a:t>peníze</a:t>
            </a:r>
            <a:endParaRPr sz="20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050">
                <a:solidFill>
                  <a:srgbClr val="444444"/>
                </a:solidFill>
                <a:highlight>
                  <a:srgbClr val="FFFFFF"/>
                </a:highlight>
                <a:latin typeface="Arial"/>
                <a:ea typeface="Arial"/>
                <a:cs typeface="Arial"/>
                <a:sym typeface="Arial"/>
              </a:rPr>
              <a:t>- zmenšuje se počet dětí v rodině</a:t>
            </a:r>
            <a:endParaRPr sz="20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050">
                <a:solidFill>
                  <a:srgbClr val="444444"/>
                </a:solidFill>
                <a:highlight>
                  <a:srgbClr val="FFFFFF"/>
                </a:highlight>
                <a:latin typeface="Arial"/>
                <a:ea typeface="Arial"/>
                <a:cs typeface="Arial"/>
                <a:sym typeface="Arial"/>
              </a:rPr>
              <a:t>- děti zůstávají na rodičích závislé déle než</a:t>
            </a:r>
            <a:endParaRPr sz="2050">
              <a:solidFill>
                <a:srgbClr val="444444"/>
              </a:solidFill>
              <a:highlight>
                <a:srgbClr val="FFFFFF"/>
              </a:highlight>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cs-CZ" sz="2050">
                <a:solidFill>
                  <a:srgbClr val="444444"/>
                </a:solidFill>
                <a:highlight>
                  <a:srgbClr val="FFFFFF"/>
                </a:highlight>
                <a:latin typeface="Arial"/>
                <a:ea typeface="Arial"/>
                <a:cs typeface="Arial"/>
                <a:sym typeface="Arial"/>
              </a:rPr>
              <a:t>kdykoliv jindy v historii</a:t>
            </a:r>
            <a:endParaRPr sz="2050">
              <a:solidFill>
                <a:srgbClr val="444444"/>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pic>
        <p:nvPicPr>
          <p:cNvPr id="144" name="Google Shape;144;g11ddaa8a3b4_0_41"/>
          <p:cNvPicPr preferRelativeResize="0"/>
          <p:nvPr/>
        </p:nvPicPr>
        <p:blipFill>
          <a:blip r:embed="rId3">
            <a:alphaModFix/>
          </a:blip>
          <a:stretch>
            <a:fillRect/>
          </a:stretch>
        </p:blipFill>
        <p:spPr>
          <a:xfrm>
            <a:off x="3507000" y="3590354"/>
            <a:ext cx="4572002" cy="3050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ohatý">
  <a:themeElements>
    <a:clrScheme name="Bohatý">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ohatý">
  <a:themeElements>
    <a:clrScheme name="Bohatý">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2004-10-10T21:23:57Z</dcterms:created>
  <dc:creator>JITKA</dc:creator>
</cp:coreProperties>
</file>

<file path=docProps/custom.xml><?xml version="1.0" encoding="utf-8"?>
<Properties xmlns="http://schemas.openxmlformats.org/officeDocument/2006/custom-properties" xmlns:vt="http://schemas.openxmlformats.org/officeDocument/2006/docPropsVTypes"/>
</file>