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9753600" cx="13004800"/>
  <p:notesSz cx="6858000" cy="9144000"/>
  <p:embeddedFontLst>
    <p:embeddedFont>
      <p:font typeface="Ovo"/>
      <p:regular r:id="rId18"/>
    </p:embeddedFon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kcdLbB0qRbTpHC7NrlEc6mcVD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7.xml"/><Relationship Id="rId22" Type="http://schemas.openxmlformats.org/officeDocument/2006/relationships/font" Target="fonts/HelveticaNeue-boldItalic.fntdata"/><Relationship Id="rId10" Type="http://schemas.openxmlformats.org/officeDocument/2006/relationships/slide" Target="slides/slide6.xml"/><Relationship Id="rId21"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HelveticaNeue-regular.fntdata"/><Relationship Id="rId6" Type="http://schemas.openxmlformats.org/officeDocument/2006/relationships/slide" Target="slides/slide2.xml"/><Relationship Id="rId18" Type="http://schemas.openxmlformats.org/officeDocument/2006/relationships/font" Target="fonts/Ovo-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fb029433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fb0294336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fb0294336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fb0294336_0_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ky – na výšku" type="tx">
  <p:cSld name="TITLE_AND_BODY">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13"/>
          <p:cNvSpPr/>
          <p:nvPr>
            <p:ph idx="2" type="pic"/>
          </p:nvPr>
        </p:nvSpPr>
        <p:spPr>
          <a:xfrm>
            <a:off x="7239000" y="2082800"/>
            <a:ext cx="4191000" cy="55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1pPr>
            <a:lvl2pPr lvl="1"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2pPr>
            <a:lvl3pPr lvl="2"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3pPr>
            <a:lvl4pPr lvl="3"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4pPr>
            <a:lvl5pPr lvl="4"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5pPr>
            <a:lvl6pPr lvl="5"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6pPr>
            <a:lvl7pPr lvl="6"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7pPr>
            <a:lvl8pPr lvl="7"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8pPr>
            <a:lvl9pPr lvl="8"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9pPr>
          </a:lstStyle>
          <a:p/>
        </p:txBody>
      </p:sp>
      <p:sp>
        <p:nvSpPr>
          <p:cNvPr id="11" name="Google Shape;11;p13"/>
          <p:cNvSpPr txBox="1"/>
          <p:nvPr>
            <p:ph type="title"/>
          </p:nvPr>
        </p:nvSpPr>
        <p:spPr>
          <a:xfrm>
            <a:off x="546100" y="1473200"/>
            <a:ext cx="5969000" cy="37084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515151"/>
              </a:buClr>
              <a:buSzPts val="1800"/>
              <a:buNone/>
              <a:defRPr/>
            </a:lvl1pPr>
            <a:lvl2pPr lvl="1" algn="ctr">
              <a:lnSpc>
                <a:spcPct val="100000"/>
              </a:lnSpc>
              <a:spcBef>
                <a:spcPts val="0"/>
              </a:spcBef>
              <a:spcAft>
                <a:spcPts val="0"/>
              </a:spcAft>
              <a:buClr>
                <a:srgbClr val="515151"/>
              </a:buClr>
              <a:buSzPts val="1800"/>
              <a:buNone/>
              <a:defRPr/>
            </a:lvl2pPr>
            <a:lvl3pPr lvl="2" algn="ctr">
              <a:lnSpc>
                <a:spcPct val="100000"/>
              </a:lnSpc>
              <a:spcBef>
                <a:spcPts val="0"/>
              </a:spcBef>
              <a:spcAft>
                <a:spcPts val="0"/>
              </a:spcAft>
              <a:buClr>
                <a:srgbClr val="515151"/>
              </a:buClr>
              <a:buSzPts val="1800"/>
              <a:buNone/>
              <a:defRPr/>
            </a:lvl3pPr>
            <a:lvl4pPr lvl="3" algn="ctr">
              <a:lnSpc>
                <a:spcPct val="100000"/>
              </a:lnSpc>
              <a:spcBef>
                <a:spcPts val="0"/>
              </a:spcBef>
              <a:spcAft>
                <a:spcPts val="0"/>
              </a:spcAft>
              <a:buClr>
                <a:srgbClr val="515151"/>
              </a:buClr>
              <a:buSzPts val="1800"/>
              <a:buNone/>
              <a:defRPr/>
            </a:lvl4pPr>
            <a:lvl5pPr lvl="4" algn="ctr">
              <a:lnSpc>
                <a:spcPct val="100000"/>
              </a:lnSpc>
              <a:spcBef>
                <a:spcPts val="0"/>
              </a:spcBef>
              <a:spcAft>
                <a:spcPts val="0"/>
              </a:spcAft>
              <a:buClr>
                <a:srgbClr val="515151"/>
              </a:buClr>
              <a:buSzPts val="1800"/>
              <a:buNone/>
              <a:defRPr/>
            </a:lvl5pPr>
            <a:lvl6pPr lvl="5" algn="ctr">
              <a:lnSpc>
                <a:spcPct val="100000"/>
              </a:lnSpc>
              <a:spcBef>
                <a:spcPts val="0"/>
              </a:spcBef>
              <a:spcAft>
                <a:spcPts val="0"/>
              </a:spcAft>
              <a:buClr>
                <a:srgbClr val="515151"/>
              </a:buClr>
              <a:buSzPts val="1800"/>
              <a:buNone/>
              <a:defRPr/>
            </a:lvl6pPr>
            <a:lvl7pPr lvl="6" algn="ctr">
              <a:lnSpc>
                <a:spcPct val="100000"/>
              </a:lnSpc>
              <a:spcBef>
                <a:spcPts val="0"/>
              </a:spcBef>
              <a:spcAft>
                <a:spcPts val="0"/>
              </a:spcAft>
              <a:buClr>
                <a:srgbClr val="515151"/>
              </a:buClr>
              <a:buSzPts val="1800"/>
              <a:buNone/>
              <a:defRPr/>
            </a:lvl7pPr>
            <a:lvl8pPr lvl="7" algn="ctr">
              <a:lnSpc>
                <a:spcPct val="100000"/>
              </a:lnSpc>
              <a:spcBef>
                <a:spcPts val="0"/>
              </a:spcBef>
              <a:spcAft>
                <a:spcPts val="0"/>
              </a:spcAft>
              <a:buClr>
                <a:srgbClr val="515151"/>
              </a:buClr>
              <a:buSzPts val="1800"/>
              <a:buNone/>
              <a:defRPr/>
            </a:lvl8pPr>
            <a:lvl9pPr lvl="8" algn="ctr">
              <a:lnSpc>
                <a:spcPct val="100000"/>
              </a:lnSpc>
              <a:spcBef>
                <a:spcPts val="0"/>
              </a:spcBef>
              <a:spcAft>
                <a:spcPts val="0"/>
              </a:spcAft>
              <a:buClr>
                <a:srgbClr val="515151"/>
              </a:buClr>
              <a:buSzPts val="1800"/>
              <a:buNone/>
              <a:defRPr/>
            </a:lvl9pPr>
          </a:lstStyle>
          <a:p/>
        </p:txBody>
      </p:sp>
      <p:sp>
        <p:nvSpPr>
          <p:cNvPr id="12" name="Google Shape;12;p13"/>
          <p:cNvSpPr txBox="1"/>
          <p:nvPr>
            <p:ph idx="1" type="body"/>
          </p:nvPr>
        </p:nvSpPr>
        <p:spPr>
          <a:xfrm>
            <a:off x="546100" y="5295900"/>
            <a:ext cx="5969000" cy="3238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515151"/>
              </a:buClr>
              <a:buSzPts val="4200"/>
              <a:buFont typeface="Ovo"/>
              <a:buNone/>
              <a:defRPr sz="4200"/>
            </a:lvl1pPr>
            <a:lvl2pPr indent="-228600" lvl="1" marL="914400" algn="ctr">
              <a:lnSpc>
                <a:spcPct val="100000"/>
              </a:lnSpc>
              <a:spcBef>
                <a:spcPts val="0"/>
              </a:spcBef>
              <a:spcAft>
                <a:spcPts val="0"/>
              </a:spcAft>
              <a:buClr>
                <a:srgbClr val="515151"/>
              </a:buClr>
              <a:buSzPts val="4200"/>
              <a:buFont typeface="Ovo"/>
              <a:buNone/>
              <a:defRPr sz="4200"/>
            </a:lvl2pPr>
            <a:lvl3pPr indent="-228600" lvl="2" marL="1371600" algn="ctr">
              <a:lnSpc>
                <a:spcPct val="100000"/>
              </a:lnSpc>
              <a:spcBef>
                <a:spcPts val="0"/>
              </a:spcBef>
              <a:spcAft>
                <a:spcPts val="0"/>
              </a:spcAft>
              <a:buClr>
                <a:srgbClr val="515151"/>
              </a:buClr>
              <a:buSzPts val="4200"/>
              <a:buFont typeface="Ovo"/>
              <a:buNone/>
              <a:defRPr sz="4200"/>
            </a:lvl3pPr>
            <a:lvl4pPr indent="-228600" lvl="3" marL="1828800" algn="ctr">
              <a:lnSpc>
                <a:spcPct val="100000"/>
              </a:lnSpc>
              <a:spcBef>
                <a:spcPts val="0"/>
              </a:spcBef>
              <a:spcAft>
                <a:spcPts val="0"/>
              </a:spcAft>
              <a:buClr>
                <a:srgbClr val="515151"/>
              </a:buClr>
              <a:buSzPts val="4200"/>
              <a:buFont typeface="Ovo"/>
              <a:buNone/>
              <a:defRPr sz="4200"/>
            </a:lvl4pPr>
            <a:lvl5pPr indent="-228600" lvl="4" marL="2286000" algn="ctr">
              <a:lnSpc>
                <a:spcPct val="100000"/>
              </a:lnSpc>
              <a:spcBef>
                <a:spcPts val="0"/>
              </a:spcBef>
              <a:spcAft>
                <a:spcPts val="0"/>
              </a:spcAft>
              <a:buClr>
                <a:srgbClr val="515151"/>
              </a:buClr>
              <a:buSzPts val="4200"/>
              <a:buFont typeface="Ovo"/>
              <a:buNone/>
              <a:defRPr sz="4200"/>
            </a:lvl5pPr>
            <a:lvl6pPr indent="-314325" lvl="5" marL="2743200" algn="l">
              <a:lnSpc>
                <a:spcPct val="100000"/>
              </a:lnSpc>
              <a:spcBef>
                <a:spcPts val="4000"/>
              </a:spcBef>
              <a:spcAft>
                <a:spcPts val="0"/>
              </a:spcAft>
              <a:buSzPts val="1350"/>
              <a:buChar char="•"/>
              <a:defRPr/>
            </a:lvl6pPr>
            <a:lvl7pPr indent="-314325" lvl="6" marL="3200400" algn="l">
              <a:lnSpc>
                <a:spcPct val="100000"/>
              </a:lnSpc>
              <a:spcBef>
                <a:spcPts val="4000"/>
              </a:spcBef>
              <a:spcAft>
                <a:spcPts val="0"/>
              </a:spcAft>
              <a:buSzPts val="1350"/>
              <a:buChar char="•"/>
              <a:defRPr/>
            </a:lvl7pPr>
            <a:lvl8pPr indent="-314325" lvl="7" marL="3657600" algn="l">
              <a:lnSpc>
                <a:spcPct val="100000"/>
              </a:lnSpc>
              <a:spcBef>
                <a:spcPts val="4000"/>
              </a:spcBef>
              <a:spcAft>
                <a:spcPts val="0"/>
              </a:spcAft>
              <a:buSzPts val="1350"/>
              <a:buChar char="•"/>
              <a:defRPr/>
            </a:lvl8pPr>
            <a:lvl9pPr indent="-314325" lvl="8" marL="4114800" algn="l">
              <a:lnSpc>
                <a:spcPct val="100000"/>
              </a:lnSpc>
              <a:spcBef>
                <a:spcPts val="4000"/>
              </a:spcBef>
              <a:spcAft>
                <a:spcPts val="0"/>
              </a:spcAft>
              <a:buSzPts val="1350"/>
              <a:buChar char="•"/>
              <a:defRPr/>
            </a:lvl9pPr>
          </a:lstStyle>
          <a:p/>
        </p:txBody>
      </p:sp>
      <p:sp>
        <p:nvSpPr>
          <p:cNvPr id="13" name="Google Shape;13;p13"/>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át">
  <p:cSld name="Citát">
    <p:spTree>
      <p:nvGrpSpPr>
        <p:cNvPr id="46" name="Shape 46"/>
        <p:cNvGrpSpPr/>
        <p:nvPr/>
      </p:nvGrpSpPr>
      <p:grpSpPr>
        <a:xfrm>
          <a:off x="0" y="0"/>
          <a:ext cx="0" cy="0"/>
          <a:chOff x="0" y="0"/>
          <a:chExt cx="0" cy="0"/>
        </a:xfrm>
      </p:grpSpPr>
      <p:sp>
        <p:nvSpPr>
          <p:cNvPr id="47" name="Google Shape;47;p22"/>
          <p:cNvSpPr txBox="1"/>
          <p:nvPr>
            <p:ph idx="1" type="body"/>
          </p:nvPr>
        </p:nvSpPr>
        <p:spPr>
          <a:xfrm>
            <a:off x="1270000" y="6362700"/>
            <a:ext cx="10464800" cy="5334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SzPts val="3000"/>
              <a:buFont typeface="Ovo"/>
              <a:buNone/>
              <a:defRPr i="1" sz="3000"/>
            </a:lvl1pPr>
            <a:lvl2pPr indent="-314325" lvl="1" marL="914400" algn="l">
              <a:lnSpc>
                <a:spcPct val="100000"/>
              </a:lnSpc>
              <a:spcBef>
                <a:spcPts val="4000"/>
              </a:spcBef>
              <a:spcAft>
                <a:spcPts val="0"/>
              </a:spcAft>
              <a:buSzPts val="1350"/>
              <a:buChar char="•"/>
              <a:defRPr/>
            </a:lvl2pPr>
            <a:lvl3pPr indent="-314325" lvl="2" marL="1371600" algn="l">
              <a:lnSpc>
                <a:spcPct val="100000"/>
              </a:lnSpc>
              <a:spcBef>
                <a:spcPts val="4000"/>
              </a:spcBef>
              <a:spcAft>
                <a:spcPts val="0"/>
              </a:spcAft>
              <a:buSzPts val="1350"/>
              <a:buChar char="•"/>
              <a:defRPr/>
            </a:lvl3pPr>
            <a:lvl4pPr indent="-314325" lvl="3" marL="1828800" algn="l">
              <a:lnSpc>
                <a:spcPct val="100000"/>
              </a:lnSpc>
              <a:spcBef>
                <a:spcPts val="4000"/>
              </a:spcBef>
              <a:spcAft>
                <a:spcPts val="0"/>
              </a:spcAft>
              <a:buSzPts val="1350"/>
              <a:buChar char="•"/>
              <a:defRPr/>
            </a:lvl4pPr>
            <a:lvl5pPr indent="-314325" lvl="4" marL="2286000" algn="l">
              <a:lnSpc>
                <a:spcPct val="100000"/>
              </a:lnSpc>
              <a:spcBef>
                <a:spcPts val="4000"/>
              </a:spcBef>
              <a:spcAft>
                <a:spcPts val="0"/>
              </a:spcAft>
              <a:buSzPts val="1350"/>
              <a:buChar char="•"/>
              <a:defRPr/>
            </a:lvl5pPr>
            <a:lvl6pPr indent="-314325" lvl="5" marL="2743200" algn="l">
              <a:lnSpc>
                <a:spcPct val="100000"/>
              </a:lnSpc>
              <a:spcBef>
                <a:spcPts val="4000"/>
              </a:spcBef>
              <a:spcAft>
                <a:spcPts val="0"/>
              </a:spcAft>
              <a:buSzPts val="1350"/>
              <a:buChar char="•"/>
              <a:defRPr/>
            </a:lvl6pPr>
            <a:lvl7pPr indent="-314325" lvl="6" marL="3200400" algn="l">
              <a:lnSpc>
                <a:spcPct val="100000"/>
              </a:lnSpc>
              <a:spcBef>
                <a:spcPts val="4000"/>
              </a:spcBef>
              <a:spcAft>
                <a:spcPts val="0"/>
              </a:spcAft>
              <a:buSzPts val="1350"/>
              <a:buChar char="•"/>
              <a:defRPr/>
            </a:lvl7pPr>
            <a:lvl8pPr indent="-314325" lvl="7" marL="3657600" algn="l">
              <a:lnSpc>
                <a:spcPct val="100000"/>
              </a:lnSpc>
              <a:spcBef>
                <a:spcPts val="4000"/>
              </a:spcBef>
              <a:spcAft>
                <a:spcPts val="0"/>
              </a:spcAft>
              <a:buSzPts val="1350"/>
              <a:buChar char="•"/>
              <a:defRPr/>
            </a:lvl8pPr>
            <a:lvl9pPr indent="-314325" lvl="8" marL="4114800" algn="l">
              <a:lnSpc>
                <a:spcPct val="100000"/>
              </a:lnSpc>
              <a:spcBef>
                <a:spcPts val="4000"/>
              </a:spcBef>
              <a:spcAft>
                <a:spcPts val="0"/>
              </a:spcAft>
              <a:buSzPts val="1350"/>
              <a:buChar char="•"/>
              <a:defRPr/>
            </a:lvl9pPr>
          </a:lstStyle>
          <a:p/>
        </p:txBody>
      </p:sp>
      <p:sp>
        <p:nvSpPr>
          <p:cNvPr id="48" name="Google Shape;48;p22"/>
          <p:cNvSpPr txBox="1"/>
          <p:nvPr>
            <p:ph idx="2" type="body"/>
          </p:nvPr>
        </p:nvSpPr>
        <p:spPr>
          <a:xfrm>
            <a:off x="1270000" y="4267200"/>
            <a:ext cx="10464800" cy="6858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2400"/>
              </a:spcBef>
              <a:spcAft>
                <a:spcPts val="0"/>
              </a:spcAft>
              <a:buClr>
                <a:srgbClr val="A29A85"/>
              </a:buClr>
              <a:buSzPts val="1800"/>
              <a:buNone/>
              <a:defRPr/>
            </a:lvl1pPr>
            <a:lvl2pPr indent="-314325" lvl="1" marL="914400" algn="l">
              <a:lnSpc>
                <a:spcPct val="100000"/>
              </a:lnSpc>
              <a:spcBef>
                <a:spcPts val="4000"/>
              </a:spcBef>
              <a:spcAft>
                <a:spcPts val="0"/>
              </a:spcAft>
              <a:buSzPts val="1350"/>
              <a:buChar char="•"/>
              <a:defRPr/>
            </a:lvl2pPr>
            <a:lvl3pPr indent="-314325" lvl="2" marL="1371600" algn="l">
              <a:lnSpc>
                <a:spcPct val="100000"/>
              </a:lnSpc>
              <a:spcBef>
                <a:spcPts val="4000"/>
              </a:spcBef>
              <a:spcAft>
                <a:spcPts val="0"/>
              </a:spcAft>
              <a:buSzPts val="1350"/>
              <a:buChar char="•"/>
              <a:defRPr/>
            </a:lvl3pPr>
            <a:lvl4pPr indent="-314325" lvl="3" marL="1828800" algn="l">
              <a:lnSpc>
                <a:spcPct val="100000"/>
              </a:lnSpc>
              <a:spcBef>
                <a:spcPts val="4000"/>
              </a:spcBef>
              <a:spcAft>
                <a:spcPts val="0"/>
              </a:spcAft>
              <a:buSzPts val="1350"/>
              <a:buChar char="•"/>
              <a:defRPr/>
            </a:lvl4pPr>
            <a:lvl5pPr indent="-314325" lvl="4" marL="2286000" algn="l">
              <a:lnSpc>
                <a:spcPct val="100000"/>
              </a:lnSpc>
              <a:spcBef>
                <a:spcPts val="4000"/>
              </a:spcBef>
              <a:spcAft>
                <a:spcPts val="0"/>
              </a:spcAft>
              <a:buSzPts val="1350"/>
              <a:buChar char="•"/>
              <a:defRPr/>
            </a:lvl5pPr>
            <a:lvl6pPr indent="-314325" lvl="5" marL="2743200" algn="l">
              <a:lnSpc>
                <a:spcPct val="100000"/>
              </a:lnSpc>
              <a:spcBef>
                <a:spcPts val="4000"/>
              </a:spcBef>
              <a:spcAft>
                <a:spcPts val="0"/>
              </a:spcAft>
              <a:buSzPts val="1350"/>
              <a:buChar char="•"/>
              <a:defRPr/>
            </a:lvl6pPr>
            <a:lvl7pPr indent="-314325" lvl="6" marL="3200400" algn="l">
              <a:lnSpc>
                <a:spcPct val="100000"/>
              </a:lnSpc>
              <a:spcBef>
                <a:spcPts val="4000"/>
              </a:spcBef>
              <a:spcAft>
                <a:spcPts val="0"/>
              </a:spcAft>
              <a:buSzPts val="1350"/>
              <a:buChar char="•"/>
              <a:defRPr/>
            </a:lvl7pPr>
            <a:lvl8pPr indent="-314325" lvl="7" marL="3657600" algn="l">
              <a:lnSpc>
                <a:spcPct val="100000"/>
              </a:lnSpc>
              <a:spcBef>
                <a:spcPts val="4000"/>
              </a:spcBef>
              <a:spcAft>
                <a:spcPts val="0"/>
              </a:spcAft>
              <a:buSzPts val="1350"/>
              <a:buChar char="•"/>
              <a:defRPr/>
            </a:lvl8pPr>
            <a:lvl9pPr indent="-314325" lvl="8" marL="4114800" algn="l">
              <a:lnSpc>
                <a:spcPct val="100000"/>
              </a:lnSpc>
              <a:spcBef>
                <a:spcPts val="4000"/>
              </a:spcBef>
              <a:spcAft>
                <a:spcPts val="0"/>
              </a:spcAft>
              <a:buSzPts val="1350"/>
              <a:buChar char="•"/>
              <a:defRPr/>
            </a:lvl9pPr>
          </a:lstStyle>
          <a:p/>
        </p:txBody>
      </p:sp>
      <p:sp>
        <p:nvSpPr>
          <p:cNvPr id="49" name="Google Shape;49;p22"/>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grafie">
  <p:cSld name="Fotografie">
    <p:spTree>
      <p:nvGrpSpPr>
        <p:cNvPr id="50" name="Shape 50"/>
        <p:cNvGrpSpPr/>
        <p:nvPr/>
      </p:nvGrpSpPr>
      <p:grpSpPr>
        <a:xfrm>
          <a:off x="0" y="0"/>
          <a:ext cx="0" cy="0"/>
          <a:chOff x="0" y="0"/>
          <a:chExt cx="0" cy="0"/>
        </a:xfrm>
      </p:grpSpPr>
      <p:sp>
        <p:nvSpPr>
          <p:cNvPr id="51" name="Google Shape;51;p23"/>
          <p:cNvSpPr/>
          <p:nvPr>
            <p:ph idx="2" type="pic"/>
          </p:nvPr>
        </p:nvSpPr>
        <p:spPr>
          <a:xfrm>
            <a:off x="0" y="0"/>
            <a:ext cx="13004800" cy="9753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1pPr>
            <a:lvl2pPr lvl="1"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2pPr>
            <a:lvl3pPr lvl="2"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3pPr>
            <a:lvl4pPr lvl="3"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4pPr>
            <a:lvl5pPr lvl="4"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5pPr>
            <a:lvl6pPr lvl="5"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6pPr>
            <a:lvl7pPr lvl="6"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7pPr>
            <a:lvl8pPr lvl="7"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8pPr>
            <a:lvl9pPr lvl="8"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9pPr>
          </a:lstStyle>
          <a:p/>
        </p:txBody>
      </p:sp>
      <p:sp>
        <p:nvSpPr>
          <p:cNvPr id="52" name="Google Shape;52;p23"/>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p:cSld name="Prázdný">
    <p:spTree>
      <p:nvGrpSpPr>
        <p:cNvPr id="53" name="Shape 53"/>
        <p:cNvGrpSpPr/>
        <p:nvPr/>
      </p:nvGrpSpPr>
      <p:grpSpPr>
        <a:xfrm>
          <a:off x="0" y="0"/>
          <a:ext cx="0" cy="0"/>
          <a:chOff x="0" y="0"/>
          <a:chExt cx="0" cy="0"/>
        </a:xfrm>
      </p:grpSpPr>
      <p:sp>
        <p:nvSpPr>
          <p:cNvPr id="54" name="Google Shape;54;p24"/>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ázev a odrážky">
  <p:cSld name="Název a odrážky">
    <p:spTree>
      <p:nvGrpSpPr>
        <p:cNvPr id="14" name="Shape 14"/>
        <p:cNvGrpSpPr/>
        <p:nvPr/>
      </p:nvGrpSpPr>
      <p:grpSpPr>
        <a:xfrm>
          <a:off x="0" y="0"/>
          <a:ext cx="0" cy="0"/>
          <a:chOff x="0" y="0"/>
          <a:chExt cx="0" cy="0"/>
        </a:xfrm>
      </p:grpSpPr>
      <p:sp>
        <p:nvSpPr>
          <p:cNvPr id="15" name="Google Shape;15;p14"/>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515151"/>
              </a:buClr>
              <a:buSzPts val="1800"/>
              <a:buNone/>
              <a:defRPr/>
            </a:lvl1pPr>
            <a:lvl2pPr lvl="1" algn="ctr">
              <a:lnSpc>
                <a:spcPct val="100000"/>
              </a:lnSpc>
              <a:spcBef>
                <a:spcPts val="0"/>
              </a:spcBef>
              <a:spcAft>
                <a:spcPts val="0"/>
              </a:spcAft>
              <a:buClr>
                <a:srgbClr val="515151"/>
              </a:buClr>
              <a:buSzPts val="1800"/>
              <a:buNone/>
              <a:defRPr/>
            </a:lvl2pPr>
            <a:lvl3pPr lvl="2" algn="ctr">
              <a:lnSpc>
                <a:spcPct val="100000"/>
              </a:lnSpc>
              <a:spcBef>
                <a:spcPts val="0"/>
              </a:spcBef>
              <a:spcAft>
                <a:spcPts val="0"/>
              </a:spcAft>
              <a:buClr>
                <a:srgbClr val="515151"/>
              </a:buClr>
              <a:buSzPts val="1800"/>
              <a:buNone/>
              <a:defRPr/>
            </a:lvl3pPr>
            <a:lvl4pPr lvl="3" algn="ctr">
              <a:lnSpc>
                <a:spcPct val="100000"/>
              </a:lnSpc>
              <a:spcBef>
                <a:spcPts val="0"/>
              </a:spcBef>
              <a:spcAft>
                <a:spcPts val="0"/>
              </a:spcAft>
              <a:buClr>
                <a:srgbClr val="515151"/>
              </a:buClr>
              <a:buSzPts val="1800"/>
              <a:buNone/>
              <a:defRPr/>
            </a:lvl4pPr>
            <a:lvl5pPr lvl="4" algn="ctr">
              <a:lnSpc>
                <a:spcPct val="100000"/>
              </a:lnSpc>
              <a:spcBef>
                <a:spcPts val="0"/>
              </a:spcBef>
              <a:spcAft>
                <a:spcPts val="0"/>
              </a:spcAft>
              <a:buClr>
                <a:srgbClr val="515151"/>
              </a:buClr>
              <a:buSzPts val="1800"/>
              <a:buNone/>
              <a:defRPr/>
            </a:lvl5pPr>
            <a:lvl6pPr lvl="5" algn="ctr">
              <a:lnSpc>
                <a:spcPct val="100000"/>
              </a:lnSpc>
              <a:spcBef>
                <a:spcPts val="0"/>
              </a:spcBef>
              <a:spcAft>
                <a:spcPts val="0"/>
              </a:spcAft>
              <a:buClr>
                <a:srgbClr val="515151"/>
              </a:buClr>
              <a:buSzPts val="1800"/>
              <a:buNone/>
              <a:defRPr/>
            </a:lvl6pPr>
            <a:lvl7pPr lvl="6" algn="ctr">
              <a:lnSpc>
                <a:spcPct val="100000"/>
              </a:lnSpc>
              <a:spcBef>
                <a:spcPts val="0"/>
              </a:spcBef>
              <a:spcAft>
                <a:spcPts val="0"/>
              </a:spcAft>
              <a:buClr>
                <a:srgbClr val="515151"/>
              </a:buClr>
              <a:buSzPts val="1800"/>
              <a:buNone/>
              <a:defRPr/>
            </a:lvl7pPr>
            <a:lvl8pPr lvl="7" algn="ctr">
              <a:lnSpc>
                <a:spcPct val="100000"/>
              </a:lnSpc>
              <a:spcBef>
                <a:spcPts val="0"/>
              </a:spcBef>
              <a:spcAft>
                <a:spcPts val="0"/>
              </a:spcAft>
              <a:buClr>
                <a:srgbClr val="515151"/>
              </a:buClr>
              <a:buSzPts val="1800"/>
              <a:buNone/>
              <a:defRPr/>
            </a:lvl8pPr>
            <a:lvl9pPr lvl="8" algn="ctr">
              <a:lnSpc>
                <a:spcPct val="100000"/>
              </a:lnSpc>
              <a:spcBef>
                <a:spcPts val="0"/>
              </a:spcBef>
              <a:spcAft>
                <a:spcPts val="0"/>
              </a:spcAft>
              <a:buClr>
                <a:srgbClr val="515151"/>
              </a:buClr>
              <a:buSzPts val="1800"/>
              <a:buNone/>
              <a:defRPr/>
            </a:lvl9pPr>
          </a:lstStyle>
          <a:p/>
        </p:txBody>
      </p:sp>
      <p:sp>
        <p:nvSpPr>
          <p:cNvPr id="16" name="Google Shape;16;p14"/>
          <p:cNvSpPr txBox="1"/>
          <p:nvPr>
            <p:ph idx="1" type="body"/>
          </p:nvPr>
        </p:nvSpPr>
        <p:spPr>
          <a:xfrm>
            <a:off x="787400" y="2794000"/>
            <a:ext cx="11430000" cy="57150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4000"/>
              </a:spcBef>
              <a:spcAft>
                <a:spcPts val="0"/>
              </a:spcAft>
              <a:buSzPts val="1350"/>
              <a:buChar char="•"/>
              <a:defRPr/>
            </a:lvl1pPr>
            <a:lvl2pPr indent="-314325" lvl="1" marL="914400" algn="l">
              <a:lnSpc>
                <a:spcPct val="100000"/>
              </a:lnSpc>
              <a:spcBef>
                <a:spcPts val="4000"/>
              </a:spcBef>
              <a:spcAft>
                <a:spcPts val="0"/>
              </a:spcAft>
              <a:buSzPts val="1350"/>
              <a:buChar char="•"/>
              <a:defRPr/>
            </a:lvl2pPr>
            <a:lvl3pPr indent="-314325" lvl="2" marL="1371600" algn="l">
              <a:lnSpc>
                <a:spcPct val="100000"/>
              </a:lnSpc>
              <a:spcBef>
                <a:spcPts val="4000"/>
              </a:spcBef>
              <a:spcAft>
                <a:spcPts val="0"/>
              </a:spcAft>
              <a:buSzPts val="1350"/>
              <a:buChar char="•"/>
              <a:defRPr/>
            </a:lvl3pPr>
            <a:lvl4pPr indent="-314325" lvl="3" marL="1828800" algn="l">
              <a:lnSpc>
                <a:spcPct val="100000"/>
              </a:lnSpc>
              <a:spcBef>
                <a:spcPts val="4000"/>
              </a:spcBef>
              <a:spcAft>
                <a:spcPts val="0"/>
              </a:spcAft>
              <a:buSzPts val="1350"/>
              <a:buChar char="•"/>
              <a:defRPr/>
            </a:lvl4pPr>
            <a:lvl5pPr indent="-314325" lvl="4" marL="2286000" algn="l">
              <a:lnSpc>
                <a:spcPct val="100000"/>
              </a:lnSpc>
              <a:spcBef>
                <a:spcPts val="4000"/>
              </a:spcBef>
              <a:spcAft>
                <a:spcPts val="0"/>
              </a:spcAft>
              <a:buSzPts val="1350"/>
              <a:buChar char="•"/>
              <a:defRPr/>
            </a:lvl5pPr>
            <a:lvl6pPr indent="-314325" lvl="5" marL="2743200" algn="l">
              <a:lnSpc>
                <a:spcPct val="100000"/>
              </a:lnSpc>
              <a:spcBef>
                <a:spcPts val="4000"/>
              </a:spcBef>
              <a:spcAft>
                <a:spcPts val="0"/>
              </a:spcAft>
              <a:buSzPts val="1350"/>
              <a:buChar char="•"/>
              <a:defRPr/>
            </a:lvl6pPr>
            <a:lvl7pPr indent="-314325" lvl="6" marL="3200400" algn="l">
              <a:lnSpc>
                <a:spcPct val="100000"/>
              </a:lnSpc>
              <a:spcBef>
                <a:spcPts val="4000"/>
              </a:spcBef>
              <a:spcAft>
                <a:spcPts val="0"/>
              </a:spcAft>
              <a:buSzPts val="1350"/>
              <a:buChar char="•"/>
              <a:defRPr/>
            </a:lvl7pPr>
            <a:lvl8pPr indent="-314325" lvl="7" marL="3657600" algn="l">
              <a:lnSpc>
                <a:spcPct val="100000"/>
              </a:lnSpc>
              <a:spcBef>
                <a:spcPts val="4000"/>
              </a:spcBef>
              <a:spcAft>
                <a:spcPts val="0"/>
              </a:spcAft>
              <a:buSzPts val="1350"/>
              <a:buChar char="•"/>
              <a:defRPr/>
            </a:lvl8pPr>
            <a:lvl9pPr indent="-314325" lvl="8" marL="4114800" algn="l">
              <a:lnSpc>
                <a:spcPct val="100000"/>
              </a:lnSpc>
              <a:spcBef>
                <a:spcPts val="4000"/>
              </a:spcBef>
              <a:spcAft>
                <a:spcPts val="0"/>
              </a:spcAft>
              <a:buSzPts val="1350"/>
              <a:buChar char="•"/>
              <a:defRPr/>
            </a:lvl9pPr>
          </a:lstStyle>
          <a:p/>
        </p:txBody>
      </p:sp>
      <p:sp>
        <p:nvSpPr>
          <p:cNvPr id="17" name="Google Shape;17;p14"/>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ázev, odrážky, fotka">
  <p:cSld name="Název, odrážky, fotka">
    <p:spTree>
      <p:nvGrpSpPr>
        <p:cNvPr id="18" name="Shape 18"/>
        <p:cNvGrpSpPr/>
        <p:nvPr/>
      </p:nvGrpSpPr>
      <p:grpSpPr>
        <a:xfrm>
          <a:off x="0" y="0"/>
          <a:ext cx="0" cy="0"/>
          <a:chOff x="0" y="0"/>
          <a:chExt cx="0" cy="0"/>
        </a:xfrm>
      </p:grpSpPr>
      <p:sp>
        <p:nvSpPr>
          <p:cNvPr id="19" name="Google Shape;19;p15"/>
          <p:cNvSpPr/>
          <p:nvPr>
            <p:ph idx="2" type="pic"/>
          </p:nvPr>
        </p:nvSpPr>
        <p:spPr>
          <a:xfrm>
            <a:off x="7239000" y="2870200"/>
            <a:ext cx="4191000" cy="558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1pPr>
            <a:lvl2pPr lvl="1"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2pPr>
            <a:lvl3pPr lvl="2"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3pPr>
            <a:lvl4pPr lvl="3"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4pPr>
            <a:lvl5pPr lvl="4"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5pPr>
            <a:lvl6pPr lvl="5"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6pPr>
            <a:lvl7pPr lvl="6"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7pPr>
            <a:lvl8pPr lvl="7"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8pPr>
            <a:lvl9pPr lvl="8"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9pPr>
          </a:lstStyle>
          <a:p/>
        </p:txBody>
      </p:sp>
      <p:sp>
        <p:nvSpPr>
          <p:cNvPr id="20" name="Google Shape;20;p15"/>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515151"/>
              </a:buClr>
              <a:buSzPts val="1800"/>
              <a:buNone/>
              <a:defRPr/>
            </a:lvl1pPr>
            <a:lvl2pPr lvl="1" algn="ctr">
              <a:lnSpc>
                <a:spcPct val="100000"/>
              </a:lnSpc>
              <a:spcBef>
                <a:spcPts val="0"/>
              </a:spcBef>
              <a:spcAft>
                <a:spcPts val="0"/>
              </a:spcAft>
              <a:buClr>
                <a:srgbClr val="515151"/>
              </a:buClr>
              <a:buSzPts val="1800"/>
              <a:buNone/>
              <a:defRPr/>
            </a:lvl2pPr>
            <a:lvl3pPr lvl="2" algn="ctr">
              <a:lnSpc>
                <a:spcPct val="100000"/>
              </a:lnSpc>
              <a:spcBef>
                <a:spcPts val="0"/>
              </a:spcBef>
              <a:spcAft>
                <a:spcPts val="0"/>
              </a:spcAft>
              <a:buClr>
                <a:srgbClr val="515151"/>
              </a:buClr>
              <a:buSzPts val="1800"/>
              <a:buNone/>
              <a:defRPr/>
            </a:lvl3pPr>
            <a:lvl4pPr lvl="3" algn="ctr">
              <a:lnSpc>
                <a:spcPct val="100000"/>
              </a:lnSpc>
              <a:spcBef>
                <a:spcPts val="0"/>
              </a:spcBef>
              <a:spcAft>
                <a:spcPts val="0"/>
              </a:spcAft>
              <a:buClr>
                <a:srgbClr val="515151"/>
              </a:buClr>
              <a:buSzPts val="1800"/>
              <a:buNone/>
              <a:defRPr/>
            </a:lvl4pPr>
            <a:lvl5pPr lvl="4" algn="ctr">
              <a:lnSpc>
                <a:spcPct val="100000"/>
              </a:lnSpc>
              <a:spcBef>
                <a:spcPts val="0"/>
              </a:spcBef>
              <a:spcAft>
                <a:spcPts val="0"/>
              </a:spcAft>
              <a:buClr>
                <a:srgbClr val="515151"/>
              </a:buClr>
              <a:buSzPts val="1800"/>
              <a:buNone/>
              <a:defRPr/>
            </a:lvl5pPr>
            <a:lvl6pPr lvl="5" algn="ctr">
              <a:lnSpc>
                <a:spcPct val="100000"/>
              </a:lnSpc>
              <a:spcBef>
                <a:spcPts val="0"/>
              </a:spcBef>
              <a:spcAft>
                <a:spcPts val="0"/>
              </a:spcAft>
              <a:buClr>
                <a:srgbClr val="515151"/>
              </a:buClr>
              <a:buSzPts val="1800"/>
              <a:buNone/>
              <a:defRPr/>
            </a:lvl6pPr>
            <a:lvl7pPr lvl="6" algn="ctr">
              <a:lnSpc>
                <a:spcPct val="100000"/>
              </a:lnSpc>
              <a:spcBef>
                <a:spcPts val="0"/>
              </a:spcBef>
              <a:spcAft>
                <a:spcPts val="0"/>
              </a:spcAft>
              <a:buClr>
                <a:srgbClr val="515151"/>
              </a:buClr>
              <a:buSzPts val="1800"/>
              <a:buNone/>
              <a:defRPr/>
            </a:lvl7pPr>
            <a:lvl8pPr lvl="7" algn="ctr">
              <a:lnSpc>
                <a:spcPct val="100000"/>
              </a:lnSpc>
              <a:spcBef>
                <a:spcPts val="0"/>
              </a:spcBef>
              <a:spcAft>
                <a:spcPts val="0"/>
              </a:spcAft>
              <a:buClr>
                <a:srgbClr val="515151"/>
              </a:buClr>
              <a:buSzPts val="1800"/>
              <a:buNone/>
              <a:defRPr/>
            </a:lvl8pPr>
            <a:lvl9pPr lvl="8" algn="ctr">
              <a:lnSpc>
                <a:spcPct val="100000"/>
              </a:lnSpc>
              <a:spcBef>
                <a:spcPts val="0"/>
              </a:spcBef>
              <a:spcAft>
                <a:spcPts val="0"/>
              </a:spcAft>
              <a:buClr>
                <a:srgbClr val="515151"/>
              </a:buClr>
              <a:buSzPts val="1800"/>
              <a:buNone/>
              <a:defRPr/>
            </a:lvl9pPr>
          </a:lstStyle>
          <a:p/>
        </p:txBody>
      </p:sp>
      <p:sp>
        <p:nvSpPr>
          <p:cNvPr id="21" name="Google Shape;21;p15"/>
          <p:cNvSpPr txBox="1"/>
          <p:nvPr>
            <p:ph idx="1" type="body"/>
          </p:nvPr>
        </p:nvSpPr>
        <p:spPr>
          <a:xfrm>
            <a:off x="787400" y="2794000"/>
            <a:ext cx="5715000" cy="5715000"/>
          </a:xfrm>
          <a:prstGeom prst="rect">
            <a:avLst/>
          </a:prstGeom>
          <a:noFill/>
          <a:ln>
            <a:noFill/>
          </a:ln>
        </p:spPr>
        <p:txBody>
          <a:bodyPr anchorCtr="0" anchor="ctr" bIns="50800" lIns="50800" spcFirstLastPara="1" rIns="50800" wrap="square" tIns="50800">
            <a:normAutofit/>
          </a:bodyPr>
          <a:lstStyle>
            <a:lvl1pPr indent="-385762" lvl="0" marL="457200" algn="l">
              <a:lnSpc>
                <a:spcPct val="100000"/>
              </a:lnSpc>
              <a:spcBef>
                <a:spcPts val="3300"/>
              </a:spcBef>
              <a:spcAft>
                <a:spcPts val="0"/>
              </a:spcAft>
              <a:buClr>
                <a:srgbClr val="515151"/>
              </a:buClr>
              <a:buSzPts val="2475"/>
              <a:buFont typeface="Ovo"/>
              <a:buChar char="•"/>
              <a:defRPr sz="3300"/>
            </a:lvl1pPr>
            <a:lvl2pPr indent="-385762" lvl="1" marL="914400" algn="l">
              <a:lnSpc>
                <a:spcPct val="100000"/>
              </a:lnSpc>
              <a:spcBef>
                <a:spcPts val="3300"/>
              </a:spcBef>
              <a:spcAft>
                <a:spcPts val="0"/>
              </a:spcAft>
              <a:buClr>
                <a:srgbClr val="515151"/>
              </a:buClr>
              <a:buSzPts val="2475"/>
              <a:buFont typeface="Ovo"/>
              <a:buChar char="•"/>
              <a:defRPr sz="3300"/>
            </a:lvl2pPr>
            <a:lvl3pPr indent="-385762" lvl="2" marL="1371600" algn="l">
              <a:lnSpc>
                <a:spcPct val="100000"/>
              </a:lnSpc>
              <a:spcBef>
                <a:spcPts val="3300"/>
              </a:spcBef>
              <a:spcAft>
                <a:spcPts val="0"/>
              </a:spcAft>
              <a:buClr>
                <a:srgbClr val="515151"/>
              </a:buClr>
              <a:buSzPts val="2475"/>
              <a:buFont typeface="Ovo"/>
              <a:buChar char="•"/>
              <a:defRPr sz="3300"/>
            </a:lvl3pPr>
            <a:lvl4pPr indent="-385762" lvl="3" marL="1828800" algn="l">
              <a:lnSpc>
                <a:spcPct val="100000"/>
              </a:lnSpc>
              <a:spcBef>
                <a:spcPts val="3300"/>
              </a:spcBef>
              <a:spcAft>
                <a:spcPts val="0"/>
              </a:spcAft>
              <a:buClr>
                <a:srgbClr val="515151"/>
              </a:buClr>
              <a:buSzPts val="2475"/>
              <a:buFont typeface="Ovo"/>
              <a:buChar char="•"/>
              <a:defRPr sz="3300"/>
            </a:lvl4pPr>
            <a:lvl5pPr indent="-385762" lvl="4" marL="2286000" algn="l">
              <a:lnSpc>
                <a:spcPct val="100000"/>
              </a:lnSpc>
              <a:spcBef>
                <a:spcPts val="3300"/>
              </a:spcBef>
              <a:spcAft>
                <a:spcPts val="0"/>
              </a:spcAft>
              <a:buClr>
                <a:srgbClr val="515151"/>
              </a:buClr>
              <a:buSzPts val="2475"/>
              <a:buFont typeface="Ovo"/>
              <a:buChar char="•"/>
              <a:defRPr sz="3300"/>
            </a:lvl5pPr>
            <a:lvl6pPr indent="-314325" lvl="5" marL="2743200" algn="l">
              <a:lnSpc>
                <a:spcPct val="100000"/>
              </a:lnSpc>
              <a:spcBef>
                <a:spcPts val="4000"/>
              </a:spcBef>
              <a:spcAft>
                <a:spcPts val="0"/>
              </a:spcAft>
              <a:buSzPts val="1350"/>
              <a:buChar char="•"/>
              <a:defRPr/>
            </a:lvl6pPr>
            <a:lvl7pPr indent="-314325" lvl="6" marL="3200400" algn="l">
              <a:lnSpc>
                <a:spcPct val="100000"/>
              </a:lnSpc>
              <a:spcBef>
                <a:spcPts val="4000"/>
              </a:spcBef>
              <a:spcAft>
                <a:spcPts val="0"/>
              </a:spcAft>
              <a:buSzPts val="1350"/>
              <a:buChar char="•"/>
              <a:defRPr/>
            </a:lvl7pPr>
            <a:lvl8pPr indent="-314325" lvl="7" marL="3657600" algn="l">
              <a:lnSpc>
                <a:spcPct val="100000"/>
              </a:lnSpc>
              <a:spcBef>
                <a:spcPts val="4000"/>
              </a:spcBef>
              <a:spcAft>
                <a:spcPts val="0"/>
              </a:spcAft>
              <a:buSzPts val="1350"/>
              <a:buChar char="•"/>
              <a:defRPr/>
            </a:lvl8pPr>
            <a:lvl9pPr indent="-314325" lvl="8" marL="4114800" algn="l">
              <a:lnSpc>
                <a:spcPct val="100000"/>
              </a:lnSpc>
              <a:spcBef>
                <a:spcPts val="4000"/>
              </a:spcBef>
              <a:spcAft>
                <a:spcPts val="0"/>
              </a:spcAft>
              <a:buSzPts val="1350"/>
              <a:buChar char="•"/>
              <a:defRPr/>
            </a:lvl9pPr>
          </a:lstStyle>
          <a:p/>
        </p:txBody>
      </p:sp>
      <p:sp>
        <p:nvSpPr>
          <p:cNvPr id="22" name="Google Shape;22;p15"/>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drážky">
  <p:cSld name="Odrážky">
    <p:spTree>
      <p:nvGrpSpPr>
        <p:cNvPr id="23" name="Shape 23"/>
        <p:cNvGrpSpPr/>
        <p:nvPr/>
      </p:nvGrpSpPr>
      <p:grpSpPr>
        <a:xfrm>
          <a:off x="0" y="0"/>
          <a:ext cx="0" cy="0"/>
          <a:chOff x="0" y="0"/>
          <a:chExt cx="0" cy="0"/>
        </a:xfrm>
      </p:grpSpPr>
      <p:sp>
        <p:nvSpPr>
          <p:cNvPr id="24" name="Google Shape;24;p16"/>
          <p:cNvSpPr txBox="1"/>
          <p:nvPr>
            <p:ph idx="1" type="body"/>
          </p:nvPr>
        </p:nvSpPr>
        <p:spPr>
          <a:xfrm>
            <a:off x="787400" y="1257300"/>
            <a:ext cx="11430000" cy="7239000"/>
          </a:xfrm>
          <a:prstGeom prst="rect">
            <a:avLst/>
          </a:prstGeom>
          <a:noFill/>
          <a:ln>
            <a:noFill/>
          </a:ln>
        </p:spPr>
        <p:txBody>
          <a:bodyPr anchorCtr="0" anchor="ctr" bIns="50800" lIns="50800" spcFirstLastPara="1" rIns="50800" wrap="square" tIns="50800">
            <a:normAutofit/>
          </a:bodyPr>
          <a:lstStyle>
            <a:lvl1pPr indent="-314325" lvl="0" marL="457200" algn="l">
              <a:lnSpc>
                <a:spcPct val="100000"/>
              </a:lnSpc>
              <a:spcBef>
                <a:spcPts val="4000"/>
              </a:spcBef>
              <a:spcAft>
                <a:spcPts val="0"/>
              </a:spcAft>
              <a:buSzPts val="1350"/>
              <a:buChar char="•"/>
              <a:defRPr/>
            </a:lvl1pPr>
            <a:lvl2pPr indent="-314325" lvl="1" marL="914400" algn="l">
              <a:lnSpc>
                <a:spcPct val="100000"/>
              </a:lnSpc>
              <a:spcBef>
                <a:spcPts val="4000"/>
              </a:spcBef>
              <a:spcAft>
                <a:spcPts val="0"/>
              </a:spcAft>
              <a:buSzPts val="1350"/>
              <a:buChar char="•"/>
              <a:defRPr/>
            </a:lvl2pPr>
            <a:lvl3pPr indent="-314325" lvl="2" marL="1371600" algn="l">
              <a:lnSpc>
                <a:spcPct val="100000"/>
              </a:lnSpc>
              <a:spcBef>
                <a:spcPts val="4000"/>
              </a:spcBef>
              <a:spcAft>
                <a:spcPts val="0"/>
              </a:spcAft>
              <a:buSzPts val="1350"/>
              <a:buChar char="•"/>
              <a:defRPr/>
            </a:lvl3pPr>
            <a:lvl4pPr indent="-314325" lvl="3" marL="1828800" algn="l">
              <a:lnSpc>
                <a:spcPct val="100000"/>
              </a:lnSpc>
              <a:spcBef>
                <a:spcPts val="4000"/>
              </a:spcBef>
              <a:spcAft>
                <a:spcPts val="0"/>
              </a:spcAft>
              <a:buSzPts val="1350"/>
              <a:buChar char="•"/>
              <a:defRPr/>
            </a:lvl4pPr>
            <a:lvl5pPr indent="-314325" lvl="4" marL="2286000" algn="l">
              <a:lnSpc>
                <a:spcPct val="100000"/>
              </a:lnSpc>
              <a:spcBef>
                <a:spcPts val="4000"/>
              </a:spcBef>
              <a:spcAft>
                <a:spcPts val="0"/>
              </a:spcAft>
              <a:buSzPts val="1350"/>
              <a:buChar char="•"/>
              <a:defRPr/>
            </a:lvl5pPr>
            <a:lvl6pPr indent="-314325" lvl="5" marL="2743200" algn="l">
              <a:lnSpc>
                <a:spcPct val="100000"/>
              </a:lnSpc>
              <a:spcBef>
                <a:spcPts val="4000"/>
              </a:spcBef>
              <a:spcAft>
                <a:spcPts val="0"/>
              </a:spcAft>
              <a:buSzPts val="1350"/>
              <a:buChar char="•"/>
              <a:defRPr/>
            </a:lvl6pPr>
            <a:lvl7pPr indent="-314325" lvl="6" marL="3200400" algn="l">
              <a:lnSpc>
                <a:spcPct val="100000"/>
              </a:lnSpc>
              <a:spcBef>
                <a:spcPts val="4000"/>
              </a:spcBef>
              <a:spcAft>
                <a:spcPts val="0"/>
              </a:spcAft>
              <a:buSzPts val="1350"/>
              <a:buChar char="•"/>
              <a:defRPr/>
            </a:lvl7pPr>
            <a:lvl8pPr indent="-314325" lvl="7" marL="3657600" algn="l">
              <a:lnSpc>
                <a:spcPct val="100000"/>
              </a:lnSpc>
              <a:spcBef>
                <a:spcPts val="4000"/>
              </a:spcBef>
              <a:spcAft>
                <a:spcPts val="0"/>
              </a:spcAft>
              <a:buSzPts val="1350"/>
              <a:buChar char="•"/>
              <a:defRPr/>
            </a:lvl8pPr>
            <a:lvl9pPr indent="-314325" lvl="8" marL="4114800" algn="l">
              <a:lnSpc>
                <a:spcPct val="100000"/>
              </a:lnSpc>
              <a:spcBef>
                <a:spcPts val="4000"/>
              </a:spcBef>
              <a:spcAft>
                <a:spcPts val="0"/>
              </a:spcAft>
              <a:buSzPts val="1350"/>
              <a:buChar char="•"/>
              <a:defRPr/>
            </a:lvl9pPr>
          </a:lstStyle>
          <a:p/>
        </p:txBody>
      </p:sp>
      <p:sp>
        <p:nvSpPr>
          <p:cNvPr id="25" name="Google Shape;25;p16"/>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ázev a podtitul" type="title">
  <p:cSld name="TITLE">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17"/>
          <p:cNvSpPr txBox="1"/>
          <p:nvPr>
            <p:ph type="title"/>
          </p:nvPr>
        </p:nvSpPr>
        <p:spPr>
          <a:xfrm>
            <a:off x="787400" y="2057400"/>
            <a:ext cx="11430000" cy="31750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515151"/>
              </a:buClr>
              <a:buSzPts val="10000"/>
              <a:buFont typeface="Ovo"/>
              <a:buNone/>
              <a:defRPr sz="10000"/>
            </a:lvl1pPr>
            <a:lvl2pPr lvl="1" algn="ctr">
              <a:lnSpc>
                <a:spcPct val="100000"/>
              </a:lnSpc>
              <a:spcBef>
                <a:spcPts val="0"/>
              </a:spcBef>
              <a:spcAft>
                <a:spcPts val="0"/>
              </a:spcAft>
              <a:buClr>
                <a:srgbClr val="515151"/>
              </a:buClr>
              <a:buSzPts val="1800"/>
              <a:buNone/>
              <a:defRPr/>
            </a:lvl2pPr>
            <a:lvl3pPr lvl="2" algn="ctr">
              <a:lnSpc>
                <a:spcPct val="100000"/>
              </a:lnSpc>
              <a:spcBef>
                <a:spcPts val="0"/>
              </a:spcBef>
              <a:spcAft>
                <a:spcPts val="0"/>
              </a:spcAft>
              <a:buClr>
                <a:srgbClr val="515151"/>
              </a:buClr>
              <a:buSzPts val="1800"/>
              <a:buNone/>
              <a:defRPr/>
            </a:lvl3pPr>
            <a:lvl4pPr lvl="3" algn="ctr">
              <a:lnSpc>
                <a:spcPct val="100000"/>
              </a:lnSpc>
              <a:spcBef>
                <a:spcPts val="0"/>
              </a:spcBef>
              <a:spcAft>
                <a:spcPts val="0"/>
              </a:spcAft>
              <a:buClr>
                <a:srgbClr val="515151"/>
              </a:buClr>
              <a:buSzPts val="1800"/>
              <a:buNone/>
              <a:defRPr/>
            </a:lvl4pPr>
            <a:lvl5pPr lvl="4" algn="ctr">
              <a:lnSpc>
                <a:spcPct val="100000"/>
              </a:lnSpc>
              <a:spcBef>
                <a:spcPts val="0"/>
              </a:spcBef>
              <a:spcAft>
                <a:spcPts val="0"/>
              </a:spcAft>
              <a:buClr>
                <a:srgbClr val="515151"/>
              </a:buClr>
              <a:buSzPts val="1800"/>
              <a:buNone/>
              <a:defRPr/>
            </a:lvl5pPr>
            <a:lvl6pPr lvl="5" algn="ctr">
              <a:lnSpc>
                <a:spcPct val="100000"/>
              </a:lnSpc>
              <a:spcBef>
                <a:spcPts val="0"/>
              </a:spcBef>
              <a:spcAft>
                <a:spcPts val="0"/>
              </a:spcAft>
              <a:buClr>
                <a:srgbClr val="515151"/>
              </a:buClr>
              <a:buSzPts val="1800"/>
              <a:buNone/>
              <a:defRPr/>
            </a:lvl6pPr>
            <a:lvl7pPr lvl="6" algn="ctr">
              <a:lnSpc>
                <a:spcPct val="100000"/>
              </a:lnSpc>
              <a:spcBef>
                <a:spcPts val="0"/>
              </a:spcBef>
              <a:spcAft>
                <a:spcPts val="0"/>
              </a:spcAft>
              <a:buClr>
                <a:srgbClr val="515151"/>
              </a:buClr>
              <a:buSzPts val="1800"/>
              <a:buNone/>
              <a:defRPr/>
            </a:lvl7pPr>
            <a:lvl8pPr lvl="7" algn="ctr">
              <a:lnSpc>
                <a:spcPct val="100000"/>
              </a:lnSpc>
              <a:spcBef>
                <a:spcPts val="0"/>
              </a:spcBef>
              <a:spcAft>
                <a:spcPts val="0"/>
              </a:spcAft>
              <a:buClr>
                <a:srgbClr val="515151"/>
              </a:buClr>
              <a:buSzPts val="1800"/>
              <a:buNone/>
              <a:defRPr/>
            </a:lvl8pPr>
            <a:lvl9pPr lvl="8" algn="ctr">
              <a:lnSpc>
                <a:spcPct val="100000"/>
              </a:lnSpc>
              <a:spcBef>
                <a:spcPts val="0"/>
              </a:spcBef>
              <a:spcAft>
                <a:spcPts val="0"/>
              </a:spcAft>
              <a:buClr>
                <a:srgbClr val="515151"/>
              </a:buClr>
              <a:buSzPts val="1800"/>
              <a:buNone/>
              <a:defRPr/>
            </a:lvl9pPr>
          </a:lstStyle>
          <a:p/>
        </p:txBody>
      </p:sp>
      <p:sp>
        <p:nvSpPr>
          <p:cNvPr id="28" name="Google Shape;28;p17"/>
          <p:cNvSpPr txBox="1"/>
          <p:nvPr>
            <p:ph idx="1" type="body"/>
          </p:nvPr>
        </p:nvSpPr>
        <p:spPr>
          <a:xfrm>
            <a:off x="787400" y="5334000"/>
            <a:ext cx="11430000" cy="15240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A29A85"/>
              </a:buClr>
              <a:buSzPts val="4200"/>
              <a:buFont typeface="Ovo"/>
              <a:buNone/>
              <a:defRPr sz="4200"/>
            </a:lvl1pPr>
            <a:lvl2pPr indent="-228600" lvl="1" marL="914400" algn="ctr">
              <a:lnSpc>
                <a:spcPct val="100000"/>
              </a:lnSpc>
              <a:spcBef>
                <a:spcPts val="0"/>
              </a:spcBef>
              <a:spcAft>
                <a:spcPts val="0"/>
              </a:spcAft>
              <a:buClr>
                <a:srgbClr val="A29A85"/>
              </a:buClr>
              <a:buSzPts val="4200"/>
              <a:buFont typeface="Ovo"/>
              <a:buNone/>
              <a:defRPr sz="4200"/>
            </a:lvl2pPr>
            <a:lvl3pPr indent="-228600" lvl="2" marL="1371600" algn="ctr">
              <a:lnSpc>
                <a:spcPct val="100000"/>
              </a:lnSpc>
              <a:spcBef>
                <a:spcPts val="0"/>
              </a:spcBef>
              <a:spcAft>
                <a:spcPts val="0"/>
              </a:spcAft>
              <a:buClr>
                <a:srgbClr val="A29A85"/>
              </a:buClr>
              <a:buSzPts val="4200"/>
              <a:buFont typeface="Ovo"/>
              <a:buNone/>
              <a:defRPr sz="4200"/>
            </a:lvl3pPr>
            <a:lvl4pPr indent="-228600" lvl="3" marL="1828800" algn="ctr">
              <a:lnSpc>
                <a:spcPct val="100000"/>
              </a:lnSpc>
              <a:spcBef>
                <a:spcPts val="0"/>
              </a:spcBef>
              <a:spcAft>
                <a:spcPts val="0"/>
              </a:spcAft>
              <a:buClr>
                <a:srgbClr val="A29A85"/>
              </a:buClr>
              <a:buSzPts val="4200"/>
              <a:buFont typeface="Ovo"/>
              <a:buNone/>
              <a:defRPr sz="4200"/>
            </a:lvl4pPr>
            <a:lvl5pPr indent="-228600" lvl="4" marL="2286000" algn="ctr">
              <a:lnSpc>
                <a:spcPct val="100000"/>
              </a:lnSpc>
              <a:spcBef>
                <a:spcPts val="0"/>
              </a:spcBef>
              <a:spcAft>
                <a:spcPts val="0"/>
              </a:spcAft>
              <a:buClr>
                <a:srgbClr val="A29A85"/>
              </a:buClr>
              <a:buSzPts val="4200"/>
              <a:buFont typeface="Ovo"/>
              <a:buNone/>
              <a:defRPr sz="4200"/>
            </a:lvl5pPr>
            <a:lvl6pPr indent="-314325" lvl="5" marL="2743200" algn="l">
              <a:lnSpc>
                <a:spcPct val="100000"/>
              </a:lnSpc>
              <a:spcBef>
                <a:spcPts val="4000"/>
              </a:spcBef>
              <a:spcAft>
                <a:spcPts val="0"/>
              </a:spcAft>
              <a:buSzPts val="1350"/>
              <a:buChar char="•"/>
              <a:defRPr/>
            </a:lvl6pPr>
            <a:lvl7pPr indent="-314325" lvl="6" marL="3200400" algn="l">
              <a:lnSpc>
                <a:spcPct val="100000"/>
              </a:lnSpc>
              <a:spcBef>
                <a:spcPts val="4000"/>
              </a:spcBef>
              <a:spcAft>
                <a:spcPts val="0"/>
              </a:spcAft>
              <a:buSzPts val="1350"/>
              <a:buChar char="•"/>
              <a:defRPr/>
            </a:lvl7pPr>
            <a:lvl8pPr indent="-314325" lvl="7" marL="3657600" algn="l">
              <a:lnSpc>
                <a:spcPct val="100000"/>
              </a:lnSpc>
              <a:spcBef>
                <a:spcPts val="4000"/>
              </a:spcBef>
              <a:spcAft>
                <a:spcPts val="0"/>
              </a:spcAft>
              <a:buSzPts val="1350"/>
              <a:buChar char="•"/>
              <a:defRPr/>
            </a:lvl8pPr>
            <a:lvl9pPr indent="-314325" lvl="8" marL="4114800" algn="l">
              <a:lnSpc>
                <a:spcPct val="100000"/>
              </a:lnSpc>
              <a:spcBef>
                <a:spcPts val="4000"/>
              </a:spcBef>
              <a:spcAft>
                <a:spcPts val="0"/>
              </a:spcAft>
              <a:buSzPts val="1350"/>
              <a:buChar char="•"/>
              <a:defRPr/>
            </a:lvl9pPr>
          </a:lstStyle>
          <a:p/>
        </p:txBody>
      </p:sp>
      <p:sp>
        <p:nvSpPr>
          <p:cNvPr id="29" name="Google Shape;29;p17"/>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ky – na šířku">
  <p:cSld name="Fotky – na šířku">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18"/>
          <p:cNvSpPr/>
          <p:nvPr>
            <p:ph idx="2" type="pic"/>
          </p:nvPr>
        </p:nvSpPr>
        <p:spPr>
          <a:xfrm>
            <a:off x="2593163" y="762000"/>
            <a:ext cx="7823201" cy="553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1pPr>
            <a:lvl2pPr lvl="1"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2pPr>
            <a:lvl3pPr lvl="2"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3pPr>
            <a:lvl4pPr lvl="3"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4pPr>
            <a:lvl5pPr lvl="4"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5pPr>
            <a:lvl6pPr lvl="5"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6pPr>
            <a:lvl7pPr lvl="6"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7pPr>
            <a:lvl8pPr lvl="7"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8pPr>
            <a:lvl9pPr lvl="8"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9pPr>
          </a:lstStyle>
          <a:p/>
        </p:txBody>
      </p:sp>
      <p:sp>
        <p:nvSpPr>
          <p:cNvPr id="32" name="Google Shape;32;p18"/>
          <p:cNvSpPr txBox="1"/>
          <p:nvPr>
            <p:ph type="title"/>
          </p:nvPr>
        </p:nvSpPr>
        <p:spPr>
          <a:xfrm>
            <a:off x="787400" y="6413500"/>
            <a:ext cx="11430000" cy="1778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515151"/>
              </a:buClr>
              <a:buSzPts val="10000"/>
              <a:buFont typeface="Ovo"/>
              <a:buNone/>
              <a:defRPr sz="10000"/>
            </a:lvl1pPr>
            <a:lvl2pPr lvl="1" algn="ctr">
              <a:lnSpc>
                <a:spcPct val="100000"/>
              </a:lnSpc>
              <a:spcBef>
                <a:spcPts val="0"/>
              </a:spcBef>
              <a:spcAft>
                <a:spcPts val="0"/>
              </a:spcAft>
              <a:buClr>
                <a:srgbClr val="515151"/>
              </a:buClr>
              <a:buSzPts val="1800"/>
              <a:buNone/>
              <a:defRPr/>
            </a:lvl2pPr>
            <a:lvl3pPr lvl="2" algn="ctr">
              <a:lnSpc>
                <a:spcPct val="100000"/>
              </a:lnSpc>
              <a:spcBef>
                <a:spcPts val="0"/>
              </a:spcBef>
              <a:spcAft>
                <a:spcPts val="0"/>
              </a:spcAft>
              <a:buClr>
                <a:srgbClr val="515151"/>
              </a:buClr>
              <a:buSzPts val="1800"/>
              <a:buNone/>
              <a:defRPr/>
            </a:lvl3pPr>
            <a:lvl4pPr lvl="3" algn="ctr">
              <a:lnSpc>
                <a:spcPct val="100000"/>
              </a:lnSpc>
              <a:spcBef>
                <a:spcPts val="0"/>
              </a:spcBef>
              <a:spcAft>
                <a:spcPts val="0"/>
              </a:spcAft>
              <a:buClr>
                <a:srgbClr val="515151"/>
              </a:buClr>
              <a:buSzPts val="1800"/>
              <a:buNone/>
              <a:defRPr/>
            </a:lvl4pPr>
            <a:lvl5pPr lvl="4" algn="ctr">
              <a:lnSpc>
                <a:spcPct val="100000"/>
              </a:lnSpc>
              <a:spcBef>
                <a:spcPts val="0"/>
              </a:spcBef>
              <a:spcAft>
                <a:spcPts val="0"/>
              </a:spcAft>
              <a:buClr>
                <a:srgbClr val="515151"/>
              </a:buClr>
              <a:buSzPts val="1800"/>
              <a:buNone/>
              <a:defRPr/>
            </a:lvl5pPr>
            <a:lvl6pPr lvl="5" algn="ctr">
              <a:lnSpc>
                <a:spcPct val="100000"/>
              </a:lnSpc>
              <a:spcBef>
                <a:spcPts val="0"/>
              </a:spcBef>
              <a:spcAft>
                <a:spcPts val="0"/>
              </a:spcAft>
              <a:buClr>
                <a:srgbClr val="515151"/>
              </a:buClr>
              <a:buSzPts val="1800"/>
              <a:buNone/>
              <a:defRPr/>
            </a:lvl6pPr>
            <a:lvl7pPr lvl="6" algn="ctr">
              <a:lnSpc>
                <a:spcPct val="100000"/>
              </a:lnSpc>
              <a:spcBef>
                <a:spcPts val="0"/>
              </a:spcBef>
              <a:spcAft>
                <a:spcPts val="0"/>
              </a:spcAft>
              <a:buClr>
                <a:srgbClr val="515151"/>
              </a:buClr>
              <a:buSzPts val="1800"/>
              <a:buNone/>
              <a:defRPr/>
            </a:lvl7pPr>
            <a:lvl8pPr lvl="7" algn="ctr">
              <a:lnSpc>
                <a:spcPct val="100000"/>
              </a:lnSpc>
              <a:spcBef>
                <a:spcPts val="0"/>
              </a:spcBef>
              <a:spcAft>
                <a:spcPts val="0"/>
              </a:spcAft>
              <a:buClr>
                <a:srgbClr val="515151"/>
              </a:buClr>
              <a:buSzPts val="1800"/>
              <a:buNone/>
              <a:defRPr/>
            </a:lvl8pPr>
            <a:lvl9pPr lvl="8" algn="ctr">
              <a:lnSpc>
                <a:spcPct val="100000"/>
              </a:lnSpc>
              <a:spcBef>
                <a:spcPts val="0"/>
              </a:spcBef>
              <a:spcAft>
                <a:spcPts val="0"/>
              </a:spcAft>
              <a:buClr>
                <a:srgbClr val="515151"/>
              </a:buClr>
              <a:buSzPts val="1800"/>
              <a:buNone/>
              <a:defRPr/>
            </a:lvl9pPr>
          </a:lstStyle>
          <a:p/>
        </p:txBody>
      </p:sp>
      <p:sp>
        <p:nvSpPr>
          <p:cNvPr id="33" name="Google Shape;33;p18"/>
          <p:cNvSpPr txBox="1"/>
          <p:nvPr>
            <p:ph idx="1" type="body"/>
          </p:nvPr>
        </p:nvSpPr>
        <p:spPr>
          <a:xfrm>
            <a:off x="787400" y="8178800"/>
            <a:ext cx="11430000" cy="825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A29A85"/>
              </a:buClr>
              <a:buSzPts val="4200"/>
              <a:buFont typeface="Ovo"/>
              <a:buNone/>
              <a:defRPr sz="4200"/>
            </a:lvl1pPr>
            <a:lvl2pPr indent="-228600" lvl="1" marL="914400" algn="ctr">
              <a:lnSpc>
                <a:spcPct val="100000"/>
              </a:lnSpc>
              <a:spcBef>
                <a:spcPts val="0"/>
              </a:spcBef>
              <a:spcAft>
                <a:spcPts val="0"/>
              </a:spcAft>
              <a:buClr>
                <a:srgbClr val="A29A85"/>
              </a:buClr>
              <a:buSzPts val="4200"/>
              <a:buFont typeface="Ovo"/>
              <a:buNone/>
              <a:defRPr sz="4200"/>
            </a:lvl2pPr>
            <a:lvl3pPr indent="-228600" lvl="2" marL="1371600" algn="ctr">
              <a:lnSpc>
                <a:spcPct val="100000"/>
              </a:lnSpc>
              <a:spcBef>
                <a:spcPts val="0"/>
              </a:spcBef>
              <a:spcAft>
                <a:spcPts val="0"/>
              </a:spcAft>
              <a:buClr>
                <a:srgbClr val="A29A85"/>
              </a:buClr>
              <a:buSzPts val="4200"/>
              <a:buFont typeface="Ovo"/>
              <a:buNone/>
              <a:defRPr sz="4200"/>
            </a:lvl3pPr>
            <a:lvl4pPr indent="-228600" lvl="3" marL="1828800" algn="ctr">
              <a:lnSpc>
                <a:spcPct val="100000"/>
              </a:lnSpc>
              <a:spcBef>
                <a:spcPts val="0"/>
              </a:spcBef>
              <a:spcAft>
                <a:spcPts val="0"/>
              </a:spcAft>
              <a:buClr>
                <a:srgbClr val="A29A85"/>
              </a:buClr>
              <a:buSzPts val="4200"/>
              <a:buFont typeface="Ovo"/>
              <a:buNone/>
              <a:defRPr sz="4200"/>
            </a:lvl4pPr>
            <a:lvl5pPr indent="-228600" lvl="4" marL="2286000" algn="ctr">
              <a:lnSpc>
                <a:spcPct val="100000"/>
              </a:lnSpc>
              <a:spcBef>
                <a:spcPts val="0"/>
              </a:spcBef>
              <a:spcAft>
                <a:spcPts val="0"/>
              </a:spcAft>
              <a:buClr>
                <a:srgbClr val="A29A85"/>
              </a:buClr>
              <a:buSzPts val="4200"/>
              <a:buFont typeface="Ovo"/>
              <a:buNone/>
              <a:defRPr sz="4200"/>
            </a:lvl5pPr>
            <a:lvl6pPr indent="-314325" lvl="5" marL="2743200" algn="l">
              <a:lnSpc>
                <a:spcPct val="100000"/>
              </a:lnSpc>
              <a:spcBef>
                <a:spcPts val="4000"/>
              </a:spcBef>
              <a:spcAft>
                <a:spcPts val="0"/>
              </a:spcAft>
              <a:buSzPts val="1350"/>
              <a:buChar char="•"/>
              <a:defRPr/>
            </a:lvl6pPr>
            <a:lvl7pPr indent="-314325" lvl="6" marL="3200400" algn="l">
              <a:lnSpc>
                <a:spcPct val="100000"/>
              </a:lnSpc>
              <a:spcBef>
                <a:spcPts val="4000"/>
              </a:spcBef>
              <a:spcAft>
                <a:spcPts val="0"/>
              </a:spcAft>
              <a:buSzPts val="1350"/>
              <a:buChar char="•"/>
              <a:defRPr/>
            </a:lvl7pPr>
            <a:lvl8pPr indent="-314325" lvl="7" marL="3657600" algn="l">
              <a:lnSpc>
                <a:spcPct val="100000"/>
              </a:lnSpc>
              <a:spcBef>
                <a:spcPts val="4000"/>
              </a:spcBef>
              <a:spcAft>
                <a:spcPts val="0"/>
              </a:spcAft>
              <a:buSzPts val="1350"/>
              <a:buChar char="•"/>
              <a:defRPr/>
            </a:lvl8pPr>
            <a:lvl9pPr indent="-314325" lvl="8" marL="4114800" algn="l">
              <a:lnSpc>
                <a:spcPct val="100000"/>
              </a:lnSpc>
              <a:spcBef>
                <a:spcPts val="4000"/>
              </a:spcBef>
              <a:spcAft>
                <a:spcPts val="0"/>
              </a:spcAft>
              <a:buSzPts val="1350"/>
              <a:buChar char="•"/>
              <a:defRPr/>
            </a:lvl9pPr>
          </a:lstStyle>
          <a:p/>
        </p:txBody>
      </p:sp>
      <p:sp>
        <p:nvSpPr>
          <p:cNvPr id="34" name="Google Shape;34;p18"/>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ázev - ve středu">
  <p:cSld name="Název - ve středu">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19"/>
          <p:cNvSpPr txBox="1"/>
          <p:nvPr>
            <p:ph type="title"/>
          </p:nvPr>
        </p:nvSpPr>
        <p:spPr>
          <a:xfrm>
            <a:off x="787400" y="3289300"/>
            <a:ext cx="11430000" cy="3175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515151"/>
              </a:buClr>
              <a:buSzPts val="10000"/>
              <a:buFont typeface="Ovo"/>
              <a:buNone/>
              <a:defRPr sz="10000"/>
            </a:lvl1pPr>
            <a:lvl2pPr lvl="1" algn="ctr">
              <a:lnSpc>
                <a:spcPct val="100000"/>
              </a:lnSpc>
              <a:spcBef>
                <a:spcPts val="0"/>
              </a:spcBef>
              <a:spcAft>
                <a:spcPts val="0"/>
              </a:spcAft>
              <a:buClr>
                <a:srgbClr val="515151"/>
              </a:buClr>
              <a:buSzPts val="1800"/>
              <a:buNone/>
              <a:defRPr/>
            </a:lvl2pPr>
            <a:lvl3pPr lvl="2" algn="ctr">
              <a:lnSpc>
                <a:spcPct val="100000"/>
              </a:lnSpc>
              <a:spcBef>
                <a:spcPts val="0"/>
              </a:spcBef>
              <a:spcAft>
                <a:spcPts val="0"/>
              </a:spcAft>
              <a:buClr>
                <a:srgbClr val="515151"/>
              </a:buClr>
              <a:buSzPts val="1800"/>
              <a:buNone/>
              <a:defRPr/>
            </a:lvl3pPr>
            <a:lvl4pPr lvl="3" algn="ctr">
              <a:lnSpc>
                <a:spcPct val="100000"/>
              </a:lnSpc>
              <a:spcBef>
                <a:spcPts val="0"/>
              </a:spcBef>
              <a:spcAft>
                <a:spcPts val="0"/>
              </a:spcAft>
              <a:buClr>
                <a:srgbClr val="515151"/>
              </a:buClr>
              <a:buSzPts val="1800"/>
              <a:buNone/>
              <a:defRPr/>
            </a:lvl4pPr>
            <a:lvl5pPr lvl="4" algn="ctr">
              <a:lnSpc>
                <a:spcPct val="100000"/>
              </a:lnSpc>
              <a:spcBef>
                <a:spcPts val="0"/>
              </a:spcBef>
              <a:spcAft>
                <a:spcPts val="0"/>
              </a:spcAft>
              <a:buClr>
                <a:srgbClr val="515151"/>
              </a:buClr>
              <a:buSzPts val="1800"/>
              <a:buNone/>
              <a:defRPr/>
            </a:lvl5pPr>
            <a:lvl6pPr lvl="5" algn="ctr">
              <a:lnSpc>
                <a:spcPct val="100000"/>
              </a:lnSpc>
              <a:spcBef>
                <a:spcPts val="0"/>
              </a:spcBef>
              <a:spcAft>
                <a:spcPts val="0"/>
              </a:spcAft>
              <a:buClr>
                <a:srgbClr val="515151"/>
              </a:buClr>
              <a:buSzPts val="1800"/>
              <a:buNone/>
              <a:defRPr/>
            </a:lvl6pPr>
            <a:lvl7pPr lvl="6" algn="ctr">
              <a:lnSpc>
                <a:spcPct val="100000"/>
              </a:lnSpc>
              <a:spcBef>
                <a:spcPts val="0"/>
              </a:spcBef>
              <a:spcAft>
                <a:spcPts val="0"/>
              </a:spcAft>
              <a:buClr>
                <a:srgbClr val="515151"/>
              </a:buClr>
              <a:buSzPts val="1800"/>
              <a:buNone/>
              <a:defRPr/>
            </a:lvl7pPr>
            <a:lvl8pPr lvl="7" algn="ctr">
              <a:lnSpc>
                <a:spcPct val="100000"/>
              </a:lnSpc>
              <a:spcBef>
                <a:spcPts val="0"/>
              </a:spcBef>
              <a:spcAft>
                <a:spcPts val="0"/>
              </a:spcAft>
              <a:buClr>
                <a:srgbClr val="515151"/>
              </a:buClr>
              <a:buSzPts val="1800"/>
              <a:buNone/>
              <a:defRPr/>
            </a:lvl8pPr>
            <a:lvl9pPr lvl="8" algn="ctr">
              <a:lnSpc>
                <a:spcPct val="100000"/>
              </a:lnSpc>
              <a:spcBef>
                <a:spcPts val="0"/>
              </a:spcBef>
              <a:spcAft>
                <a:spcPts val="0"/>
              </a:spcAft>
              <a:buClr>
                <a:srgbClr val="515151"/>
              </a:buClr>
              <a:buSzPts val="1800"/>
              <a:buNone/>
              <a:defRPr/>
            </a:lvl9pPr>
          </a:lstStyle>
          <a:p/>
        </p:txBody>
      </p:sp>
      <p:sp>
        <p:nvSpPr>
          <p:cNvPr id="37" name="Google Shape;37;p19"/>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ázev - nahoře">
  <p:cSld name="Název - nahoře">
    <p:spTree>
      <p:nvGrpSpPr>
        <p:cNvPr id="38" name="Shape 38"/>
        <p:cNvGrpSpPr/>
        <p:nvPr/>
      </p:nvGrpSpPr>
      <p:grpSpPr>
        <a:xfrm>
          <a:off x="0" y="0"/>
          <a:ext cx="0" cy="0"/>
          <a:chOff x="0" y="0"/>
          <a:chExt cx="0" cy="0"/>
        </a:xfrm>
      </p:grpSpPr>
      <p:sp>
        <p:nvSpPr>
          <p:cNvPr id="39" name="Google Shape;39;p20"/>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515151"/>
              </a:buClr>
              <a:buSzPts val="1800"/>
              <a:buNone/>
              <a:defRPr/>
            </a:lvl1pPr>
            <a:lvl2pPr lvl="1" algn="ctr">
              <a:lnSpc>
                <a:spcPct val="100000"/>
              </a:lnSpc>
              <a:spcBef>
                <a:spcPts val="0"/>
              </a:spcBef>
              <a:spcAft>
                <a:spcPts val="0"/>
              </a:spcAft>
              <a:buClr>
                <a:srgbClr val="515151"/>
              </a:buClr>
              <a:buSzPts val="1800"/>
              <a:buNone/>
              <a:defRPr/>
            </a:lvl2pPr>
            <a:lvl3pPr lvl="2" algn="ctr">
              <a:lnSpc>
                <a:spcPct val="100000"/>
              </a:lnSpc>
              <a:spcBef>
                <a:spcPts val="0"/>
              </a:spcBef>
              <a:spcAft>
                <a:spcPts val="0"/>
              </a:spcAft>
              <a:buClr>
                <a:srgbClr val="515151"/>
              </a:buClr>
              <a:buSzPts val="1800"/>
              <a:buNone/>
              <a:defRPr/>
            </a:lvl3pPr>
            <a:lvl4pPr lvl="3" algn="ctr">
              <a:lnSpc>
                <a:spcPct val="100000"/>
              </a:lnSpc>
              <a:spcBef>
                <a:spcPts val="0"/>
              </a:spcBef>
              <a:spcAft>
                <a:spcPts val="0"/>
              </a:spcAft>
              <a:buClr>
                <a:srgbClr val="515151"/>
              </a:buClr>
              <a:buSzPts val="1800"/>
              <a:buNone/>
              <a:defRPr/>
            </a:lvl4pPr>
            <a:lvl5pPr lvl="4" algn="ctr">
              <a:lnSpc>
                <a:spcPct val="100000"/>
              </a:lnSpc>
              <a:spcBef>
                <a:spcPts val="0"/>
              </a:spcBef>
              <a:spcAft>
                <a:spcPts val="0"/>
              </a:spcAft>
              <a:buClr>
                <a:srgbClr val="515151"/>
              </a:buClr>
              <a:buSzPts val="1800"/>
              <a:buNone/>
              <a:defRPr/>
            </a:lvl5pPr>
            <a:lvl6pPr lvl="5" algn="ctr">
              <a:lnSpc>
                <a:spcPct val="100000"/>
              </a:lnSpc>
              <a:spcBef>
                <a:spcPts val="0"/>
              </a:spcBef>
              <a:spcAft>
                <a:spcPts val="0"/>
              </a:spcAft>
              <a:buClr>
                <a:srgbClr val="515151"/>
              </a:buClr>
              <a:buSzPts val="1800"/>
              <a:buNone/>
              <a:defRPr/>
            </a:lvl6pPr>
            <a:lvl7pPr lvl="6" algn="ctr">
              <a:lnSpc>
                <a:spcPct val="100000"/>
              </a:lnSpc>
              <a:spcBef>
                <a:spcPts val="0"/>
              </a:spcBef>
              <a:spcAft>
                <a:spcPts val="0"/>
              </a:spcAft>
              <a:buClr>
                <a:srgbClr val="515151"/>
              </a:buClr>
              <a:buSzPts val="1800"/>
              <a:buNone/>
              <a:defRPr/>
            </a:lvl7pPr>
            <a:lvl8pPr lvl="7" algn="ctr">
              <a:lnSpc>
                <a:spcPct val="100000"/>
              </a:lnSpc>
              <a:spcBef>
                <a:spcPts val="0"/>
              </a:spcBef>
              <a:spcAft>
                <a:spcPts val="0"/>
              </a:spcAft>
              <a:buClr>
                <a:srgbClr val="515151"/>
              </a:buClr>
              <a:buSzPts val="1800"/>
              <a:buNone/>
              <a:defRPr/>
            </a:lvl8pPr>
            <a:lvl9pPr lvl="8" algn="ctr">
              <a:lnSpc>
                <a:spcPct val="100000"/>
              </a:lnSpc>
              <a:spcBef>
                <a:spcPts val="0"/>
              </a:spcBef>
              <a:spcAft>
                <a:spcPts val="0"/>
              </a:spcAft>
              <a:buClr>
                <a:srgbClr val="515151"/>
              </a:buClr>
              <a:buSzPts val="1800"/>
              <a:buNone/>
              <a:defRPr/>
            </a:lvl9pPr>
          </a:lstStyle>
          <a:p/>
        </p:txBody>
      </p:sp>
      <p:sp>
        <p:nvSpPr>
          <p:cNvPr id="40" name="Google Shape;40;p20"/>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ky – 3 na výšku">
  <p:cSld name="Fotky – 3 na výšku">
    <p:spTree>
      <p:nvGrpSpPr>
        <p:cNvPr id="41" name="Shape 41"/>
        <p:cNvGrpSpPr/>
        <p:nvPr/>
      </p:nvGrpSpPr>
      <p:grpSpPr>
        <a:xfrm>
          <a:off x="0" y="0"/>
          <a:ext cx="0" cy="0"/>
          <a:chOff x="0" y="0"/>
          <a:chExt cx="0" cy="0"/>
        </a:xfrm>
      </p:grpSpPr>
      <p:sp>
        <p:nvSpPr>
          <p:cNvPr id="42" name="Google Shape;42;p21"/>
          <p:cNvSpPr/>
          <p:nvPr>
            <p:ph idx="2" type="pic"/>
          </p:nvPr>
        </p:nvSpPr>
        <p:spPr>
          <a:xfrm>
            <a:off x="8267700" y="4292600"/>
            <a:ext cx="3378200" cy="4610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1pPr>
            <a:lvl2pPr lvl="1"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2pPr>
            <a:lvl3pPr lvl="2"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3pPr>
            <a:lvl4pPr lvl="3"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4pPr>
            <a:lvl5pPr lvl="4"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5pPr>
            <a:lvl6pPr lvl="5"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6pPr>
            <a:lvl7pPr lvl="6"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7pPr>
            <a:lvl8pPr lvl="7"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8pPr>
            <a:lvl9pPr lvl="8"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9pPr>
          </a:lstStyle>
          <a:p/>
        </p:txBody>
      </p:sp>
      <p:sp>
        <p:nvSpPr>
          <p:cNvPr id="43" name="Google Shape;43;p21"/>
          <p:cNvSpPr/>
          <p:nvPr>
            <p:ph idx="3" type="pic"/>
          </p:nvPr>
        </p:nvSpPr>
        <p:spPr>
          <a:xfrm>
            <a:off x="8270063" y="835385"/>
            <a:ext cx="3378201" cy="25400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1pPr>
            <a:lvl2pPr lvl="1"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2pPr>
            <a:lvl3pPr lvl="2"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3pPr>
            <a:lvl4pPr lvl="3"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4pPr>
            <a:lvl5pPr lvl="4"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5pPr>
            <a:lvl6pPr lvl="5"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6pPr>
            <a:lvl7pPr lvl="6"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7pPr>
            <a:lvl8pPr lvl="7"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8pPr>
            <a:lvl9pPr lvl="8"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9pPr>
          </a:lstStyle>
          <a:p/>
        </p:txBody>
      </p:sp>
      <p:sp>
        <p:nvSpPr>
          <p:cNvPr id="44" name="Google Shape;44;p21"/>
          <p:cNvSpPr/>
          <p:nvPr>
            <p:ph idx="4" type="pic"/>
          </p:nvPr>
        </p:nvSpPr>
        <p:spPr>
          <a:xfrm>
            <a:off x="1346200" y="838200"/>
            <a:ext cx="5943600" cy="806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1pPr>
            <a:lvl2pPr lvl="1"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2pPr>
            <a:lvl3pPr lvl="2"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3pPr>
            <a:lvl4pPr lvl="3"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4pPr>
            <a:lvl5pPr lvl="4"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5pPr>
            <a:lvl6pPr lvl="5"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6pPr>
            <a:lvl7pPr lvl="6"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7pPr>
            <a:lvl8pPr lvl="7"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8pPr>
            <a:lvl9pPr lvl="8"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9pPr>
          </a:lstStyle>
          <a:p/>
        </p:txBody>
      </p:sp>
      <p:sp>
        <p:nvSpPr>
          <p:cNvPr id="45" name="Google Shape;45;p21"/>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SzPts val="2000"/>
              <a:buFont typeface="Ovo"/>
              <a:buNone/>
              <a:defRPr sz="2000"/>
            </a:lvl1pPr>
            <a:lvl2pPr indent="0" lvl="1" marL="0" algn="ctr">
              <a:lnSpc>
                <a:spcPct val="100000"/>
              </a:lnSpc>
              <a:spcBef>
                <a:spcPts val="0"/>
              </a:spcBef>
              <a:spcAft>
                <a:spcPts val="0"/>
              </a:spcAft>
              <a:buSzPts val="2000"/>
              <a:buFont typeface="Ovo"/>
              <a:buNone/>
              <a:defRPr sz="2000"/>
            </a:lvl2pPr>
            <a:lvl3pPr indent="0" lvl="2" marL="0" algn="ctr">
              <a:lnSpc>
                <a:spcPct val="100000"/>
              </a:lnSpc>
              <a:spcBef>
                <a:spcPts val="0"/>
              </a:spcBef>
              <a:spcAft>
                <a:spcPts val="0"/>
              </a:spcAft>
              <a:buSzPts val="2000"/>
              <a:buFont typeface="Ovo"/>
              <a:buNone/>
              <a:defRPr sz="2000"/>
            </a:lvl3pPr>
            <a:lvl4pPr indent="0" lvl="3" marL="0" algn="ctr">
              <a:lnSpc>
                <a:spcPct val="100000"/>
              </a:lnSpc>
              <a:spcBef>
                <a:spcPts val="0"/>
              </a:spcBef>
              <a:spcAft>
                <a:spcPts val="0"/>
              </a:spcAft>
              <a:buSzPts val="2000"/>
              <a:buFont typeface="Ovo"/>
              <a:buNone/>
              <a:defRPr sz="2000"/>
            </a:lvl4pPr>
            <a:lvl5pPr indent="0" lvl="4" marL="0" algn="ctr">
              <a:lnSpc>
                <a:spcPct val="100000"/>
              </a:lnSpc>
              <a:spcBef>
                <a:spcPts val="0"/>
              </a:spcBef>
              <a:spcAft>
                <a:spcPts val="0"/>
              </a:spcAft>
              <a:buSzPts val="2000"/>
              <a:buFont typeface="Ovo"/>
              <a:buNone/>
              <a:defRPr sz="2000"/>
            </a:lvl5pPr>
            <a:lvl6pPr indent="0" lvl="5" marL="0" algn="ctr">
              <a:lnSpc>
                <a:spcPct val="100000"/>
              </a:lnSpc>
              <a:spcBef>
                <a:spcPts val="0"/>
              </a:spcBef>
              <a:spcAft>
                <a:spcPts val="0"/>
              </a:spcAft>
              <a:buSzPts val="2000"/>
              <a:buFont typeface="Ovo"/>
              <a:buNone/>
              <a:defRPr sz="2000"/>
            </a:lvl6pPr>
            <a:lvl7pPr indent="0" lvl="6" marL="0" algn="ctr">
              <a:lnSpc>
                <a:spcPct val="100000"/>
              </a:lnSpc>
              <a:spcBef>
                <a:spcPts val="0"/>
              </a:spcBef>
              <a:spcAft>
                <a:spcPts val="0"/>
              </a:spcAft>
              <a:buSzPts val="2000"/>
              <a:buFont typeface="Ovo"/>
              <a:buNone/>
              <a:defRPr sz="2000"/>
            </a:lvl7pPr>
            <a:lvl8pPr indent="0" lvl="7" marL="0" algn="ctr">
              <a:lnSpc>
                <a:spcPct val="100000"/>
              </a:lnSpc>
              <a:spcBef>
                <a:spcPts val="0"/>
              </a:spcBef>
              <a:spcAft>
                <a:spcPts val="0"/>
              </a:spcAft>
              <a:buSzPts val="2000"/>
              <a:buFont typeface="Ovo"/>
              <a:buNone/>
              <a:defRPr sz="2000"/>
            </a:lvl8pPr>
            <a:lvl9pPr indent="0" lvl="8" marL="0" algn="ctr">
              <a:lnSpc>
                <a:spcPct val="100000"/>
              </a:lnSpc>
              <a:spcBef>
                <a:spcPts val="0"/>
              </a:spcBef>
              <a:spcAft>
                <a:spcPts val="0"/>
              </a:spcAft>
              <a:buSzPts val="2000"/>
              <a:buFont typeface="Ovo"/>
              <a:buNone/>
              <a:defRPr sz="2000"/>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2"/>
          <p:cNvSpPr txBox="1"/>
          <p:nvPr>
            <p:ph idx="1" type="body"/>
          </p:nvPr>
        </p:nvSpPr>
        <p:spPr>
          <a:xfrm>
            <a:off x="787400" y="1257300"/>
            <a:ext cx="11430000" cy="7239000"/>
          </a:xfrm>
          <a:prstGeom prst="rect">
            <a:avLst/>
          </a:prstGeom>
          <a:noFill/>
          <a:ln>
            <a:noFill/>
          </a:ln>
        </p:spPr>
        <p:txBody>
          <a:bodyPr anchorCtr="0" anchor="ctr" bIns="50800" lIns="50800" spcFirstLastPara="1" rIns="50800" wrap="square" tIns="50800">
            <a:normAutofit/>
          </a:bodyPr>
          <a:lstStyle>
            <a:lvl1pPr indent="-419100" lvl="0" marL="45720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1pPr>
            <a:lvl2pPr indent="-419100" lvl="1" marL="91440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2pPr>
            <a:lvl3pPr indent="-419100" lvl="2" marL="137160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3pPr>
            <a:lvl4pPr indent="-419100" lvl="3" marL="182880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4pPr>
            <a:lvl5pPr indent="-419100" lvl="4" marL="228600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5pPr>
            <a:lvl6pPr indent="-419100" lvl="5" marL="274320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6pPr>
            <a:lvl7pPr indent="-419100" lvl="6" marL="320040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7pPr>
            <a:lvl8pPr indent="-419100" lvl="7" marL="365760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8pPr>
            <a:lvl9pPr indent="-419100" lvl="8" marL="4114800" marR="0" rtl="0" algn="l">
              <a:lnSpc>
                <a:spcPct val="100000"/>
              </a:lnSpc>
              <a:spcBef>
                <a:spcPts val="4000"/>
              </a:spcBef>
              <a:spcAft>
                <a:spcPts val="0"/>
              </a:spcAft>
              <a:buClr>
                <a:srgbClr val="515151"/>
              </a:buClr>
              <a:buSzPts val="3000"/>
              <a:buFont typeface="Ovo"/>
              <a:buChar char="•"/>
              <a:defRPr b="0" i="0" sz="4000" u="none" cap="none" strike="noStrike">
                <a:solidFill>
                  <a:srgbClr val="515151"/>
                </a:solidFill>
                <a:latin typeface="Ovo"/>
                <a:ea typeface="Ovo"/>
                <a:cs typeface="Ovo"/>
                <a:sym typeface="Ovo"/>
              </a:defRPr>
            </a:lvl9pPr>
          </a:lstStyle>
          <a:p/>
        </p:txBody>
      </p:sp>
      <p:sp>
        <p:nvSpPr>
          <p:cNvPr id="7" name="Google Shape;7;p12"/>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515151"/>
              </a:buClr>
              <a:buSzPts val="7400"/>
              <a:buFont typeface="Ovo"/>
              <a:buNone/>
              <a:defRPr b="0" i="0" sz="7400" u="none" cap="none" strike="noStrike">
                <a:solidFill>
                  <a:srgbClr val="515151"/>
                </a:solidFill>
                <a:latin typeface="Ovo"/>
                <a:ea typeface="Ovo"/>
                <a:cs typeface="Ovo"/>
                <a:sym typeface="Ovo"/>
              </a:defRPr>
            </a:lvl1pPr>
            <a:lvl2pPr lvl="1" marR="0" rtl="0" algn="ctr">
              <a:lnSpc>
                <a:spcPct val="100000"/>
              </a:lnSpc>
              <a:spcBef>
                <a:spcPts val="0"/>
              </a:spcBef>
              <a:spcAft>
                <a:spcPts val="0"/>
              </a:spcAft>
              <a:buClr>
                <a:srgbClr val="515151"/>
              </a:buClr>
              <a:buSzPts val="7400"/>
              <a:buFont typeface="Ovo"/>
              <a:buNone/>
              <a:defRPr b="0" i="0" sz="7400" u="none" cap="none" strike="noStrike">
                <a:solidFill>
                  <a:srgbClr val="515151"/>
                </a:solidFill>
                <a:latin typeface="Ovo"/>
                <a:ea typeface="Ovo"/>
                <a:cs typeface="Ovo"/>
                <a:sym typeface="Ovo"/>
              </a:defRPr>
            </a:lvl2pPr>
            <a:lvl3pPr lvl="2" marR="0" rtl="0" algn="ctr">
              <a:lnSpc>
                <a:spcPct val="100000"/>
              </a:lnSpc>
              <a:spcBef>
                <a:spcPts val="0"/>
              </a:spcBef>
              <a:spcAft>
                <a:spcPts val="0"/>
              </a:spcAft>
              <a:buClr>
                <a:srgbClr val="515151"/>
              </a:buClr>
              <a:buSzPts val="7400"/>
              <a:buFont typeface="Ovo"/>
              <a:buNone/>
              <a:defRPr b="0" i="0" sz="7400" u="none" cap="none" strike="noStrike">
                <a:solidFill>
                  <a:srgbClr val="515151"/>
                </a:solidFill>
                <a:latin typeface="Ovo"/>
                <a:ea typeface="Ovo"/>
                <a:cs typeface="Ovo"/>
                <a:sym typeface="Ovo"/>
              </a:defRPr>
            </a:lvl3pPr>
            <a:lvl4pPr lvl="3" marR="0" rtl="0" algn="ctr">
              <a:lnSpc>
                <a:spcPct val="100000"/>
              </a:lnSpc>
              <a:spcBef>
                <a:spcPts val="0"/>
              </a:spcBef>
              <a:spcAft>
                <a:spcPts val="0"/>
              </a:spcAft>
              <a:buClr>
                <a:srgbClr val="515151"/>
              </a:buClr>
              <a:buSzPts val="7400"/>
              <a:buFont typeface="Ovo"/>
              <a:buNone/>
              <a:defRPr b="0" i="0" sz="7400" u="none" cap="none" strike="noStrike">
                <a:solidFill>
                  <a:srgbClr val="515151"/>
                </a:solidFill>
                <a:latin typeface="Ovo"/>
                <a:ea typeface="Ovo"/>
                <a:cs typeface="Ovo"/>
                <a:sym typeface="Ovo"/>
              </a:defRPr>
            </a:lvl4pPr>
            <a:lvl5pPr lvl="4" marR="0" rtl="0" algn="ctr">
              <a:lnSpc>
                <a:spcPct val="100000"/>
              </a:lnSpc>
              <a:spcBef>
                <a:spcPts val="0"/>
              </a:spcBef>
              <a:spcAft>
                <a:spcPts val="0"/>
              </a:spcAft>
              <a:buClr>
                <a:srgbClr val="515151"/>
              </a:buClr>
              <a:buSzPts val="7400"/>
              <a:buFont typeface="Ovo"/>
              <a:buNone/>
              <a:defRPr b="0" i="0" sz="7400" u="none" cap="none" strike="noStrike">
                <a:solidFill>
                  <a:srgbClr val="515151"/>
                </a:solidFill>
                <a:latin typeface="Ovo"/>
                <a:ea typeface="Ovo"/>
                <a:cs typeface="Ovo"/>
                <a:sym typeface="Ovo"/>
              </a:defRPr>
            </a:lvl5pPr>
            <a:lvl6pPr lvl="5" marR="0" rtl="0" algn="ctr">
              <a:lnSpc>
                <a:spcPct val="100000"/>
              </a:lnSpc>
              <a:spcBef>
                <a:spcPts val="0"/>
              </a:spcBef>
              <a:spcAft>
                <a:spcPts val="0"/>
              </a:spcAft>
              <a:buClr>
                <a:srgbClr val="515151"/>
              </a:buClr>
              <a:buSzPts val="7400"/>
              <a:buFont typeface="Ovo"/>
              <a:buNone/>
              <a:defRPr b="0" i="0" sz="7400" u="none" cap="none" strike="noStrike">
                <a:solidFill>
                  <a:srgbClr val="515151"/>
                </a:solidFill>
                <a:latin typeface="Ovo"/>
                <a:ea typeface="Ovo"/>
                <a:cs typeface="Ovo"/>
                <a:sym typeface="Ovo"/>
              </a:defRPr>
            </a:lvl6pPr>
            <a:lvl7pPr lvl="6" marR="0" rtl="0" algn="ctr">
              <a:lnSpc>
                <a:spcPct val="100000"/>
              </a:lnSpc>
              <a:spcBef>
                <a:spcPts val="0"/>
              </a:spcBef>
              <a:spcAft>
                <a:spcPts val="0"/>
              </a:spcAft>
              <a:buClr>
                <a:srgbClr val="515151"/>
              </a:buClr>
              <a:buSzPts val="7400"/>
              <a:buFont typeface="Ovo"/>
              <a:buNone/>
              <a:defRPr b="0" i="0" sz="7400" u="none" cap="none" strike="noStrike">
                <a:solidFill>
                  <a:srgbClr val="515151"/>
                </a:solidFill>
                <a:latin typeface="Ovo"/>
                <a:ea typeface="Ovo"/>
                <a:cs typeface="Ovo"/>
                <a:sym typeface="Ovo"/>
              </a:defRPr>
            </a:lvl7pPr>
            <a:lvl8pPr lvl="7" marR="0" rtl="0" algn="ctr">
              <a:lnSpc>
                <a:spcPct val="100000"/>
              </a:lnSpc>
              <a:spcBef>
                <a:spcPts val="0"/>
              </a:spcBef>
              <a:spcAft>
                <a:spcPts val="0"/>
              </a:spcAft>
              <a:buClr>
                <a:srgbClr val="515151"/>
              </a:buClr>
              <a:buSzPts val="7400"/>
              <a:buFont typeface="Ovo"/>
              <a:buNone/>
              <a:defRPr b="0" i="0" sz="7400" u="none" cap="none" strike="noStrike">
                <a:solidFill>
                  <a:srgbClr val="515151"/>
                </a:solidFill>
                <a:latin typeface="Ovo"/>
                <a:ea typeface="Ovo"/>
                <a:cs typeface="Ovo"/>
                <a:sym typeface="Ovo"/>
              </a:defRPr>
            </a:lvl8pPr>
            <a:lvl9pPr lvl="8" marR="0" rtl="0" algn="ctr">
              <a:lnSpc>
                <a:spcPct val="100000"/>
              </a:lnSpc>
              <a:spcBef>
                <a:spcPts val="0"/>
              </a:spcBef>
              <a:spcAft>
                <a:spcPts val="0"/>
              </a:spcAft>
              <a:buClr>
                <a:srgbClr val="515151"/>
              </a:buClr>
              <a:buSzPts val="7400"/>
              <a:buFont typeface="Ovo"/>
              <a:buNone/>
              <a:defRPr b="0" i="0" sz="7400" u="none" cap="none" strike="noStrike">
                <a:solidFill>
                  <a:srgbClr val="515151"/>
                </a:solidFill>
                <a:latin typeface="Ovo"/>
                <a:ea typeface="Ovo"/>
                <a:cs typeface="Ovo"/>
                <a:sym typeface="Ovo"/>
              </a:defRPr>
            </a:lvl9pPr>
          </a:lstStyle>
          <a:p/>
        </p:txBody>
      </p:sp>
      <p:sp>
        <p:nvSpPr>
          <p:cNvPr id="8" name="Google Shape;8;p12"/>
          <p:cNvSpPr txBox="1"/>
          <p:nvPr>
            <p:ph idx="12" type="sldNum"/>
          </p:nvPr>
        </p:nvSpPr>
        <p:spPr>
          <a:xfrm>
            <a:off x="6311900" y="9258300"/>
            <a:ext cx="368301" cy="393700"/>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515151"/>
              </a:buClr>
              <a:buSzPts val="2000"/>
              <a:buFont typeface="Ovo"/>
              <a:buNone/>
              <a:defRPr b="0" i="0" sz="2000" u="none" cap="none" strike="noStrike">
                <a:solidFill>
                  <a:srgbClr val="515151"/>
                </a:solidFill>
                <a:latin typeface="Ovo"/>
                <a:ea typeface="Ovo"/>
                <a:cs typeface="Ovo"/>
                <a:sym typeface="Ovo"/>
              </a:defRPr>
            </a:lvl1pPr>
            <a:lvl2pPr indent="0" lvl="1" marL="0" marR="0" rtl="0" algn="ctr">
              <a:lnSpc>
                <a:spcPct val="100000"/>
              </a:lnSpc>
              <a:spcBef>
                <a:spcPts val="0"/>
              </a:spcBef>
              <a:spcAft>
                <a:spcPts val="0"/>
              </a:spcAft>
              <a:buClr>
                <a:srgbClr val="515151"/>
              </a:buClr>
              <a:buSzPts val="2000"/>
              <a:buFont typeface="Ovo"/>
              <a:buNone/>
              <a:defRPr b="0" i="0" sz="2000" u="none" cap="none" strike="noStrike">
                <a:solidFill>
                  <a:srgbClr val="515151"/>
                </a:solidFill>
                <a:latin typeface="Ovo"/>
                <a:ea typeface="Ovo"/>
                <a:cs typeface="Ovo"/>
                <a:sym typeface="Ovo"/>
              </a:defRPr>
            </a:lvl2pPr>
            <a:lvl3pPr indent="0" lvl="2" marL="0" marR="0" rtl="0" algn="ctr">
              <a:lnSpc>
                <a:spcPct val="100000"/>
              </a:lnSpc>
              <a:spcBef>
                <a:spcPts val="0"/>
              </a:spcBef>
              <a:spcAft>
                <a:spcPts val="0"/>
              </a:spcAft>
              <a:buClr>
                <a:srgbClr val="515151"/>
              </a:buClr>
              <a:buSzPts val="2000"/>
              <a:buFont typeface="Ovo"/>
              <a:buNone/>
              <a:defRPr b="0" i="0" sz="2000" u="none" cap="none" strike="noStrike">
                <a:solidFill>
                  <a:srgbClr val="515151"/>
                </a:solidFill>
                <a:latin typeface="Ovo"/>
                <a:ea typeface="Ovo"/>
                <a:cs typeface="Ovo"/>
                <a:sym typeface="Ovo"/>
              </a:defRPr>
            </a:lvl3pPr>
            <a:lvl4pPr indent="0" lvl="3" marL="0" marR="0" rtl="0" algn="ctr">
              <a:lnSpc>
                <a:spcPct val="100000"/>
              </a:lnSpc>
              <a:spcBef>
                <a:spcPts val="0"/>
              </a:spcBef>
              <a:spcAft>
                <a:spcPts val="0"/>
              </a:spcAft>
              <a:buClr>
                <a:srgbClr val="515151"/>
              </a:buClr>
              <a:buSzPts val="2000"/>
              <a:buFont typeface="Ovo"/>
              <a:buNone/>
              <a:defRPr b="0" i="0" sz="2000" u="none" cap="none" strike="noStrike">
                <a:solidFill>
                  <a:srgbClr val="515151"/>
                </a:solidFill>
                <a:latin typeface="Ovo"/>
                <a:ea typeface="Ovo"/>
                <a:cs typeface="Ovo"/>
                <a:sym typeface="Ovo"/>
              </a:defRPr>
            </a:lvl4pPr>
            <a:lvl5pPr indent="0" lvl="4" marL="0" marR="0" rtl="0" algn="ctr">
              <a:lnSpc>
                <a:spcPct val="100000"/>
              </a:lnSpc>
              <a:spcBef>
                <a:spcPts val="0"/>
              </a:spcBef>
              <a:spcAft>
                <a:spcPts val="0"/>
              </a:spcAft>
              <a:buClr>
                <a:srgbClr val="515151"/>
              </a:buClr>
              <a:buSzPts val="2000"/>
              <a:buFont typeface="Ovo"/>
              <a:buNone/>
              <a:defRPr b="0" i="0" sz="2000" u="none" cap="none" strike="noStrike">
                <a:solidFill>
                  <a:srgbClr val="515151"/>
                </a:solidFill>
                <a:latin typeface="Ovo"/>
                <a:ea typeface="Ovo"/>
                <a:cs typeface="Ovo"/>
                <a:sym typeface="Ovo"/>
              </a:defRPr>
            </a:lvl5pPr>
            <a:lvl6pPr indent="0" lvl="5" marL="0" marR="0" rtl="0" algn="ctr">
              <a:lnSpc>
                <a:spcPct val="100000"/>
              </a:lnSpc>
              <a:spcBef>
                <a:spcPts val="0"/>
              </a:spcBef>
              <a:spcAft>
                <a:spcPts val="0"/>
              </a:spcAft>
              <a:buClr>
                <a:srgbClr val="515151"/>
              </a:buClr>
              <a:buSzPts val="2000"/>
              <a:buFont typeface="Ovo"/>
              <a:buNone/>
              <a:defRPr b="0" i="0" sz="2000" u="none" cap="none" strike="noStrike">
                <a:solidFill>
                  <a:srgbClr val="515151"/>
                </a:solidFill>
                <a:latin typeface="Ovo"/>
                <a:ea typeface="Ovo"/>
                <a:cs typeface="Ovo"/>
                <a:sym typeface="Ovo"/>
              </a:defRPr>
            </a:lvl6pPr>
            <a:lvl7pPr indent="0" lvl="6" marL="0" marR="0" rtl="0" algn="ctr">
              <a:lnSpc>
                <a:spcPct val="100000"/>
              </a:lnSpc>
              <a:spcBef>
                <a:spcPts val="0"/>
              </a:spcBef>
              <a:spcAft>
                <a:spcPts val="0"/>
              </a:spcAft>
              <a:buClr>
                <a:srgbClr val="515151"/>
              </a:buClr>
              <a:buSzPts val="2000"/>
              <a:buFont typeface="Ovo"/>
              <a:buNone/>
              <a:defRPr b="0" i="0" sz="2000" u="none" cap="none" strike="noStrike">
                <a:solidFill>
                  <a:srgbClr val="515151"/>
                </a:solidFill>
                <a:latin typeface="Ovo"/>
                <a:ea typeface="Ovo"/>
                <a:cs typeface="Ovo"/>
                <a:sym typeface="Ovo"/>
              </a:defRPr>
            </a:lvl7pPr>
            <a:lvl8pPr indent="0" lvl="7" marL="0" marR="0" rtl="0" algn="ctr">
              <a:lnSpc>
                <a:spcPct val="100000"/>
              </a:lnSpc>
              <a:spcBef>
                <a:spcPts val="0"/>
              </a:spcBef>
              <a:spcAft>
                <a:spcPts val="0"/>
              </a:spcAft>
              <a:buClr>
                <a:srgbClr val="515151"/>
              </a:buClr>
              <a:buSzPts val="2000"/>
              <a:buFont typeface="Ovo"/>
              <a:buNone/>
              <a:defRPr b="0" i="0" sz="2000" u="none" cap="none" strike="noStrike">
                <a:solidFill>
                  <a:srgbClr val="515151"/>
                </a:solidFill>
                <a:latin typeface="Ovo"/>
                <a:ea typeface="Ovo"/>
                <a:cs typeface="Ovo"/>
                <a:sym typeface="Ovo"/>
              </a:defRPr>
            </a:lvl8pPr>
            <a:lvl9pPr indent="0" lvl="8" marL="0" marR="0" rtl="0" algn="ctr">
              <a:lnSpc>
                <a:spcPct val="100000"/>
              </a:lnSpc>
              <a:spcBef>
                <a:spcPts val="0"/>
              </a:spcBef>
              <a:spcAft>
                <a:spcPts val="0"/>
              </a:spcAft>
              <a:buClr>
                <a:srgbClr val="515151"/>
              </a:buClr>
              <a:buSzPts val="2000"/>
              <a:buFont typeface="Ovo"/>
              <a:buNone/>
              <a:defRPr b="0" i="0" sz="2000" u="none" cap="none" strike="noStrike">
                <a:solidFill>
                  <a:srgbClr val="515151"/>
                </a:solidFill>
                <a:latin typeface="Ovo"/>
                <a:ea typeface="Ovo"/>
                <a:cs typeface="Ovo"/>
                <a:sym typeface="Ovo"/>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umenimilovat.cz/laska-v-praxi-viii-laska-tolerantni/" TargetMode="External"/><Relationship Id="rId4" Type="http://schemas.openxmlformats.org/officeDocument/2006/relationships/hyperlink" Target="https://www.umenimilovat.cz/reakce-na-emocni-zranen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umenimilovat.cz/laska-a-negativni-emoce/" TargetMode="External"/><Relationship Id="rId4" Type="http://schemas.openxmlformats.org/officeDocument/2006/relationships/hyperlink" Target="https://www.umenimilovat.cz/intimit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descr="Obrázek" id="59" name="Google Shape;59;p1"/>
          <p:cNvPicPr preferRelativeResize="0"/>
          <p:nvPr>
            <p:ph idx="2" type="pic"/>
          </p:nvPr>
        </p:nvPicPr>
        <p:blipFill rotWithShape="1">
          <a:blip r:embed="rId3">
            <a:alphaModFix/>
          </a:blip>
          <a:srcRect b="0" l="0" r="0" t="0"/>
          <a:stretch/>
        </p:blipFill>
        <p:spPr>
          <a:xfrm>
            <a:off x="7099300" y="1943100"/>
            <a:ext cx="4470400" cy="5867400"/>
          </a:xfrm>
          <a:prstGeom prst="rect">
            <a:avLst/>
          </a:prstGeom>
          <a:noFill/>
          <a:ln>
            <a:noFill/>
          </a:ln>
        </p:spPr>
      </p:pic>
      <p:sp>
        <p:nvSpPr>
          <p:cNvPr id="60" name="Google Shape;60;p1"/>
          <p:cNvSpPr txBox="1"/>
          <p:nvPr>
            <p:ph type="title"/>
          </p:nvPr>
        </p:nvSpPr>
        <p:spPr>
          <a:xfrm>
            <a:off x="546100" y="1473200"/>
            <a:ext cx="5969000" cy="3708400"/>
          </a:xfrm>
          <a:prstGeom prst="rect">
            <a:avLst/>
          </a:prstGeom>
          <a:noFill/>
          <a:ln>
            <a:noFill/>
          </a:ln>
        </p:spPr>
        <p:txBody>
          <a:bodyPr anchorCtr="0" anchor="b" bIns="50800" lIns="50800" spcFirstLastPara="1" rIns="50800" wrap="square" tIns="50800">
            <a:normAutofit/>
          </a:bodyPr>
          <a:lstStyle/>
          <a:p>
            <a:pPr indent="0" lvl="0" marL="0" rtl="0" algn="ctr">
              <a:lnSpc>
                <a:spcPct val="100000"/>
              </a:lnSpc>
              <a:spcBef>
                <a:spcPts val="0"/>
              </a:spcBef>
              <a:spcAft>
                <a:spcPts val="0"/>
              </a:spcAft>
              <a:buClr>
                <a:srgbClr val="515151"/>
              </a:buClr>
              <a:buSzPts val="7400"/>
              <a:buFont typeface="Ovo"/>
              <a:buNone/>
            </a:pPr>
            <a:r>
              <a:rPr b="0" i="0" lang="en-US" sz="7400" u="none" cap="none" strike="noStrike">
                <a:solidFill>
                  <a:srgbClr val="515151"/>
                </a:solidFill>
                <a:latin typeface="Ovo"/>
                <a:ea typeface="Ovo"/>
                <a:cs typeface="Ovo"/>
                <a:sym typeface="Ovo"/>
              </a:rPr>
              <a:t>Manželství aneb jak se (ne)rozvádět</a:t>
            </a:r>
            <a:endParaRPr/>
          </a:p>
        </p:txBody>
      </p:sp>
      <p:sp>
        <p:nvSpPr>
          <p:cNvPr id="61" name="Google Shape;61;p1"/>
          <p:cNvSpPr txBox="1"/>
          <p:nvPr>
            <p:ph idx="1" type="body"/>
          </p:nvPr>
        </p:nvSpPr>
        <p:spPr>
          <a:xfrm>
            <a:off x="546100" y="5295900"/>
            <a:ext cx="5969000" cy="3238500"/>
          </a:xfrm>
          <a:prstGeom prst="rect">
            <a:avLst/>
          </a:prstGeom>
          <a:noFill/>
          <a:ln>
            <a:noFill/>
          </a:ln>
        </p:spPr>
        <p:txBody>
          <a:bodyPr anchorCtr="0" anchor="t" bIns="50800" lIns="50800" spcFirstLastPara="1" rIns="50800" wrap="square" tIns="50800">
            <a:normAutofit/>
          </a:bodyPr>
          <a:lstStyle/>
          <a:p>
            <a:pPr indent="0" lvl="0" marL="0" rtl="0" algn="ctr">
              <a:lnSpc>
                <a:spcPct val="100000"/>
              </a:lnSpc>
              <a:spcBef>
                <a:spcPts val="0"/>
              </a:spcBef>
              <a:spcAft>
                <a:spcPts val="0"/>
              </a:spcAft>
              <a:buSzPts val="4200"/>
              <a:buFont typeface="Ovo"/>
              <a:buNone/>
            </a:pPr>
            <a:r>
              <a:rPr lang="en-US" sz="4200"/>
              <a:t>Lucie Grůzová</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1fb0294336_0_0"/>
          <p:cNvSpPr txBox="1"/>
          <p:nvPr>
            <p:ph idx="1" type="body"/>
          </p:nvPr>
        </p:nvSpPr>
        <p:spPr>
          <a:xfrm>
            <a:off x="787400" y="1257300"/>
            <a:ext cx="11430000" cy="7239000"/>
          </a:xfrm>
          <a:prstGeom prst="rect">
            <a:avLst/>
          </a:prstGeom>
        </p:spPr>
        <p:txBody>
          <a:bodyPr anchorCtr="0" anchor="ctr" bIns="50800" lIns="50800" spcFirstLastPara="1" rIns="50800" wrap="square" tIns="50800">
            <a:noAutofit/>
          </a:bodyPr>
          <a:lstStyle/>
          <a:p>
            <a:pPr indent="-395922" lvl="0" marL="457200" rtl="0" algn="l">
              <a:spcBef>
                <a:spcPts val="0"/>
              </a:spcBef>
              <a:spcAft>
                <a:spcPts val="0"/>
              </a:spcAft>
              <a:buClr>
                <a:srgbClr val="222222"/>
              </a:buClr>
              <a:buSzPts val="2600"/>
              <a:buFont typeface="Helvetica Neue"/>
              <a:buAutoNum type="arabicPeriod"/>
            </a:pPr>
            <a:r>
              <a:rPr b="1" lang="en-US" sz="2600">
                <a:solidFill>
                  <a:srgbClr val="222222"/>
                </a:solidFill>
                <a:latin typeface="Helvetica Neue"/>
                <a:ea typeface="Helvetica Neue"/>
                <a:cs typeface="Helvetica Neue"/>
                <a:sym typeface="Helvetica Neue"/>
              </a:rPr>
              <a:t>Choďte spolu na rande</a:t>
            </a:r>
            <a:endParaRPr sz="2600">
              <a:solidFill>
                <a:schemeClr val="dk1"/>
              </a:solidFill>
            </a:endParaRPr>
          </a:p>
          <a:p>
            <a:pPr indent="0" lvl="0" marL="0" rtl="0" algn="l">
              <a:spcBef>
                <a:spcPts val="0"/>
              </a:spcBef>
              <a:spcAft>
                <a:spcPts val="0"/>
              </a:spcAft>
              <a:buClr>
                <a:srgbClr val="222222"/>
              </a:buClr>
              <a:buSzPts val="1400"/>
              <a:buFont typeface="Helvetica Neue"/>
              <a:buNone/>
            </a:pPr>
            <a:r>
              <a:rPr b="1" lang="en-US" sz="2600">
                <a:solidFill>
                  <a:schemeClr val="dk1"/>
                </a:solidFill>
              </a:rPr>
              <a:t>Svatbou romantika nekončí</a:t>
            </a:r>
            <a:r>
              <a:rPr lang="en-US" sz="2600">
                <a:solidFill>
                  <a:srgbClr val="222222"/>
                </a:solidFill>
                <a:latin typeface="Helvetica Neue"/>
                <a:ea typeface="Helvetica Neue"/>
                <a:cs typeface="Helvetica Neue"/>
                <a:sym typeface="Helvetica Neue"/>
              </a:rPr>
              <a:t>. </a:t>
            </a:r>
            <a:r>
              <a:rPr b="1" lang="en-US" sz="2600">
                <a:solidFill>
                  <a:schemeClr val="dk1"/>
                </a:solidFill>
              </a:rPr>
              <a:t>Vytvářejte si pravidelné romantické oázy.</a:t>
            </a:r>
            <a:r>
              <a:rPr lang="en-US" sz="2600">
                <a:solidFill>
                  <a:srgbClr val="222222"/>
                </a:solidFill>
                <a:latin typeface="Helvetica Neue"/>
                <a:ea typeface="Helvetica Neue"/>
                <a:cs typeface="Helvetica Neue"/>
                <a:sym typeface="Helvetica Neue"/>
              </a:rPr>
              <a:t> J</a:t>
            </a:r>
            <a:r>
              <a:rPr lang="en-US" sz="2400">
                <a:solidFill>
                  <a:srgbClr val="222222"/>
                </a:solidFill>
                <a:latin typeface="Helvetica Neue"/>
                <a:ea typeface="Helvetica Neue"/>
                <a:cs typeface="Helvetica Neue"/>
                <a:sym typeface="Helvetica Neue"/>
              </a:rPr>
              <a:t>e láska všední a do jisté míry stereotypní, ale …</a:t>
            </a:r>
            <a:endParaRPr sz="2400">
              <a:solidFill>
                <a:schemeClr val="dk1"/>
              </a:solidFill>
            </a:endParaRPr>
          </a:p>
          <a:p>
            <a:pPr indent="-383222" lvl="0" marL="457200" rtl="0" algn="l">
              <a:spcBef>
                <a:spcPts val="0"/>
              </a:spcBef>
              <a:spcAft>
                <a:spcPts val="0"/>
              </a:spcAft>
              <a:buClr>
                <a:srgbClr val="222222"/>
              </a:buClr>
              <a:buSzPts val="2400"/>
              <a:buFont typeface="Helvetica Neue"/>
              <a:buAutoNum type="arabicPeriod" startAt="2"/>
            </a:pPr>
            <a:r>
              <a:rPr b="1" lang="en-US" sz="2400">
                <a:solidFill>
                  <a:srgbClr val="222222"/>
                </a:solidFill>
                <a:latin typeface="Helvetica Neue"/>
                <a:ea typeface="Helvetica Neue"/>
                <a:cs typeface="Helvetica Neue"/>
                <a:sym typeface="Helvetica Neue"/>
              </a:rPr>
              <a:t>Vybírejte si své bitvy</a:t>
            </a:r>
            <a:endParaRPr sz="2400">
              <a:solidFill>
                <a:schemeClr val="dk1"/>
              </a:solidFill>
            </a:endParaRPr>
          </a:p>
          <a:p>
            <a:pPr indent="0" lvl="0" marL="0" rtl="0" algn="l">
              <a:spcBef>
                <a:spcPts val="0"/>
              </a:spcBef>
              <a:spcAft>
                <a:spcPts val="0"/>
              </a:spcAft>
              <a:buClr>
                <a:srgbClr val="222222"/>
              </a:buClr>
              <a:buSzPts val="1400"/>
              <a:buFont typeface="Helvetica Neue"/>
              <a:buNone/>
            </a:pPr>
            <a:r>
              <a:rPr b="1" lang="en-US" sz="2400">
                <a:solidFill>
                  <a:schemeClr val="dk1"/>
                </a:solidFill>
              </a:rPr>
              <a:t>Popřemýšlejte, o čem skutečně stojí za to se hádat a o čem ne.</a:t>
            </a:r>
            <a:r>
              <a:rPr lang="en-US" sz="2400">
                <a:solidFill>
                  <a:srgbClr val="222222"/>
                </a:solidFill>
                <a:latin typeface="Helvetica Neue"/>
                <a:ea typeface="Helvetica Neue"/>
                <a:cs typeface="Helvetica Neue"/>
                <a:sym typeface="Helvetica Neue"/>
              </a:rPr>
              <a:t> </a:t>
            </a:r>
            <a:r>
              <a:rPr b="1" lang="en-US" sz="2400" u="sng">
                <a:solidFill>
                  <a:srgbClr val="EB1C24"/>
                </a:solidFill>
                <a:hlinkClick r:id="rId3">
                  <a:extLst>
                    <a:ext uri="{A12FA001-AC4F-418D-AE19-62706E023703}">
                      <ahyp:hlinkClr val="tx"/>
                    </a:ext>
                  </a:extLst>
                </a:hlinkClick>
              </a:rPr>
              <a:t>Buďte tolerantní</a:t>
            </a:r>
            <a:r>
              <a:rPr b="1" lang="en-US" sz="2400">
                <a:solidFill>
                  <a:schemeClr val="dk1"/>
                </a:solidFill>
              </a:rPr>
              <a:t>.</a:t>
            </a:r>
            <a:endParaRPr sz="2400">
              <a:solidFill>
                <a:schemeClr val="dk1"/>
              </a:solidFill>
            </a:endParaRPr>
          </a:p>
          <a:p>
            <a:pPr indent="-383222" lvl="0" marL="457200" rtl="0" algn="l">
              <a:spcBef>
                <a:spcPts val="0"/>
              </a:spcBef>
              <a:spcAft>
                <a:spcPts val="0"/>
              </a:spcAft>
              <a:buClr>
                <a:srgbClr val="222222"/>
              </a:buClr>
              <a:buSzPts val="2400"/>
              <a:buFont typeface="Helvetica Neue"/>
              <a:buAutoNum type="arabicPeriod" startAt="3"/>
            </a:pPr>
            <a:r>
              <a:rPr b="1" lang="en-US" sz="2400">
                <a:solidFill>
                  <a:srgbClr val="222222"/>
                </a:solidFill>
                <a:latin typeface="Helvetica Neue"/>
                <a:ea typeface="Helvetica Neue"/>
                <a:cs typeface="Helvetica Neue"/>
                <a:sym typeface="Helvetica Neue"/>
              </a:rPr>
              <a:t>Dlouhodobým mlčením se problémy nevyřeší</a:t>
            </a:r>
            <a:endParaRPr sz="2400">
              <a:solidFill>
                <a:schemeClr val="dk1"/>
              </a:solidFill>
            </a:endParaRPr>
          </a:p>
          <a:p>
            <a:pPr indent="0" lvl="0" marL="0" rtl="0" algn="l">
              <a:spcBef>
                <a:spcPts val="0"/>
              </a:spcBef>
              <a:spcAft>
                <a:spcPts val="0"/>
              </a:spcAft>
              <a:buClr>
                <a:srgbClr val="222222"/>
              </a:buClr>
              <a:buSzPts val="1400"/>
              <a:buFont typeface="Helvetica Neue"/>
              <a:buNone/>
            </a:pPr>
            <a:r>
              <a:rPr lang="en-US" sz="2400">
                <a:solidFill>
                  <a:srgbClr val="222222"/>
                </a:solidFill>
                <a:latin typeface="Helvetica Neue"/>
                <a:ea typeface="Helvetica Neue"/>
                <a:cs typeface="Helvetica Neue"/>
                <a:sym typeface="Helvetica Neue"/>
              </a:rPr>
              <a:t>Zatímco o prkotinách nemá smysl se dokola hádat a prudit, pokud vás něco skutečně trápí, komunikujte a nedejte pokoj, dokud se k tomu druhý nějak konstruktivně nevyjádří a nedojdete ke kompromisnímu řešení. </a:t>
            </a:r>
            <a:r>
              <a:rPr b="1" lang="en-US" sz="2400" u="sng">
                <a:solidFill>
                  <a:srgbClr val="EB1C24"/>
                </a:solidFill>
                <a:hlinkClick r:id="rId4">
                  <a:extLst>
                    <a:ext uri="{A12FA001-AC4F-418D-AE19-62706E023703}">
                      <ahyp:hlinkClr val="tx"/>
                    </a:ext>
                  </a:extLst>
                </a:hlinkClick>
              </a:rPr>
              <a:t>Chraňte sami sebe – svou vlastní sebelásku a důstojnost – a otevřeně sdělte a vysvětlete, co vás trápí.</a:t>
            </a:r>
            <a:endParaRPr sz="2400">
              <a:solidFill>
                <a:schemeClr val="dk1"/>
              </a:solidFill>
            </a:endParaRPr>
          </a:p>
          <a:p>
            <a:pPr indent="-383222" lvl="0" marL="457200" rtl="0" algn="l">
              <a:spcBef>
                <a:spcPts val="0"/>
              </a:spcBef>
              <a:spcAft>
                <a:spcPts val="0"/>
              </a:spcAft>
              <a:buClr>
                <a:srgbClr val="222222"/>
              </a:buClr>
              <a:buSzPts val="2400"/>
              <a:buFont typeface="Helvetica Neue"/>
              <a:buAutoNum type="arabicPeriod" startAt="4"/>
            </a:pPr>
            <a:r>
              <a:rPr b="1" lang="en-US" sz="2400">
                <a:solidFill>
                  <a:srgbClr val="222222"/>
                </a:solidFill>
                <a:latin typeface="Helvetica Neue"/>
                <a:ea typeface="Helvetica Neue"/>
                <a:cs typeface="Helvetica Neue"/>
                <a:sym typeface="Helvetica Neue"/>
              </a:rPr>
              <a:t>Občas si prohoďte domácí povinnosti</a:t>
            </a:r>
            <a:endParaRPr sz="2400">
              <a:solidFill>
                <a:schemeClr val="dk1"/>
              </a:solidFill>
            </a:endParaRPr>
          </a:p>
          <a:p>
            <a:pPr indent="0" lvl="0" marL="0" rtl="0" algn="l">
              <a:spcBef>
                <a:spcPts val="0"/>
              </a:spcBef>
              <a:spcAft>
                <a:spcPts val="0"/>
              </a:spcAft>
              <a:buClr>
                <a:srgbClr val="222222"/>
              </a:buClr>
              <a:buSzPts val="1400"/>
              <a:buFont typeface="Helvetica Neue"/>
              <a:buNone/>
            </a:pPr>
            <a:r>
              <a:rPr lang="en-US" sz="2400">
                <a:solidFill>
                  <a:srgbClr val="222222"/>
                </a:solidFill>
                <a:latin typeface="Helvetica Neue"/>
                <a:ea typeface="Helvetica Neue"/>
                <a:cs typeface="Helvetica Neue"/>
                <a:sym typeface="Helvetica Neue"/>
              </a:rPr>
              <a:t>Existuje rozumná dělba práce, jejíž koncept vychází z předpokladu, že když něco umím lépe než druhý, udělám to daleko efektivněji. Dělba práce je skvělá věc, ALE… povinnosti, které dlouhodobě, bez možnosti oddechu na něčích bedrech leží jako mrcha, mohou být zdrojem frustrujících tíživých pocitů..</a:t>
            </a:r>
            <a:endParaRPr sz="2400">
              <a:solidFill>
                <a:schemeClr val="dk1"/>
              </a:solidFill>
            </a:endParaRPr>
          </a:p>
          <a:p>
            <a:pPr indent="-383222" lvl="0" marL="457200" rtl="0" algn="l">
              <a:spcBef>
                <a:spcPts val="0"/>
              </a:spcBef>
              <a:spcAft>
                <a:spcPts val="0"/>
              </a:spcAft>
              <a:buClr>
                <a:srgbClr val="222222"/>
              </a:buClr>
              <a:buSzPts val="2400"/>
              <a:buFont typeface="Helvetica Neue"/>
              <a:buAutoNum type="arabicPeriod" startAt="5"/>
            </a:pPr>
            <a:r>
              <a:rPr b="1" lang="en-US" sz="2400">
                <a:solidFill>
                  <a:srgbClr val="222222"/>
                </a:solidFill>
                <a:latin typeface="Helvetica Neue"/>
                <a:ea typeface="Helvetica Neue"/>
                <a:cs typeface="Helvetica Neue"/>
                <a:sym typeface="Helvetica Neue"/>
              </a:rPr>
              <a:t>Poproste a poděkujte</a:t>
            </a:r>
            <a:endParaRPr sz="2400">
              <a:solidFill>
                <a:schemeClr val="dk1"/>
              </a:solidFill>
            </a:endParaRPr>
          </a:p>
          <a:p>
            <a:pPr indent="0" lvl="0" marL="0" rtl="0" algn="l">
              <a:spcBef>
                <a:spcPts val="0"/>
              </a:spcBef>
              <a:spcAft>
                <a:spcPts val="0"/>
              </a:spcAft>
              <a:buClr>
                <a:srgbClr val="222222"/>
              </a:buClr>
              <a:buSzPts val="1400"/>
              <a:buFont typeface="Helvetica Neue"/>
              <a:buNone/>
            </a:pPr>
            <a:r>
              <a:rPr lang="en-US" sz="2400">
                <a:solidFill>
                  <a:srgbClr val="222222"/>
                </a:solidFill>
                <a:latin typeface="Helvetica Neue"/>
                <a:ea typeface="Helvetica Neue"/>
                <a:cs typeface="Helvetica Neue"/>
                <a:sym typeface="Helvetica Neue"/>
              </a:rPr>
              <a:t>K tomu snad není co dodat, i manželé jsou lidi a nic není samozřejmost….</a:t>
            </a:r>
            <a:endParaRPr sz="2400">
              <a:solidFill>
                <a:schemeClr val="dk1"/>
              </a:solidFill>
            </a:endParaRPr>
          </a:p>
          <a:p>
            <a:pPr indent="0" lvl="0" marL="0" rtl="0" algn="l">
              <a:spcBef>
                <a:spcPts val="4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0"/>
          <p:cNvSpPr txBox="1"/>
          <p:nvPr>
            <p:ph idx="1" type="body"/>
          </p:nvPr>
        </p:nvSpPr>
        <p:spPr>
          <a:xfrm>
            <a:off x="787400" y="1257300"/>
            <a:ext cx="11430000" cy="7239000"/>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222222"/>
              </a:buClr>
              <a:buSzPts val="1400"/>
              <a:buFont typeface="Helvetica Neue"/>
              <a:buNone/>
            </a:pPr>
            <a:r>
              <a:t/>
            </a:r>
            <a:endParaRPr b="1" sz="2600">
              <a:solidFill>
                <a:srgbClr val="222222"/>
              </a:solidFill>
              <a:latin typeface="Helvetica Neue"/>
              <a:ea typeface="Helvetica Neue"/>
              <a:cs typeface="Helvetica Neue"/>
              <a:sym typeface="Helvetica Neue"/>
            </a:endParaRPr>
          </a:p>
          <a:p>
            <a:pPr indent="0" lvl="0" marL="0" rtl="0" algn="l">
              <a:lnSpc>
                <a:spcPct val="100000"/>
              </a:lnSpc>
              <a:spcBef>
                <a:spcPts val="0"/>
              </a:spcBef>
              <a:spcAft>
                <a:spcPts val="0"/>
              </a:spcAft>
              <a:buClr>
                <a:srgbClr val="222222"/>
              </a:buClr>
              <a:buSzPts val="1400"/>
              <a:buFont typeface="Helvetica Neue"/>
              <a:buNone/>
            </a:pPr>
            <a:r>
              <a:rPr b="1" lang="en-US" sz="2600">
                <a:solidFill>
                  <a:srgbClr val="222222"/>
                </a:solidFill>
                <a:latin typeface="Helvetica Neue"/>
                <a:ea typeface="Helvetica Neue"/>
                <a:cs typeface="Helvetica Neue"/>
                <a:sym typeface="Helvetica Neue"/>
              </a:rPr>
              <a:t>Někdy se nebudete mít rádi</a:t>
            </a:r>
            <a:endParaRPr b="0" sz="2600"/>
          </a:p>
          <a:p>
            <a:pPr indent="0" lvl="0" marL="0" rtl="0" algn="l">
              <a:lnSpc>
                <a:spcPct val="100000"/>
              </a:lnSpc>
              <a:spcBef>
                <a:spcPts val="0"/>
              </a:spcBef>
              <a:spcAft>
                <a:spcPts val="0"/>
              </a:spcAft>
              <a:buClr>
                <a:srgbClr val="222222"/>
              </a:buClr>
              <a:buSzPts val="1400"/>
              <a:buFont typeface="Helvetica Neue"/>
              <a:buNone/>
            </a:pPr>
            <a:r>
              <a:rPr lang="en-US" sz="2600">
                <a:solidFill>
                  <a:srgbClr val="222222"/>
                </a:solidFill>
                <a:latin typeface="Helvetica Neue"/>
                <a:ea typeface="Helvetica Neue"/>
                <a:cs typeface="Helvetica Neue"/>
                <a:sym typeface="Helvetica Neue"/>
              </a:rPr>
              <a:t>I manželé jsou lidi, lidi chybují a lidi také mají celou širokou škálu vlastností, pocitů a prožitků. Můžete druhého nechtěně zranit, naštvat, můžete mít v životě divné období, budete mít dny na houby, kdy budete k nesnesení. Nikdo na světě není dokonalý, ani váš muž nebo vaše žena, ani vy. </a:t>
            </a:r>
            <a:r>
              <a:rPr b="1" lang="en-US" sz="2600" u="sng">
                <a:solidFill>
                  <a:srgbClr val="EB1C24"/>
                </a:solidFill>
                <a:hlinkClick r:id="rId3">
                  <a:extLst>
                    <a:ext uri="{A12FA001-AC4F-418D-AE19-62706E023703}">
                      <ahyp:hlinkClr val="tx"/>
                    </a:ext>
                  </a:extLst>
                </a:hlinkClick>
              </a:rPr>
              <a:t>I když se milujete, nastanou chvíle, kdy si polezete na nervy, budete se nesnášet, na něco v chování druhého budete alergičtí apod.</a:t>
            </a:r>
            <a:r>
              <a:rPr b="1" lang="en-US" sz="2600"/>
              <a:t> Normální je světlo i stín.</a:t>
            </a:r>
            <a:endParaRPr sz="2600"/>
          </a:p>
          <a:p>
            <a:pPr indent="-395922" lvl="0" marL="457200" rtl="0" algn="l">
              <a:lnSpc>
                <a:spcPct val="100000"/>
              </a:lnSpc>
              <a:spcBef>
                <a:spcPts val="0"/>
              </a:spcBef>
              <a:spcAft>
                <a:spcPts val="0"/>
              </a:spcAft>
              <a:buClr>
                <a:srgbClr val="222222"/>
              </a:buClr>
              <a:buSzPts val="2600"/>
              <a:buFont typeface="Helvetica Neue"/>
              <a:buAutoNum type="arabicPeriod" startAt="7"/>
            </a:pPr>
            <a:r>
              <a:rPr b="1" lang="en-US" sz="2600">
                <a:solidFill>
                  <a:srgbClr val="222222"/>
                </a:solidFill>
                <a:latin typeface="Helvetica Neue"/>
                <a:ea typeface="Helvetica Neue"/>
                <a:cs typeface="Helvetica Neue"/>
                <a:sym typeface="Helvetica Neue"/>
              </a:rPr>
              <a:t>Snažte se být pro sebe stále atraktivní</a:t>
            </a:r>
            <a:endParaRPr b="0" sz="2600"/>
          </a:p>
          <a:p>
            <a:pPr indent="0" lvl="0" marL="0" rtl="0" algn="l">
              <a:lnSpc>
                <a:spcPct val="100000"/>
              </a:lnSpc>
              <a:spcBef>
                <a:spcPts val="0"/>
              </a:spcBef>
              <a:spcAft>
                <a:spcPts val="0"/>
              </a:spcAft>
              <a:buClr>
                <a:srgbClr val="222222"/>
              </a:buClr>
              <a:buSzPts val="1400"/>
              <a:buFont typeface="Helvetica Neue"/>
              <a:buNone/>
            </a:pPr>
            <a:r>
              <a:rPr lang="en-US" sz="2600">
                <a:solidFill>
                  <a:srgbClr val="222222"/>
                </a:solidFill>
                <a:latin typeface="Helvetica Neue"/>
                <a:ea typeface="Helvetica Neue"/>
                <a:cs typeface="Helvetica Neue"/>
                <a:sym typeface="Helvetica Neue"/>
              </a:rPr>
              <a:t>Jako v písni od Noname: “Ty změň parfém a já vodu po holení.”</a:t>
            </a:r>
            <a:endParaRPr sz="2600"/>
          </a:p>
          <a:p>
            <a:pPr indent="0" lvl="0" marL="0" rtl="0" algn="l">
              <a:lnSpc>
                <a:spcPct val="100000"/>
              </a:lnSpc>
              <a:spcBef>
                <a:spcPts val="0"/>
              </a:spcBef>
              <a:spcAft>
                <a:spcPts val="0"/>
              </a:spcAft>
              <a:buClr>
                <a:srgbClr val="222222"/>
              </a:buClr>
              <a:buSzPts val="1400"/>
              <a:buFont typeface="Helvetica Neue"/>
              <a:buNone/>
            </a:pPr>
            <a:r>
              <a:rPr b="1" lang="en-US" sz="2600"/>
              <a:t>Hezky se oblékejte, pečujte o své tělo i ducha – i sebevzdělávání a zájem o nové věci je sexy.</a:t>
            </a:r>
            <a:endParaRPr sz="2600"/>
          </a:p>
          <a:p>
            <a:pPr indent="-395922" lvl="0" marL="457200" rtl="0" algn="l">
              <a:lnSpc>
                <a:spcPct val="100000"/>
              </a:lnSpc>
              <a:spcBef>
                <a:spcPts val="0"/>
              </a:spcBef>
              <a:spcAft>
                <a:spcPts val="0"/>
              </a:spcAft>
              <a:buClr>
                <a:srgbClr val="222222"/>
              </a:buClr>
              <a:buSzPts val="2600"/>
              <a:buFont typeface="Helvetica Neue"/>
              <a:buAutoNum type="arabicPeriod" startAt="8"/>
            </a:pPr>
            <a:r>
              <a:rPr b="1" lang="en-US" sz="2600">
                <a:solidFill>
                  <a:srgbClr val="222222"/>
                </a:solidFill>
                <a:latin typeface="Helvetica Neue"/>
                <a:ea typeface="Helvetica Neue"/>
                <a:cs typeface="Helvetica Neue"/>
                <a:sym typeface="Helvetica Neue"/>
              </a:rPr>
              <a:t>Posilujte a prohlubujte intimitu</a:t>
            </a:r>
            <a:endParaRPr b="0" sz="2600"/>
          </a:p>
          <a:p>
            <a:pPr indent="0" lvl="0" marL="0" rtl="0" algn="l">
              <a:lnSpc>
                <a:spcPct val="100000"/>
              </a:lnSpc>
              <a:spcBef>
                <a:spcPts val="0"/>
              </a:spcBef>
              <a:spcAft>
                <a:spcPts val="0"/>
              </a:spcAft>
              <a:buClr>
                <a:srgbClr val="EB1C24"/>
              </a:buClr>
              <a:buSzPts val="1400"/>
              <a:buFont typeface="Helvetica Neue"/>
              <a:buNone/>
            </a:pPr>
            <a:r>
              <a:rPr b="1" lang="en-US" sz="2600" u="sng">
                <a:solidFill>
                  <a:srgbClr val="EB1C24"/>
                </a:solidFill>
                <a:hlinkClick r:id="rId4">
                  <a:extLst>
                    <a:ext uri="{A12FA001-AC4F-418D-AE19-62706E023703}">
                      <ahyp:hlinkClr val="tx"/>
                    </a:ext>
                  </a:extLst>
                </a:hlinkClick>
              </a:rPr>
              <a:t>Intimita</a:t>
            </a:r>
            <a:r>
              <a:rPr b="1" lang="en-US" sz="2600"/>
              <a:t> je základní lidská potřeba a musí se ve vztahu cíleně posilovat a dotvářet</a:t>
            </a:r>
            <a:r>
              <a:rPr lang="en-US" sz="2600">
                <a:solidFill>
                  <a:srgbClr val="222222"/>
                </a:solidFill>
                <a:latin typeface="Helvetica Neue"/>
                <a:ea typeface="Helvetica Neue"/>
                <a:cs typeface="Helvetica Neue"/>
                <a:sym typeface="Helvetica Neue"/>
              </a:rPr>
              <a:t>. Existují rozdíly, jak potřebu intimity vnímají ženy a muži. Je dobré o preferencích v rámci projevování intimity navzájem vědět, aby se společný repertoár údržby vyladil ku spokojenosti obou. Když se intimita vytrácí, nezřídka se vkrádají tendence jít hledat o dům dál.</a:t>
            </a:r>
            <a:endParaRPr sz="2600"/>
          </a:p>
          <a:p>
            <a:pPr indent="0" lvl="0" marL="0" rtl="0" algn="l">
              <a:lnSpc>
                <a:spcPct val="100000"/>
              </a:lnSpc>
              <a:spcBef>
                <a:spcPts val="0"/>
              </a:spcBef>
              <a:spcAft>
                <a:spcPts val="0"/>
              </a:spcAft>
              <a:buClr>
                <a:srgbClr val="222222"/>
              </a:buClr>
              <a:buSzPts val="1400"/>
              <a:buFont typeface="Helvetica Neue"/>
              <a:buNone/>
            </a:pPr>
            <a:r>
              <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1fb0294336_0_4"/>
          <p:cNvSpPr txBox="1"/>
          <p:nvPr>
            <p:ph idx="1" type="body"/>
          </p:nvPr>
        </p:nvSpPr>
        <p:spPr>
          <a:xfrm>
            <a:off x="787400" y="1257300"/>
            <a:ext cx="11430000" cy="7239000"/>
          </a:xfrm>
          <a:prstGeom prst="rect">
            <a:avLst/>
          </a:prstGeom>
        </p:spPr>
        <p:txBody>
          <a:bodyPr anchorCtr="0" anchor="ctr" bIns="50800" lIns="50800" spcFirstLastPara="1" rIns="50800" wrap="square" tIns="50800">
            <a:noAutofit/>
          </a:bodyPr>
          <a:lstStyle/>
          <a:p>
            <a:pPr indent="-395922" lvl="0" marL="457200" rtl="0" algn="l">
              <a:spcBef>
                <a:spcPts val="0"/>
              </a:spcBef>
              <a:spcAft>
                <a:spcPts val="0"/>
              </a:spcAft>
              <a:buClr>
                <a:srgbClr val="222222"/>
              </a:buClr>
              <a:buSzPts val="2600"/>
              <a:buFont typeface="Helvetica Neue"/>
              <a:buAutoNum type="arabicPeriod" startAt="9"/>
            </a:pPr>
            <a:r>
              <a:rPr b="1" lang="en-US" sz="2600">
                <a:solidFill>
                  <a:srgbClr val="222222"/>
                </a:solidFill>
                <a:latin typeface="Helvetica Neue"/>
                <a:ea typeface="Helvetica Neue"/>
                <a:cs typeface="Helvetica Neue"/>
                <a:sym typeface="Helvetica Neue"/>
              </a:rPr>
              <a:t>Dejte si vzájemně prostor pro své individuální oblíbené aktivity</a:t>
            </a:r>
            <a:endParaRPr sz="2600">
              <a:solidFill>
                <a:schemeClr val="dk1"/>
              </a:solidFill>
            </a:endParaRPr>
          </a:p>
          <a:p>
            <a:pPr indent="0" lvl="0" marL="0" rtl="0" algn="l">
              <a:spcBef>
                <a:spcPts val="0"/>
              </a:spcBef>
              <a:spcAft>
                <a:spcPts val="0"/>
              </a:spcAft>
              <a:buClr>
                <a:srgbClr val="222222"/>
              </a:buClr>
              <a:buSzPts val="1400"/>
              <a:buFont typeface="Helvetica Neue"/>
              <a:buNone/>
            </a:pPr>
            <a:r>
              <a:rPr lang="en-US" sz="2600">
                <a:solidFill>
                  <a:srgbClr val="222222"/>
                </a:solidFill>
                <a:latin typeface="Helvetica Neue"/>
                <a:ea typeface="Helvetica Neue"/>
                <a:cs typeface="Helvetica Neue"/>
                <a:sym typeface="Helvetica Neue"/>
              </a:rPr>
              <a:t>Manželství není klec, manželství je svobodná věc. Nechte druhého volně dýchat, dejte mu šanci, aby se věnoval svým koníčkům, udržoval svá přátelství, dělal si někdy jen to, co chce. Buďte spolu a milujte se, ale ujistěte se, že oba můžete volně dýchat.</a:t>
            </a:r>
            <a:endParaRPr sz="2600">
              <a:solidFill>
                <a:schemeClr val="dk1"/>
              </a:solidFill>
            </a:endParaRPr>
          </a:p>
          <a:p>
            <a:pPr indent="-395922" lvl="0" marL="457200" rtl="0" algn="l">
              <a:spcBef>
                <a:spcPts val="0"/>
              </a:spcBef>
              <a:spcAft>
                <a:spcPts val="0"/>
              </a:spcAft>
              <a:buClr>
                <a:srgbClr val="222222"/>
              </a:buClr>
              <a:buSzPts val="2600"/>
              <a:buFont typeface="Helvetica Neue"/>
              <a:buAutoNum type="arabicPeriod" startAt="10"/>
            </a:pPr>
            <a:r>
              <a:rPr b="1" lang="en-US" sz="2600">
                <a:solidFill>
                  <a:srgbClr val="222222"/>
                </a:solidFill>
                <a:latin typeface="Helvetica Neue"/>
                <a:ea typeface="Helvetica Neue"/>
                <a:cs typeface="Helvetica Neue"/>
                <a:sym typeface="Helvetica Neue"/>
              </a:rPr>
              <a:t>Nikdy nezapomeňte, proč jste se vdala za svého muže / proč jste se oženil se svou ženou</a:t>
            </a:r>
            <a:endParaRPr sz="2600">
              <a:solidFill>
                <a:schemeClr val="dk1"/>
              </a:solidFill>
            </a:endParaRPr>
          </a:p>
          <a:p>
            <a:pPr indent="0" lvl="0" marL="0" rtl="0" algn="l">
              <a:spcBef>
                <a:spcPts val="0"/>
              </a:spcBef>
              <a:spcAft>
                <a:spcPts val="0"/>
              </a:spcAft>
              <a:buClr>
                <a:srgbClr val="222222"/>
              </a:buClr>
              <a:buSzPts val="1400"/>
              <a:buFont typeface="Helvetica Neue"/>
              <a:buNone/>
            </a:pPr>
            <a:r>
              <a:rPr lang="en-US" sz="2600">
                <a:solidFill>
                  <a:srgbClr val="222222"/>
                </a:solidFill>
                <a:latin typeface="Helvetica Neue"/>
                <a:ea typeface="Helvetica Neue"/>
                <a:cs typeface="Helvetica Neue"/>
                <a:sym typeface="Helvetica Neue"/>
              </a:rPr>
              <a:t>Čas od času si uvědomte, čím vás váš muž zaujal / vaše žena zaujala, co vás na nich bavilo, co přitahovalo, v čem vás motivovali k růstu, v čem vás dokázali podpořit, poradit, čím obohatili váš život a co jste na nich milovali a milujete.</a:t>
            </a:r>
            <a:endParaRPr sz="2600">
              <a:solidFill>
                <a:schemeClr val="dk1"/>
              </a:solidFill>
            </a:endParaRPr>
          </a:p>
          <a:p>
            <a:pPr indent="0" lvl="0" marL="0" rtl="0" algn="l">
              <a:spcBef>
                <a:spcPts val="40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1"/>
          <p:cNvSpPr txBox="1"/>
          <p:nvPr>
            <p:ph idx="1" type="body"/>
          </p:nvPr>
        </p:nvSpPr>
        <p:spPr>
          <a:xfrm>
            <a:off x="787400" y="1257300"/>
            <a:ext cx="11430000" cy="7239000"/>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000000"/>
              </a:buClr>
              <a:buSzPts val="3900"/>
              <a:buFont typeface="Calibri"/>
              <a:buNone/>
            </a:pPr>
            <a:r>
              <a:rPr lang="en-US">
                <a:latin typeface="Calibri"/>
                <a:ea typeface="Calibri"/>
                <a:cs typeface="Calibri"/>
                <a:sym typeface="Calibri"/>
              </a:rPr>
              <a:t>ŠPAŇHELOVÁ, Ilona. (2010) Dítě a rozvod rodičů. Praha: Grada, Pro rodiče.</a:t>
            </a:r>
            <a:endParaRPr>
              <a:latin typeface="Calibri"/>
              <a:ea typeface="Calibri"/>
              <a:cs typeface="Calibri"/>
              <a:sym typeface="Calibri"/>
            </a:endParaRPr>
          </a:p>
          <a:p>
            <a:pPr indent="0" lvl="0" marL="0" rtl="0" algn="l">
              <a:lnSpc>
                <a:spcPct val="100000"/>
              </a:lnSpc>
              <a:spcBef>
                <a:spcPts val="0"/>
              </a:spcBef>
              <a:spcAft>
                <a:spcPts val="0"/>
              </a:spcAft>
              <a:buClr>
                <a:srgbClr val="000000"/>
              </a:buClr>
              <a:buSzPts val="3900"/>
              <a:buFont typeface="Calibri"/>
              <a:buNone/>
            </a:pPr>
            <a:r>
              <a:rPr lang="en-US">
                <a:latin typeface="Calibri"/>
                <a:ea typeface="Calibri"/>
                <a:cs typeface="Calibri"/>
                <a:sym typeface="Calibri"/>
              </a:rPr>
              <a:t>PLAŇAVA, Ivo. (1994) Jak se (ne)rozvádět. Praha: Grada, 1994.</a:t>
            </a:r>
            <a:endParaRPr>
              <a:latin typeface="Calibri"/>
              <a:ea typeface="Calibri"/>
              <a:cs typeface="Calibri"/>
              <a:sym typeface="Calibri"/>
            </a:endParaRPr>
          </a:p>
          <a:p>
            <a:pPr indent="0" lvl="0" marL="0" rtl="0" algn="l">
              <a:lnSpc>
                <a:spcPct val="100000"/>
              </a:lnSpc>
              <a:spcBef>
                <a:spcPts val="0"/>
              </a:spcBef>
              <a:spcAft>
                <a:spcPts val="0"/>
              </a:spcAft>
              <a:buClr>
                <a:srgbClr val="000000"/>
              </a:buClr>
              <a:buSzPts val="3900"/>
              <a:buFont typeface="Calibri"/>
              <a:buNone/>
            </a:pPr>
            <a:r>
              <a:rPr lang="en-US">
                <a:latin typeface="Calibri"/>
                <a:ea typeface="Calibri"/>
                <a:cs typeface="Calibri"/>
                <a:sym typeface="Calibri"/>
              </a:rPr>
              <a:t>MATOUŠEK, Oldřich. (2015) Děti a rodiče v rozvodu: manuál pro zúčastněné profesionály a rodiny. Praha: Portál.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515151"/>
              </a:buClr>
              <a:buSzPts val="7400"/>
              <a:buFont typeface="Ovo"/>
              <a:buNone/>
            </a:pPr>
            <a:r>
              <a:rPr b="0" i="0" lang="en-US" sz="7400" u="none" cap="none" strike="noStrike">
                <a:solidFill>
                  <a:srgbClr val="515151"/>
                </a:solidFill>
                <a:latin typeface="Ovo"/>
                <a:ea typeface="Ovo"/>
                <a:cs typeface="Ovo"/>
                <a:sym typeface="Ovo"/>
              </a:rPr>
              <a:t>Rozvod </a:t>
            </a:r>
            <a:endParaRPr/>
          </a:p>
        </p:txBody>
      </p:sp>
      <p:sp>
        <p:nvSpPr>
          <p:cNvPr id="67" name="Google Shape;67;p2"/>
          <p:cNvSpPr txBox="1"/>
          <p:nvPr>
            <p:ph idx="1" type="body"/>
          </p:nvPr>
        </p:nvSpPr>
        <p:spPr>
          <a:xfrm>
            <a:off x="787400" y="2794000"/>
            <a:ext cx="11430000" cy="5715000"/>
          </a:xfrm>
          <a:prstGeom prst="rect">
            <a:avLst/>
          </a:prstGeom>
          <a:noFill/>
          <a:ln>
            <a:noFill/>
          </a:ln>
        </p:spPr>
        <p:txBody>
          <a:bodyPr anchorCtr="0" anchor="ctr" bIns="50800" lIns="50800" spcFirstLastPara="1" rIns="50800" wrap="square" tIns="50800">
            <a:normAutofit/>
          </a:bodyPr>
          <a:lstStyle/>
          <a:p>
            <a:pPr indent="-431800" lvl="0" marL="431800" rtl="0" algn="l">
              <a:lnSpc>
                <a:spcPct val="100000"/>
              </a:lnSpc>
              <a:spcBef>
                <a:spcPts val="0"/>
              </a:spcBef>
              <a:spcAft>
                <a:spcPts val="0"/>
              </a:spcAft>
              <a:buSzPts val="3000"/>
              <a:buFont typeface="Trebuchet MS"/>
              <a:buChar char="•"/>
            </a:pPr>
            <a:r>
              <a:rPr lang="en-US">
                <a:solidFill>
                  <a:srgbClr val="000000"/>
                </a:solidFill>
                <a:latin typeface="Trebuchet MS"/>
                <a:ea typeface="Trebuchet MS"/>
                <a:cs typeface="Trebuchet MS"/>
                <a:sym typeface="Trebuchet MS"/>
              </a:rPr>
              <a:t>rozvod chápeme jako krizovou situaci</a:t>
            </a:r>
            <a:endParaRPr/>
          </a:p>
          <a:p>
            <a:pPr indent="-431800" lvl="0" marL="431800" rtl="0" algn="l">
              <a:lnSpc>
                <a:spcPct val="100000"/>
              </a:lnSpc>
              <a:spcBef>
                <a:spcPts val="4000"/>
              </a:spcBef>
              <a:spcAft>
                <a:spcPts val="0"/>
              </a:spcAft>
              <a:buSzPts val="2700"/>
              <a:buFont typeface="Calibri"/>
              <a:buChar char="•"/>
            </a:pPr>
            <a:r>
              <a:rPr lang="en-US">
                <a:latin typeface="Calibri"/>
                <a:ea typeface="Calibri"/>
                <a:cs typeface="Calibri"/>
                <a:sym typeface="Calibri"/>
              </a:rPr>
              <a:t>Emoční vyrovnanost rodiče po rozvodu značně usnadní dítěti smířit se s rozvodem (může trvat až 2 roky).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515151"/>
              </a:buClr>
              <a:buSzPts val="7400"/>
              <a:buFont typeface="Ovo"/>
              <a:buNone/>
            </a:pPr>
            <a:r>
              <a:rPr b="0" i="0" lang="en-US" sz="7400" u="none" cap="none" strike="noStrike">
                <a:solidFill>
                  <a:srgbClr val="515151"/>
                </a:solidFill>
                <a:latin typeface="Ovo"/>
                <a:ea typeface="Ovo"/>
                <a:cs typeface="Ovo"/>
                <a:sym typeface="Ovo"/>
              </a:rPr>
              <a:t>Rozhodující faktory</a:t>
            </a:r>
            <a:endParaRPr/>
          </a:p>
        </p:txBody>
      </p:sp>
      <p:sp>
        <p:nvSpPr>
          <p:cNvPr id="73" name="Google Shape;73;p3"/>
          <p:cNvSpPr txBox="1"/>
          <p:nvPr>
            <p:ph idx="1" type="body"/>
          </p:nvPr>
        </p:nvSpPr>
        <p:spPr>
          <a:xfrm>
            <a:off x="991500" y="2019299"/>
            <a:ext cx="11430000" cy="6234900"/>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000000"/>
              </a:buClr>
              <a:buSzPts val="1100"/>
              <a:buFont typeface="Trebuchet MS"/>
              <a:buNone/>
            </a:pPr>
            <a:r>
              <a:rPr lang="en-US"/>
              <a:t> </a:t>
            </a:r>
            <a:r>
              <a:rPr lang="en-US" sz="2400"/>
              <a:t>Matějčka a Dytrycha (1999) rozhodují tři kategorie faktorů:  </a:t>
            </a:r>
            <a:endParaRPr sz="2400"/>
          </a:p>
          <a:p>
            <a:pPr indent="0" lvl="0" marL="0" rtl="0" algn="l">
              <a:lnSpc>
                <a:spcPct val="100000"/>
              </a:lnSpc>
              <a:spcBef>
                <a:spcPts val="0"/>
              </a:spcBef>
              <a:spcAft>
                <a:spcPts val="0"/>
              </a:spcAft>
              <a:buClr>
                <a:srgbClr val="000000"/>
              </a:buClr>
              <a:buSzPts val="3000"/>
              <a:buFont typeface="Trebuchet MS"/>
              <a:buNone/>
            </a:pPr>
            <a:r>
              <a:rPr b="1" lang="en-US" sz="2400"/>
              <a:t>Intrafamiliární faktory:</a:t>
            </a:r>
            <a:r>
              <a:rPr lang="en-US" sz="2400"/>
              <a:t> trvání manželství, kolik dětí bylo v manželství a v jakém věku dětí k rozvodu došlo, jaké byly vztahy a konflikty mezi manžely, kdo z partnerů dal počáteční impulz k rozvodu a jak byl rozvod přijat. </a:t>
            </a:r>
            <a:endParaRPr sz="2400"/>
          </a:p>
          <a:p>
            <a:pPr indent="0" lvl="0" marL="0" rtl="0" algn="l">
              <a:lnSpc>
                <a:spcPct val="100000"/>
              </a:lnSpc>
              <a:spcBef>
                <a:spcPts val="0"/>
              </a:spcBef>
              <a:spcAft>
                <a:spcPts val="0"/>
              </a:spcAft>
              <a:buClr>
                <a:srgbClr val="000000"/>
              </a:buClr>
              <a:buSzPts val="3000"/>
              <a:buFont typeface="Trebuchet MS"/>
              <a:buNone/>
            </a:pPr>
            <a:r>
              <a:rPr b="1" lang="en-US" sz="2400"/>
              <a:t>Extrafamiliární faktory:</a:t>
            </a:r>
            <a:r>
              <a:rPr lang="en-US" sz="2400"/>
              <a:t> jak se k rozvodů staví příbuzní, přátelé rodiny, mimomanželský partner, jaký názor má společnost, ve které se rodina nachází, na rozvod. </a:t>
            </a:r>
            <a:endParaRPr sz="2400"/>
          </a:p>
          <a:p>
            <a:pPr indent="0" lvl="0" marL="0" rtl="0" algn="l">
              <a:lnSpc>
                <a:spcPct val="100000"/>
              </a:lnSpc>
              <a:spcBef>
                <a:spcPts val="0"/>
              </a:spcBef>
              <a:spcAft>
                <a:spcPts val="0"/>
              </a:spcAft>
              <a:buClr>
                <a:srgbClr val="000000"/>
              </a:buClr>
              <a:buSzPts val="3000"/>
              <a:buFont typeface="Trebuchet MS"/>
              <a:buNone/>
            </a:pPr>
            <a:r>
              <a:rPr b="1" lang="en-US" sz="2400"/>
              <a:t>Individuální faktory: </a:t>
            </a:r>
            <a:r>
              <a:rPr lang="en-US" sz="2400"/>
              <a:t>Zde záleží hlavně na osobnostech manželů, na jejich toleranci a adaptabilitě, atraktivitě, zdravotním a duševní stavu a jejich názorech a postojích (etické a náboženské).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515151"/>
              </a:buClr>
              <a:buSzPts val="7400"/>
              <a:buFont typeface="Ovo"/>
              <a:buNone/>
            </a:pPr>
            <a:r>
              <a:rPr b="0" i="0" lang="en-US" sz="7400" u="none" cap="none" strike="noStrike">
                <a:solidFill>
                  <a:srgbClr val="515151"/>
                </a:solidFill>
                <a:latin typeface="Ovo"/>
                <a:ea typeface="Ovo"/>
                <a:cs typeface="Ovo"/>
                <a:sym typeface="Ovo"/>
              </a:rPr>
              <a:t>Stupně zvládání rozvodu</a:t>
            </a:r>
            <a:endParaRPr/>
          </a:p>
        </p:txBody>
      </p:sp>
      <p:sp>
        <p:nvSpPr>
          <p:cNvPr id="79" name="Google Shape;79;p4"/>
          <p:cNvSpPr txBox="1"/>
          <p:nvPr>
            <p:ph idx="1" type="body"/>
          </p:nvPr>
        </p:nvSpPr>
        <p:spPr>
          <a:xfrm>
            <a:off x="1115195" y="3467824"/>
            <a:ext cx="11430000" cy="5715000"/>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000000"/>
              </a:buClr>
              <a:buSzPts val="2600"/>
              <a:buFont typeface="Calibri"/>
              <a:buNone/>
            </a:pPr>
            <a:r>
              <a:rPr lang="en-US" sz="2400">
                <a:latin typeface="Calibri"/>
                <a:ea typeface="Calibri"/>
                <a:cs typeface="Calibri"/>
                <a:sym typeface="Calibri"/>
              </a:rPr>
              <a:t>Matějček a Dytrych (1999) podle míry zvládnutí:</a:t>
            </a:r>
            <a:endParaRPr sz="2400">
              <a:latin typeface="Calibri"/>
              <a:ea typeface="Calibri"/>
              <a:cs typeface="Calibri"/>
              <a:sym typeface="Calibri"/>
            </a:endParaRPr>
          </a:p>
          <a:p>
            <a:pPr indent="0" lvl="0" marL="0" rtl="0" algn="l">
              <a:lnSpc>
                <a:spcPct val="100000"/>
              </a:lnSpc>
              <a:spcBef>
                <a:spcPts val="0"/>
              </a:spcBef>
              <a:spcAft>
                <a:spcPts val="0"/>
              </a:spcAft>
              <a:buClr>
                <a:srgbClr val="000000"/>
              </a:buClr>
              <a:buSzPts val="2600"/>
              <a:buFont typeface="Calibri"/>
              <a:buNone/>
            </a:pPr>
            <a:r>
              <a:rPr lang="en-US" sz="2400">
                <a:latin typeface="Calibri"/>
                <a:ea typeface="Calibri"/>
                <a:cs typeface="Calibri"/>
                <a:sym typeface="Calibri"/>
              </a:rPr>
              <a:t>Nejhorším stupněm </a:t>
            </a:r>
            <a:r>
              <a:rPr b="1" lang="en-US" sz="2400">
                <a:latin typeface="Calibri"/>
                <a:ea typeface="Calibri"/>
                <a:cs typeface="Calibri"/>
                <a:sym typeface="Calibri"/>
              </a:rPr>
              <a:t>tzv. maladaptace</a:t>
            </a:r>
            <a:r>
              <a:rPr lang="en-US" sz="2400">
                <a:latin typeface="Calibri"/>
                <a:ea typeface="Calibri"/>
                <a:cs typeface="Calibri"/>
                <a:sym typeface="Calibri"/>
              </a:rPr>
              <a:t>, kdy rozvod zasáhne život jednoho z partnerů natolik, že není schopen začít znovu. Rozvod vnímá jako životní prohru a nedokáže se s ním smířit a svůj život této situaci přizpůsobit.  </a:t>
            </a:r>
            <a:endParaRPr sz="2400">
              <a:latin typeface="Calibri"/>
              <a:ea typeface="Calibri"/>
              <a:cs typeface="Calibri"/>
              <a:sym typeface="Calibri"/>
            </a:endParaRPr>
          </a:p>
          <a:p>
            <a:pPr indent="0" lvl="0" marL="0" rtl="0" algn="l">
              <a:lnSpc>
                <a:spcPct val="100000"/>
              </a:lnSpc>
              <a:spcBef>
                <a:spcPts val="0"/>
              </a:spcBef>
              <a:spcAft>
                <a:spcPts val="0"/>
              </a:spcAft>
              <a:buClr>
                <a:srgbClr val="000000"/>
              </a:buClr>
              <a:buSzPts val="2600"/>
              <a:buFont typeface="Calibri"/>
              <a:buNone/>
            </a:pPr>
            <a:r>
              <a:rPr lang="en-US" sz="2400">
                <a:latin typeface="Calibri"/>
                <a:ea typeface="Calibri"/>
                <a:cs typeface="Calibri"/>
                <a:sym typeface="Calibri"/>
              </a:rPr>
              <a:t>Dalším stupněm </a:t>
            </a:r>
            <a:r>
              <a:rPr b="1" lang="en-US" sz="2400">
                <a:latin typeface="Calibri"/>
                <a:ea typeface="Calibri"/>
                <a:cs typeface="Calibri"/>
                <a:sym typeface="Calibri"/>
              </a:rPr>
              <a:t>špatná adaptace</a:t>
            </a:r>
            <a:r>
              <a:rPr lang="en-US" sz="2400">
                <a:latin typeface="Calibri"/>
                <a:ea typeface="Calibri"/>
                <a:cs typeface="Calibri"/>
                <a:sym typeface="Calibri"/>
              </a:rPr>
              <a:t>. Jeden z rozvedených manželů nedokáže přerušit pevnou citovou vazbu k bývalému manželovi, proto není schopen nového pevnějšího vztahu s jiným partnerem. Rozvod považuje za životní omyl, který připisuje sobě nebo bývalému partnerovi.  </a:t>
            </a:r>
            <a:endParaRPr sz="2400">
              <a:latin typeface="Calibri"/>
              <a:ea typeface="Calibri"/>
              <a:cs typeface="Calibri"/>
              <a:sym typeface="Calibri"/>
            </a:endParaRPr>
          </a:p>
          <a:p>
            <a:pPr indent="0" lvl="0" marL="0" rtl="0" algn="l">
              <a:lnSpc>
                <a:spcPct val="100000"/>
              </a:lnSpc>
              <a:spcBef>
                <a:spcPts val="0"/>
              </a:spcBef>
              <a:spcAft>
                <a:spcPts val="0"/>
              </a:spcAft>
              <a:buClr>
                <a:srgbClr val="000000"/>
              </a:buClr>
              <a:buSzPts val="2600"/>
              <a:buFont typeface="Calibri"/>
              <a:buNone/>
            </a:pPr>
            <a:r>
              <a:rPr b="1" lang="en-US" sz="2400">
                <a:latin typeface="Calibri"/>
                <a:ea typeface="Calibri"/>
                <a:cs typeface="Calibri"/>
                <a:sym typeface="Calibri"/>
              </a:rPr>
              <a:t>Problematické adaptaci</a:t>
            </a:r>
            <a:r>
              <a:rPr lang="en-US" sz="2400">
                <a:latin typeface="Calibri"/>
                <a:ea typeface="Calibri"/>
                <a:cs typeface="Calibri"/>
                <a:sym typeface="Calibri"/>
              </a:rPr>
              <a:t> se ještě poměrně výrazně projevují dopady rozvodu na rozvedeného jedince, který již usiluje o vytvoření nového života, ale role bývalého manžela v jeho životě je stále značná.  </a:t>
            </a:r>
            <a:endParaRPr sz="2400">
              <a:latin typeface="Calibri"/>
              <a:ea typeface="Calibri"/>
              <a:cs typeface="Calibri"/>
              <a:sym typeface="Calibri"/>
            </a:endParaRPr>
          </a:p>
          <a:p>
            <a:pPr indent="0" lvl="0" marL="0" rtl="0" algn="l">
              <a:lnSpc>
                <a:spcPct val="100000"/>
              </a:lnSpc>
              <a:spcBef>
                <a:spcPts val="0"/>
              </a:spcBef>
              <a:spcAft>
                <a:spcPts val="0"/>
              </a:spcAft>
              <a:buClr>
                <a:srgbClr val="000000"/>
              </a:buClr>
              <a:buSzPts val="2600"/>
              <a:buFont typeface="Calibri"/>
              <a:buNone/>
            </a:pPr>
            <a:r>
              <a:rPr b="1" lang="en-US" sz="2400">
                <a:latin typeface="Calibri"/>
                <a:ea typeface="Calibri"/>
                <a:cs typeface="Calibri"/>
                <a:sym typeface="Calibri"/>
              </a:rPr>
              <a:t>Adaptace -</a:t>
            </a:r>
            <a:r>
              <a:rPr lang="en-US" sz="2400">
                <a:solidFill>
                  <a:srgbClr val="000000"/>
                </a:solidFill>
                <a:latin typeface="Helvetica Neue"/>
                <a:ea typeface="Helvetica Neue"/>
                <a:cs typeface="Helvetica Neue"/>
                <a:sym typeface="Helvetica Neue"/>
              </a:rPr>
              <a:t> </a:t>
            </a:r>
            <a:r>
              <a:rPr lang="en-US" sz="2400">
                <a:latin typeface="Calibri"/>
                <a:ea typeface="Calibri"/>
                <a:cs typeface="Calibri"/>
                <a:sym typeface="Calibri"/>
              </a:rPr>
              <a:t>smíření s rozvodem velmi dobře, necítí žádnou zahořklost vůči bývalému partnerovi a jsou spokojení se svým novým životem. S bývalým partnerem vychází dobře, a dokonce jsou schopni přátelského vztahu.  </a:t>
            </a:r>
            <a:endParaRPr sz="2400"/>
          </a:p>
        </p:txBody>
      </p:sp>
      <p:sp>
        <p:nvSpPr>
          <p:cNvPr id="80" name="Google Shape;80;p4"/>
          <p:cNvSpPr txBox="1"/>
          <p:nvPr>
            <p:ph idx="1" type="body"/>
          </p:nvPr>
        </p:nvSpPr>
        <p:spPr>
          <a:xfrm>
            <a:off x="2797805" y="-4623683"/>
            <a:ext cx="11430000" cy="6234900"/>
          </a:xfrm>
          <a:prstGeom prst="rect">
            <a:avLst/>
          </a:prstGeom>
          <a:noFill/>
          <a:ln>
            <a:noFill/>
          </a:ln>
        </p:spPr>
        <p:txBody>
          <a:bodyPr anchorCtr="0" anchor="ctr" bIns="50800" lIns="50800" spcFirstLastPara="1" rIns="50800" wrap="square" tIns="50800">
            <a:noAutofit/>
          </a:bodyPr>
          <a:lstStyle/>
          <a:p>
            <a:pPr indent="0" lvl="0" marL="0" rtl="0" algn="l">
              <a:lnSpc>
                <a:spcPct val="100000"/>
              </a:lnSpc>
              <a:spcBef>
                <a:spcPts val="0"/>
              </a:spcBef>
              <a:spcAft>
                <a:spcPts val="0"/>
              </a:spcAft>
              <a:buClr>
                <a:srgbClr val="000000"/>
              </a:buClr>
              <a:buSzPts val="1100"/>
              <a:buFont typeface="Trebuchet MS"/>
              <a:buNone/>
            </a:pPr>
            <a:r>
              <a:rPr lang="en-US"/>
              <a:t> </a:t>
            </a:r>
            <a:r>
              <a:rPr lang="en-US" sz="2400"/>
              <a:t>Matějčka a Dytrycha (1999) rozhodují tři kategorie faktorů:  </a:t>
            </a:r>
            <a:endParaRPr sz="2400"/>
          </a:p>
          <a:p>
            <a:pPr indent="0" lvl="0" marL="0" rtl="0" algn="l">
              <a:lnSpc>
                <a:spcPct val="100000"/>
              </a:lnSpc>
              <a:spcBef>
                <a:spcPts val="0"/>
              </a:spcBef>
              <a:spcAft>
                <a:spcPts val="0"/>
              </a:spcAft>
              <a:buClr>
                <a:srgbClr val="000000"/>
              </a:buClr>
              <a:buSzPts val="3000"/>
              <a:buFont typeface="Trebuchet MS"/>
              <a:buNone/>
            </a:pPr>
            <a:r>
              <a:rPr b="1" lang="en-US" sz="2400"/>
              <a:t>Intrafamiliární faktory:</a:t>
            </a:r>
            <a:r>
              <a:rPr lang="en-US" sz="2400"/>
              <a:t> trvání manželství, kolik dětí bylo v manželství a v jakém věku dětí k rozvodu došlo, jaké byly vztahy a konflikty mezi manžely, kdo z partnerů dal počáteční impulz k rozvodu a jak byl rozvod přijat. </a:t>
            </a:r>
            <a:endParaRPr sz="2400"/>
          </a:p>
          <a:p>
            <a:pPr indent="0" lvl="0" marL="0" rtl="0" algn="l">
              <a:lnSpc>
                <a:spcPct val="100000"/>
              </a:lnSpc>
              <a:spcBef>
                <a:spcPts val="0"/>
              </a:spcBef>
              <a:spcAft>
                <a:spcPts val="0"/>
              </a:spcAft>
              <a:buClr>
                <a:srgbClr val="000000"/>
              </a:buClr>
              <a:buSzPts val="3000"/>
              <a:buFont typeface="Trebuchet MS"/>
              <a:buNone/>
            </a:pPr>
            <a:r>
              <a:rPr b="1" lang="en-US" sz="2400"/>
              <a:t>Extrafamiliární faktory:</a:t>
            </a:r>
            <a:r>
              <a:rPr lang="en-US" sz="2400"/>
              <a:t> jak se k rozvodů staví příbuzní, přátelé rodiny, mimomanželský partner, jaký názor má společnost, ve které se rodina nachází, na rozvod. </a:t>
            </a:r>
            <a:endParaRPr sz="2400"/>
          </a:p>
          <a:p>
            <a:pPr indent="0" lvl="0" marL="0" rtl="0" algn="l">
              <a:lnSpc>
                <a:spcPct val="100000"/>
              </a:lnSpc>
              <a:spcBef>
                <a:spcPts val="0"/>
              </a:spcBef>
              <a:spcAft>
                <a:spcPts val="0"/>
              </a:spcAft>
              <a:buClr>
                <a:srgbClr val="000000"/>
              </a:buClr>
              <a:buSzPts val="3000"/>
              <a:buFont typeface="Trebuchet MS"/>
              <a:buNone/>
            </a:pPr>
            <a:r>
              <a:rPr b="1" lang="en-US" sz="2400"/>
              <a:t>Individuální faktory: </a:t>
            </a:r>
            <a:r>
              <a:rPr lang="en-US" sz="2400"/>
              <a:t>Zde záleží hlavně na osobnostech manželů, na jejich toleranci a adaptabilitě, atraktivitě, zdravotním a duševní stavu a jejich názorech a postojích (etické a náboženské).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515151"/>
              </a:buClr>
              <a:buSzPts val="7400"/>
              <a:buFont typeface="Ovo"/>
              <a:buNone/>
            </a:pPr>
            <a:r>
              <a:rPr b="0" i="0" lang="en-US" sz="7400" u="none" cap="none" strike="noStrike">
                <a:solidFill>
                  <a:srgbClr val="515151"/>
                </a:solidFill>
                <a:latin typeface="Ovo"/>
                <a:ea typeface="Ovo"/>
                <a:cs typeface="Ovo"/>
                <a:sym typeface="Ovo"/>
              </a:rPr>
              <a:t>Dopady na dítě</a:t>
            </a:r>
            <a:endParaRPr/>
          </a:p>
        </p:txBody>
      </p:sp>
      <p:sp>
        <p:nvSpPr>
          <p:cNvPr id="86" name="Google Shape;86;p5"/>
          <p:cNvSpPr txBox="1"/>
          <p:nvPr>
            <p:ph idx="1" type="body"/>
          </p:nvPr>
        </p:nvSpPr>
        <p:spPr>
          <a:xfrm>
            <a:off x="787400" y="2794000"/>
            <a:ext cx="11430000" cy="5715000"/>
          </a:xfrm>
          <a:prstGeom prst="rect">
            <a:avLst/>
          </a:prstGeom>
          <a:noFill/>
          <a:ln>
            <a:noFill/>
          </a:ln>
        </p:spPr>
        <p:txBody>
          <a:bodyPr anchorCtr="0" anchor="ctr" bIns="50800" lIns="50800" spcFirstLastPara="1" rIns="50800" wrap="square" tIns="50800">
            <a:normAutofit/>
          </a:bodyPr>
          <a:lstStyle/>
          <a:p>
            <a:pPr indent="-431800" lvl="0" marL="431800" rtl="0" algn="l">
              <a:lnSpc>
                <a:spcPct val="100000"/>
              </a:lnSpc>
              <a:spcBef>
                <a:spcPts val="0"/>
              </a:spcBef>
              <a:spcAft>
                <a:spcPts val="0"/>
              </a:spcAft>
              <a:buSzPts val="3000"/>
              <a:buFont typeface="Calibri"/>
              <a:buChar char="•"/>
            </a:pPr>
            <a:r>
              <a:rPr lang="en-US">
                <a:solidFill>
                  <a:srgbClr val="000000"/>
                </a:solidFill>
                <a:latin typeface="Calibri"/>
                <a:ea typeface="Calibri"/>
                <a:cs typeface="Calibri"/>
                <a:sym typeface="Calibri"/>
              </a:rPr>
              <a:t>Rodiče se dítě často snaží zaplétat do vyřizování svých účtů. (Matoušek, 2015).</a:t>
            </a:r>
            <a:endParaRPr>
              <a:solidFill>
                <a:srgbClr val="000000"/>
              </a:solidFill>
              <a:latin typeface="Calibri"/>
              <a:ea typeface="Calibri"/>
              <a:cs typeface="Calibri"/>
              <a:sym typeface="Calibri"/>
            </a:endParaRPr>
          </a:p>
          <a:p>
            <a:pPr indent="-431800" lvl="0" marL="431800" rtl="0" algn="l">
              <a:lnSpc>
                <a:spcPct val="100000"/>
              </a:lnSpc>
              <a:spcBef>
                <a:spcPts val="4000"/>
              </a:spcBef>
              <a:spcAft>
                <a:spcPts val="0"/>
              </a:spcAft>
              <a:buSzPts val="3000"/>
              <a:buFont typeface="Calibri"/>
              <a:buChar char="•"/>
            </a:pPr>
            <a:r>
              <a:rPr lang="en-US">
                <a:latin typeface="Calibri"/>
                <a:ea typeface="Calibri"/>
                <a:cs typeface="Calibri"/>
                <a:sym typeface="Calibri"/>
              </a:rPr>
              <a:t>D</a:t>
            </a:r>
            <a:r>
              <a:rPr lang="en-US">
                <a:solidFill>
                  <a:srgbClr val="010101"/>
                </a:solidFill>
              </a:rPr>
              <a:t>ítě se dostává do různých rolí: prostředník, důvěrník, informant, viník, rozmazlenec.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515151"/>
              </a:buClr>
              <a:buSzPts val="7400"/>
              <a:buFont typeface="Ovo"/>
              <a:buNone/>
            </a:pPr>
            <a:r>
              <a:rPr b="0" i="0" lang="en-US" sz="7400" u="none" cap="none" strike="noStrike">
                <a:solidFill>
                  <a:srgbClr val="515151"/>
                </a:solidFill>
                <a:latin typeface="Ovo"/>
                <a:ea typeface="Ovo"/>
                <a:cs typeface="Ovo"/>
                <a:sym typeface="Ovo"/>
              </a:rPr>
              <a:t>Dopady na dítě</a:t>
            </a:r>
            <a:endParaRPr/>
          </a:p>
        </p:txBody>
      </p:sp>
      <p:sp>
        <p:nvSpPr>
          <p:cNvPr id="92" name="Google Shape;92;p6"/>
          <p:cNvSpPr txBox="1"/>
          <p:nvPr>
            <p:ph idx="1" type="body"/>
          </p:nvPr>
        </p:nvSpPr>
        <p:spPr>
          <a:xfrm>
            <a:off x="787400" y="2794000"/>
            <a:ext cx="11430000" cy="5715000"/>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000000"/>
              </a:buClr>
              <a:buSzPts val="1100"/>
              <a:buFont typeface="Calibri"/>
              <a:buNone/>
            </a:pPr>
            <a:r>
              <a:rPr lang="en-US">
                <a:latin typeface="Calibri"/>
                <a:ea typeface="Calibri"/>
                <a:cs typeface="Calibri"/>
                <a:sym typeface="Calibri"/>
              </a:rPr>
              <a:t> </a:t>
            </a:r>
            <a:r>
              <a:rPr lang="en-US" sz="2700">
                <a:latin typeface="Calibri"/>
                <a:ea typeface="Calibri"/>
                <a:cs typeface="Calibri"/>
                <a:sym typeface="Calibri"/>
              </a:rPr>
              <a:t>Každé dítě reaguje na rozvod </a:t>
            </a:r>
            <a:r>
              <a:rPr b="1" lang="en-US" sz="2700">
                <a:latin typeface="Calibri"/>
                <a:ea typeface="Calibri"/>
                <a:cs typeface="Calibri"/>
                <a:sym typeface="Calibri"/>
              </a:rPr>
              <a:t>jiným způsobem</a:t>
            </a:r>
            <a:r>
              <a:rPr lang="en-US" sz="2700">
                <a:latin typeface="Calibri"/>
                <a:ea typeface="Calibri"/>
                <a:cs typeface="Calibri"/>
                <a:sym typeface="Calibri"/>
              </a:rPr>
              <a:t>.</a:t>
            </a:r>
            <a:endParaRPr sz="2700">
              <a:latin typeface="Calibri"/>
              <a:ea typeface="Calibri"/>
              <a:cs typeface="Calibri"/>
              <a:sym typeface="Calibri"/>
            </a:endParaRPr>
          </a:p>
          <a:p>
            <a:pPr indent="0" lvl="0" marL="0" rtl="0" algn="l">
              <a:lnSpc>
                <a:spcPct val="100000"/>
              </a:lnSpc>
              <a:spcBef>
                <a:spcPts val="0"/>
              </a:spcBef>
              <a:spcAft>
                <a:spcPts val="0"/>
              </a:spcAft>
              <a:buClr>
                <a:srgbClr val="000000"/>
              </a:buClr>
              <a:buSzPts val="2700"/>
              <a:buFont typeface="Calibri"/>
              <a:buNone/>
            </a:pPr>
            <a:r>
              <a:rPr lang="en-US" sz="2700">
                <a:latin typeface="Calibri"/>
                <a:ea typeface="Calibri"/>
                <a:cs typeface="Calibri"/>
                <a:sym typeface="Calibri"/>
              </a:rPr>
              <a:t>Běžně dítě pociťuje smutek a beznaděj, může se cítit vinno za rozchod rodičů. </a:t>
            </a:r>
            <a:endParaRPr sz="2700">
              <a:latin typeface="Calibri"/>
              <a:ea typeface="Calibri"/>
              <a:cs typeface="Calibri"/>
              <a:sym typeface="Calibri"/>
            </a:endParaRPr>
          </a:p>
          <a:p>
            <a:pPr indent="0" lvl="0" marL="0" rtl="0" algn="l">
              <a:lnSpc>
                <a:spcPct val="100000"/>
              </a:lnSpc>
              <a:spcBef>
                <a:spcPts val="0"/>
              </a:spcBef>
              <a:spcAft>
                <a:spcPts val="0"/>
              </a:spcAft>
              <a:buClr>
                <a:srgbClr val="000000"/>
              </a:buClr>
              <a:buSzPts val="2700"/>
              <a:buFont typeface="Calibri"/>
              <a:buNone/>
            </a:pPr>
            <a:r>
              <a:rPr lang="en-US" sz="2700">
                <a:latin typeface="Calibri"/>
                <a:ea typeface="Calibri"/>
                <a:cs typeface="Calibri"/>
                <a:sym typeface="Calibri"/>
              </a:rPr>
              <a:t>Další projevy: poruchy spánku, psychosomatické zdravotní problémy nebo zhoršení prospěchu ve škole, v krajních případech únik pomocí sebepoškozování, užívání drog a alkoholu, útěků z domova a chození za školu. Rozvod může vyvolat u dětí stejné příznaky jako fyzické nebo psychické týrání (Matoušek, 2015). </a:t>
            </a:r>
            <a:endParaRPr>
              <a:latin typeface="Calibri"/>
              <a:ea typeface="Calibri"/>
              <a:cs typeface="Calibri"/>
              <a:sym typeface="Calibri"/>
            </a:endParaRPr>
          </a:p>
          <a:p>
            <a:pPr indent="0" lvl="0" marL="0" rtl="0" algn="l">
              <a:lnSpc>
                <a:spcPct val="100000"/>
              </a:lnSpc>
              <a:spcBef>
                <a:spcPts val="0"/>
              </a:spcBef>
              <a:spcAft>
                <a:spcPts val="0"/>
              </a:spcAft>
              <a:buClr>
                <a:srgbClr val="000000"/>
              </a:buClr>
              <a:buSzPts val="2700"/>
              <a:buFont typeface="Calibri"/>
              <a:buNone/>
            </a:pPr>
            <a:r>
              <a:rPr lang="en-US">
                <a:latin typeface="Calibri"/>
                <a:ea typeface="Calibri"/>
                <a:cs typeface="Calibri"/>
                <a:sym typeface="Calibri"/>
              </a:rPr>
              <a:t>Špaňhelová (2010) uvádí tyto symptomy: noční děsy, pomočování, psychosomatické zdravotní problémy, nechutenství, koktání, zhoršení prospěchu ve škole, útěk z domova, členství v partě, pocit viny, nadměrná ukázněnost nebo naopak neposlušnost, užívání sprostých slov, lži, krádeže, zhoršení vztahů s vrstevníky, zamlklost, popření a rozmazlenost.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8"/>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515151"/>
              </a:buClr>
              <a:buSzPts val="6142"/>
              <a:buFont typeface="Ovo"/>
              <a:buNone/>
            </a:pPr>
            <a:r>
              <a:rPr lang="en-US" sz="6142"/>
              <a:t>Čtyři druhy separace pro vytváření nového sebepojetí</a:t>
            </a:r>
            <a:endParaRPr/>
          </a:p>
        </p:txBody>
      </p:sp>
      <p:sp>
        <p:nvSpPr>
          <p:cNvPr id="98" name="Google Shape;98;p8"/>
          <p:cNvSpPr txBox="1"/>
          <p:nvPr>
            <p:ph idx="1" type="body"/>
          </p:nvPr>
        </p:nvSpPr>
        <p:spPr>
          <a:xfrm>
            <a:off x="787400" y="2794000"/>
            <a:ext cx="11430000" cy="5715000"/>
          </a:xfrm>
          <a:prstGeom prst="rect">
            <a:avLst/>
          </a:prstGeom>
          <a:noFill/>
          <a:ln>
            <a:noFill/>
          </a:ln>
        </p:spPr>
        <p:txBody>
          <a:bodyPr anchorCtr="0" anchor="ctr" bIns="50800" lIns="50800" spcFirstLastPara="1" rIns="50800" wrap="square" tIns="50800">
            <a:normAutofit/>
          </a:bodyPr>
          <a:lstStyle/>
          <a:p>
            <a:pPr indent="-362711" lvl="0" marL="362711" rtl="0" algn="l">
              <a:lnSpc>
                <a:spcPct val="100000"/>
              </a:lnSpc>
              <a:spcBef>
                <a:spcPts val="0"/>
              </a:spcBef>
              <a:spcAft>
                <a:spcPts val="0"/>
              </a:spcAft>
              <a:buSzPts val="2519"/>
              <a:buFont typeface="Ovo"/>
              <a:buChar char="•"/>
            </a:pPr>
            <a:r>
              <a:rPr lang="en-US" sz="3359"/>
              <a:t>emocionální nezávislost - osvobození seod emoční podpory a souhlasu rodičů</a:t>
            </a:r>
            <a:endParaRPr/>
          </a:p>
          <a:p>
            <a:pPr indent="-362711" lvl="0" marL="362711" rtl="0" algn="l">
              <a:lnSpc>
                <a:spcPct val="100000"/>
              </a:lnSpc>
              <a:spcBef>
                <a:spcPts val="3300"/>
              </a:spcBef>
              <a:spcAft>
                <a:spcPts val="0"/>
              </a:spcAft>
              <a:buSzPts val="2519"/>
              <a:buFont typeface="Ovo"/>
              <a:buChar char="•"/>
            </a:pPr>
            <a:r>
              <a:rPr lang="en-US" sz="3359"/>
              <a:t>funkční nezávislost - fyzická a ekonomická účast rodičů</a:t>
            </a:r>
            <a:endParaRPr/>
          </a:p>
          <a:p>
            <a:pPr indent="-362711" lvl="0" marL="362711" rtl="0" algn="l">
              <a:lnSpc>
                <a:spcPct val="100000"/>
              </a:lnSpc>
              <a:spcBef>
                <a:spcPts val="3300"/>
              </a:spcBef>
              <a:spcAft>
                <a:spcPts val="0"/>
              </a:spcAft>
              <a:buSzPts val="2519"/>
              <a:buFont typeface="Ovo"/>
              <a:buChar char="•"/>
            </a:pPr>
            <a:r>
              <a:rPr lang="en-US" sz="3359"/>
              <a:t>postojová nezávislost - stupeň odlišnosti postojů a hodnot, přesvědčení</a:t>
            </a:r>
            <a:endParaRPr/>
          </a:p>
          <a:p>
            <a:pPr indent="-362711" lvl="0" marL="362711" rtl="0" algn="l">
              <a:lnSpc>
                <a:spcPct val="100000"/>
              </a:lnSpc>
              <a:spcBef>
                <a:spcPts val="3300"/>
              </a:spcBef>
              <a:spcAft>
                <a:spcPts val="0"/>
              </a:spcAft>
              <a:buSzPts val="2519"/>
              <a:buFont typeface="Ovo"/>
              <a:buChar char="•"/>
            </a:pPr>
            <a:r>
              <a:rPr lang="en-US" sz="3359"/>
              <a:t>konfliktová nezávislost - absence pocitů viny, hněvu a resentimentů ve vztazích mezi rodiči a dospívajícími.</a:t>
            </a:r>
            <a:endParaRPr/>
          </a:p>
          <a:p>
            <a:pPr indent="-362711" lvl="0" marL="362711" rtl="0" algn="r">
              <a:lnSpc>
                <a:spcPct val="100000"/>
              </a:lnSpc>
              <a:spcBef>
                <a:spcPts val="3300"/>
              </a:spcBef>
              <a:spcAft>
                <a:spcPts val="0"/>
              </a:spcAft>
              <a:buSzPts val="2519"/>
              <a:buFont typeface="Ovo"/>
              <a:buChar char="•"/>
            </a:pPr>
            <a:r>
              <a:rPr lang="en-US" sz="3359"/>
              <a:t>(Plaňava, 2000)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Obrázek" id="103" name="Google Shape;103;p7"/>
          <p:cNvPicPr preferRelativeResize="0"/>
          <p:nvPr>
            <p:ph idx="2" type="pic"/>
          </p:nvPr>
        </p:nvPicPr>
        <p:blipFill rotWithShape="1">
          <a:blip r:embed="rId3">
            <a:alphaModFix/>
          </a:blip>
          <a:srcRect b="0" l="0" r="0" t="0"/>
          <a:stretch/>
        </p:blipFill>
        <p:spPr>
          <a:xfrm>
            <a:off x="7099300" y="2730500"/>
            <a:ext cx="4470400" cy="5867400"/>
          </a:xfrm>
          <a:prstGeom prst="rect">
            <a:avLst/>
          </a:prstGeom>
          <a:noFill/>
          <a:ln>
            <a:noFill/>
          </a:ln>
        </p:spPr>
      </p:pic>
      <p:sp>
        <p:nvSpPr>
          <p:cNvPr id="104" name="Google Shape;104;p7"/>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515151"/>
              </a:buClr>
              <a:buSzPts val="6142"/>
              <a:buFont typeface="Ovo"/>
              <a:buNone/>
            </a:pPr>
            <a:r>
              <a:rPr lang="en-US" sz="6142"/>
              <a:t>Předpoklady pro šťastné manželství</a:t>
            </a:r>
            <a:endParaRPr/>
          </a:p>
        </p:txBody>
      </p:sp>
      <p:sp>
        <p:nvSpPr>
          <p:cNvPr id="105" name="Google Shape;105;p7"/>
          <p:cNvSpPr txBox="1"/>
          <p:nvPr>
            <p:ph idx="1" type="body"/>
          </p:nvPr>
        </p:nvSpPr>
        <p:spPr>
          <a:xfrm>
            <a:off x="787400" y="2794000"/>
            <a:ext cx="5715000" cy="5715000"/>
          </a:xfrm>
          <a:prstGeom prst="rect">
            <a:avLst/>
          </a:prstGeom>
          <a:noFill/>
          <a:ln>
            <a:noFill/>
          </a:ln>
        </p:spPr>
        <p:txBody>
          <a:bodyPr anchorCtr="0" anchor="ctr" bIns="50800" lIns="50800" spcFirstLastPara="1" rIns="50800" wrap="square" tIns="50800">
            <a:normAutofit/>
          </a:bodyPr>
          <a:lstStyle/>
          <a:p>
            <a:pPr indent="0" lvl="0" marL="0" rtl="0" algn="l">
              <a:lnSpc>
                <a:spcPct val="115000"/>
              </a:lnSpc>
              <a:spcBef>
                <a:spcPts val="0"/>
              </a:spcBef>
              <a:spcAft>
                <a:spcPts val="0"/>
              </a:spcAft>
              <a:buSzPts val="2500"/>
              <a:buFont typeface="Times New Roman"/>
              <a:buNone/>
            </a:pPr>
            <a:r>
              <a:rPr lang="en-US" sz="2400">
                <a:solidFill>
                  <a:srgbClr val="000000"/>
                </a:solidFill>
                <a:latin typeface="Times New Roman"/>
                <a:ea typeface="Times New Roman"/>
                <a:cs typeface="Times New Roman"/>
                <a:sym typeface="Times New Roman"/>
              </a:rPr>
              <a:t>Oproti minulosti se výchozím předpokladem pro uzavření sňatku stalo vzájemné </a:t>
            </a:r>
            <a:r>
              <a:rPr b="1" lang="en-US" sz="2400"/>
              <a:t>citové pouto, přitažlivost a vzájemná snášenlivost partnerů </a:t>
            </a:r>
            <a:r>
              <a:rPr lang="en-US" sz="2400">
                <a:solidFill>
                  <a:srgbClr val="000000"/>
                </a:solidFill>
                <a:latin typeface="Times New Roman"/>
                <a:ea typeface="Times New Roman"/>
                <a:cs typeface="Times New Roman"/>
                <a:sym typeface="Times New Roman"/>
              </a:rPr>
              <a:t>(Giddens, 1999). </a:t>
            </a:r>
            <a:endParaRPr sz="2400"/>
          </a:p>
          <a:p>
            <a:pPr indent="0" lvl="0" marL="0" rtl="0" algn="l">
              <a:lnSpc>
                <a:spcPct val="115000"/>
              </a:lnSpc>
              <a:spcBef>
                <a:spcPts val="1200"/>
              </a:spcBef>
              <a:spcAft>
                <a:spcPts val="0"/>
              </a:spcAft>
              <a:buSzPts val="2500"/>
              <a:buFont typeface="Times New Roman"/>
              <a:buNone/>
            </a:pPr>
            <a:r>
              <a:rPr lang="en-US" sz="2400">
                <a:solidFill>
                  <a:srgbClr val="000000"/>
                </a:solidFill>
                <a:latin typeface="Times New Roman"/>
                <a:ea typeface="Times New Roman"/>
                <a:cs typeface="Times New Roman"/>
                <a:sym typeface="Times New Roman"/>
              </a:rPr>
              <a:t>Očekávání: osobního uspokojení </a:t>
            </a:r>
            <a:endParaRPr sz="2400"/>
          </a:p>
          <a:p>
            <a:pPr indent="0" lvl="0" marL="0" rtl="0" algn="l">
              <a:lnSpc>
                <a:spcPct val="115000"/>
              </a:lnSpc>
              <a:spcBef>
                <a:spcPts val="1200"/>
              </a:spcBef>
              <a:spcAft>
                <a:spcPts val="0"/>
              </a:spcAft>
              <a:buSzPts val="2500"/>
              <a:buFont typeface="Times New Roman"/>
              <a:buNone/>
            </a:pPr>
            <a:r>
              <a:rPr lang="en-US" sz="2400">
                <a:solidFill>
                  <a:srgbClr val="000000"/>
                </a:solidFill>
                <a:latin typeface="Times New Roman"/>
                <a:ea typeface="Times New Roman"/>
                <a:cs typeface="Times New Roman"/>
                <a:sym typeface="Times New Roman"/>
              </a:rPr>
              <a:t>Nutnost větší investici času, úsilí a energie ke kultivaci vztahu, proti čemuž stojí fakt, že pro společné aktivity partnerů se nachází méně a méně času. </a:t>
            </a:r>
            <a:endParaRPr sz="2400"/>
          </a:p>
          <a:p>
            <a:pPr indent="0" lvl="0" marL="0" rtl="0" algn="l">
              <a:lnSpc>
                <a:spcPct val="115000"/>
              </a:lnSpc>
              <a:spcBef>
                <a:spcPts val="1200"/>
              </a:spcBef>
              <a:spcAft>
                <a:spcPts val="0"/>
              </a:spcAft>
              <a:buSzPts val="2500"/>
              <a:buFont typeface="Times New Roman"/>
              <a:buNone/>
            </a:pPr>
            <a:r>
              <a:rPr b="1" i="1" lang="en-US" sz="2400">
                <a:solidFill>
                  <a:srgbClr val="000000"/>
                </a:solidFill>
                <a:latin typeface="Times New Roman"/>
                <a:ea typeface="Times New Roman"/>
                <a:cs typeface="Times New Roman"/>
                <a:sym typeface="Times New Roman"/>
              </a:rPr>
              <a:t>Pro úspěšné manželství je tedy nutné najít rovnováhu mezi nároky na manželství a investicemi do něj (Neff &amp; Morgan, 2014).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ph type="title"/>
          </p:nvPr>
        </p:nvSpPr>
        <p:spPr>
          <a:xfrm>
            <a:off x="787400" y="520700"/>
            <a:ext cx="11430000" cy="1905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515151"/>
              </a:buClr>
              <a:buSzPts val="7400"/>
              <a:buFont typeface="Ovo"/>
              <a:buNone/>
            </a:pPr>
            <a:r>
              <a:rPr b="0" i="0" lang="en-US" sz="7400" u="none" cap="none" strike="noStrike">
                <a:solidFill>
                  <a:srgbClr val="515151"/>
                </a:solidFill>
                <a:latin typeface="Ovo"/>
                <a:ea typeface="Ovo"/>
                <a:cs typeface="Ovo"/>
                <a:sym typeface="Ovo"/>
              </a:rPr>
              <a:t>5 nevědomých očekávání</a:t>
            </a:r>
            <a:endParaRPr/>
          </a:p>
        </p:txBody>
      </p:sp>
      <p:sp>
        <p:nvSpPr>
          <p:cNvPr id="111" name="Google Shape;111;p9"/>
          <p:cNvSpPr txBox="1"/>
          <p:nvPr>
            <p:ph idx="1" type="body"/>
          </p:nvPr>
        </p:nvSpPr>
        <p:spPr>
          <a:xfrm>
            <a:off x="787400" y="2794000"/>
            <a:ext cx="11430000" cy="5715000"/>
          </a:xfrm>
          <a:prstGeom prst="rect">
            <a:avLst/>
          </a:prstGeom>
          <a:noFill/>
          <a:ln>
            <a:noFill/>
          </a:ln>
        </p:spPr>
        <p:txBody>
          <a:bodyPr anchorCtr="0" anchor="ctr" bIns="50800" lIns="50800" spcFirstLastPara="1" rIns="50800" wrap="square" tIns="50800">
            <a:normAutofit/>
          </a:bodyPr>
          <a:lstStyle/>
          <a:p>
            <a:pPr indent="-289306" lvl="0" marL="289306" rtl="0" algn="l">
              <a:lnSpc>
                <a:spcPct val="100000"/>
              </a:lnSpc>
              <a:spcBef>
                <a:spcPts val="0"/>
              </a:spcBef>
              <a:spcAft>
                <a:spcPts val="0"/>
              </a:spcAft>
              <a:buSzPts val="2010"/>
              <a:buFont typeface="Ovo"/>
              <a:buChar char="•"/>
            </a:pPr>
            <a:r>
              <a:rPr lang="en-US" sz="2680"/>
              <a:t>Richter (1970) - Teorie vztahů a myšlenky Freuda</a:t>
            </a:r>
            <a:endParaRPr/>
          </a:p>
          <a:p>
            <a:pPr indent="-289306" lvl="1" marL="578612" rtl="0" algn="l">
              <a:lnSpc>
                <a:spcPct val="100000"/>
              </a:lnSpc>
              <a:spcBef>
                <a:spcPts val="2600"/>
              </a:spcBef>
              <a:spcAft>
                <a:spcPts val="0"/>
              </a:spcAft>
              <a:buSzPts val="2010"/>
              <a:buFont typeface="Ovo"/>
              <a:buChar char="•"/>
            </a:pPr>
            <a:r>
              <a:rPr lang="en-US" sz="2680"/>
              <a:t>na základě předchozích zkušeností si za partnera volíme:</a:t>
            </a:r>
            <a:endParaRPr/>
          </a:p>
          <a:p>
            <a:pPr indent="-289306" lvl="1" marL="578612" rtl="0" algn="l">
              <a:lnSpc>
                <a:spcPct val="100000"/>
              </a:lnSpc>
              <a:spcBef>
                <a:spcPts val="2600"/>
              </a:spcBef>
              <a:spcAft>
                <a:spcPts val="0"/>
              </a:spcAft>
              <a:buSzPts val="2010"/>
              <a:buFont typeface="Ovo"/>
              <a:buChar char="•"/>
            </a:pPr>
            <a:r>
              <a:rPr lang="en-US" sz="2680"/>
              <a:t>1)náhražku významné osoby z dětství (rodič, sourozenec..), umožňuje to nápravu traumatizujících zkušeností</a:t>
            </a:r>
            <a:endParaRPr/>
          </a:p>
          <a:p>
            <a:pPr indent="-289306" lvl="1" marL="578612" rtl="0" algn="l">
              <a:lnSpc>
                <a:spcPct val="100000"/>
              </a:lnSpc>
              <a:spcBef>
                <a:spcPts val="2600"/>
              </a:spcBef>
              <a:spcAft>
                <a:spcPts val="0"/>
              </a:spcAft>
              <a:buSzPts val="2010"/>
              <a:buFont typeface="Ovo"/>
              <a:buChar char="•"/>
            </a:pPr>
            <a:r>
              <a:rPr lang="en-US" sz="2680"/>
              <a:t>2) při ustrnutí na narcistní fázi svého vývoje jedinec vyhledává kopii sebe sama tak, aby se co nejvíce blížil představě, kterou má sám o sobě</a:t>
            </a:r>
            <a:endParaRPr/>
          </a:p>
          <a:p>
            <a:pPr indent="-289306" lvl="1" marL="578612" rtl="0" algn="l">
              <a:lnSpc>
                <a:spcPct val="100000"/>
              </a:lnSpc>
              <a:spcBef>
                <a:spcPts val="2600"/>
              </a:spcBef>
              <a:spcAft>
                <a:spcPts val="0"/>
              </a:spcAft>
              <a:buSzPts val="2010"/>
              <a:buFont typeface="Ovo"/>
              <a:buChar char="•"/>
            </a:pPr>
            <a:r>
              <a:rPr lang="en-US" sz="2680"/>
              <a:t>3) ideál, kterého by chtěl jedinec sám dosáhnout</a:t>
            </a:r>
            <a:endParaRPr/>
          </a:p>
          <a:p>
            <a:pPr indent="-289306" lvl="1" marL="578612" rtl="0" algn="l">
              <a:lnSpc>
                <a:spcPct val="100000"/>
              </a:lnSpc>
              <a:spcBef>
                <a:spcPts val="2600"/>
              </a:spcBef>
              <a:spcAft>
                <a:spcPts val="0"/>
              </a:spcAft>
              <a:buSzPts val="2010"/>
              <a:buFont typeface="Ovo"/>
              <a:buChar char="•"/>
            </a:pPr>
            <a:r>
              <a:rPr lang="en-US" sz="2680"/>
              <a:t>4) negativní ideál, opak sebeobrazu</a:t>
            </a:r>
            <a:endParaRPr/>
          </a:p>
          <a:p>
            <a:pPr indent="-289306" lvl="1" marL="578612" rtl="0" algn="l">
              <a:lnSpc>
                <a:spcPct val="100000"/>
              </a:lnSpc>
              <a:spcBef>
                <a:spcPts val="2600"/>
              </a:spcBef>
              <a:spcAft>
                <a:spcPts val="0"/>
              </a:spcAft>
              <a:buSzPts val="2010"/>
              <a:buFont typeface="Ovo"/>
              <a:buChar char="•"/>
            </a:pPr>
            <a:r>
              <a:rPr lang="en-US" sz="2680"/>
              <a:t>5) spojenec proti potencionálním nebezpečím světa a společnosti</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