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1" d="100"/>
          <a:sy n="81" d="100"/>
        </p:scale>
        <p:origin x="79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50BE1-6545-4130-AEF6-EA77E059E5AF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C4D1B-E41F-4365-828C-D26A5FD5F97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C4D1B-E41F-4365-828C-D26A5FD5F971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4E086B6-0BAA-47F1-BCE1-9FFD182A2188}" type="datetimeFigureOut">
              <a:rPr lang="cs-CZ" smtClean="0"/>
              <a:pPr/>
              <a:t>27.02.2020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838DCF7-F179-4BE5-9760-481CFBB8DA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VODNÍ SVĚT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PROJEKT DĚTÍ MŠ NÍŽKOVICE</a:t>
            </a:r>
          </a:p>
        </p:txBody>
      </p:sp>
      <p:pic>
        <p:nvPicPr>
          <p:cNvPr id="1026" name="Picture 2" descr="C:\Users\User\Desktop\tisk\WP_20160407_10_32_0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12976"/>
            <a:ext cx="5292566" cy="2978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2. 10. 2015 – domlouváme si kameny od stavbařů</a:t>
            </a:r>
          </a:p>
        </p:txBody>
      </p:sp>
      <p:pic>
        <p:nvPicPr>
          <p:cNvPr id="8195" name="Picture 3" descr="F:\ZORKA\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060848"/>
            <a:ext cx="4102083" cy="2304256"/>
          </a:xfrm>
          <a:prstGeom prst="rect">
            <a:avLst/>
          </a:prstGeom>
          <a:noFill/>
        </p:spPr>
      </p:pic>
      <p:pic>
        <p:nvPicPr>
          <p:cNvPr id="10" name="Picture 4" descr="F:\ZORKA\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038600" cy="2269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10. 2015 - spolupracujeme ve skupinách</a:t>
            </a:r>
          </a:p>
        </p:txBody>
      </p:sp>
      <p:pic>
        <p:nvPicPr>
          <p:cNvPr id="9218" name="Picture 2" descr="F:\ZORKA\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038600" cy="2268596"/>
          </a:xfrm>
          <a:prstGeom prst="rect">
            <a:avLst/>
          </a:prstGeom>
          <a:noFill/>
        </p:spPr>
      </p:pic>
      <p:pic>
        <p:nvPicPr>
          <p:cNvPr id="9219" name="Picture 3" descr="F:\ZORKA\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4038600" cy="2269775"/>
          </a:xfrm>
          <a:prstGeom prst="rect">
            <a:avLst/>
          </a:prstGeom>
          <a:noFill/>
        </p:spPr>
      </p:pic>
      <p:pic>
        <p:nvPicPr>
          <p:cNvPr id="9220" name="Picture 4" descr="F:\ZORKA\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492896"/>
            <a:ext cx="4914025" cy="2758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10. 2015 – budujeme vodopád</a:t>
            </a:r>
          </a:p>
        </p:txBody>
      </p:sp>
      <p:pic>
        <p:nvPicPr>
          <p:cNvPr id="10242" name="Picture 2" descr="F:\ZORKA\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038600" cy="2268596"/>
          </a:xfrm>
          <a:prstGeom prst="rect">
            <a:avLst/>
          </a:prstGeom>
          <a:noFill/>
        </p:spPr>
      </p:pic>
      <p:pic>
        <p:nvPicPr>
          <p:cNvPr id="10243" name="Picture 3" descr="F:\ZORKA\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4038600" cy="2270587"/>
          </a:xfrm>
          <a:prstGeom prst="rect">
            <a:avLst/>
          </a:prstGeom>
          <a:noFill/>
        </p:spPr>
      </p:pic>
      <p:pic>
        <p:nvPicPr>
          <p:cNvPr id="10244" name="Picture 4" descr="F:\ZORKA\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717032"/>
            <a:ext cx="4644008" cy="2607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10. 2015 – náš dokončený „vodní svět“</a:t>
            </a:r>
          </a:p>
        </p:txBody>
      </p:sp>
      <p:pic>
        <p:nvPicPr>
          <p:cNvPr id="11266" name="Picture 2" descr="F:\ZORKA\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038600" cy="2270053"/>
          </a:xfrm>
          <a:prstGeom prst="rect">
            <a:avLst/>
          </a:prstGeom>
          <a:noFill/>
        </p:spPr>
      </p:pic>
      <p:pic>
        <p:nvPicPr>
          <p:cNvPr id="11267" name="Picture 3" descr="F:\ZORKA\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4038600" cy="2268859"/>
          </a:xfrm>
          <a:prstGeom prst="rect">
            <a:avLst/>
          </a:prstGeom>
          <a:noFill/>
        </p:spPr>
      </p:pic>
      <p:pic>
        <p:nvPicPr>
          <p:cNvPr id="11268" name="Picture 4" descr="F:\ZORKA\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907674"/>
            <a:ext cx="5256584" cy="2950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6. 10. 2015 – čteme v encyklopediích, návštěva </a:t>
            </a:r>
          </a:p>
        </p:txBody>
      </p:sp>
      <p:pic>
        <p:nvPicPr>
          <p:cNvPr id="12290" name="Picture 2" descr="F:\ZORKA\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8600" cy="2266717"/>
          </a:xfrm>
          <a:prstGeom prst="rect">
            <a:avLst/>
          </a:prstGeom>
          <a:noFill/>
        </p:spPr>
      </p:pic>
      <p:pic>
        <p:nvPicPr>
          <p:cNvPr id="12291" name="Picture 3" descr="F:\ZORKA\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33056"/>
            <a:ext cx="4038600" cy="2266717"/>
          </a:xfrm>
          <a:prstGeom prst="rect">
            <a:avLst/>
          </a:prstGeom>
          <a:noFill/>
        </p:spPr>
      </p:pic>
      <p:pic>
        <p:nvPicPr>
          <p:cNvPr id="12292" name="Picture 4" descr="F:\ZORKA\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4032448" cy="2265140"/>
          </a:xfrm>
          <a:prstGeom prst="rect">
            <a:avLst/>
          </a:prstGeom>
          <a:noFill/>
        </p:spPr>
      </p:pic>
      <p:pic>
        <p:nvPicPr>
          <p:cNvPr id="12293" name="Picture 5" descr="F:\ZORKA\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104456" cy="2305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10. 2015 – stavíme další prvky</a:t>
            </a:r>
          </a:p>
        </p:txBody>
      </p:sp>
      <p:pic>
        <p:nvPicPr>
          <p:cNvPr id="13314" name="Picture 2" descr="F:\ZORKA\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8600" cy="2267790"/>
          </a:xfrm>
          <a:prstGeom prst="rect">
            <a:avLst/>
          </a:prstGeom>
          <a:noFill/>
        </p:spPr>
      </p:pic>
      <p:pic>
        <p:nvPicPr>
          <p:cNvPr id="13315" name="Picture 3" descr="F:\ZORKA\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38600" cy="2268596"/>
          </a:xfrm>
          <a:prstGeom prst="rect">
            <a:avLst/>
          </a:prstGeom>
          <a:noFill/>
        </p:spPr>
      </p:pic>
      <p:pic>
        <p:nvPicPr>
          <p:cNvPr id="13316" name="Picture 4" descr="F:\ZORKA\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573016"/>
            <a:ext cx="5544616" cy="31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 10. 2015 – prezentujeme projekt</a:t>
            </a:r>
          </a:p>
        </p:txBody>
      </p:sp>
      <p:pic>
        <p:nvPicPr>
          <p:cNvPr id="14338" name="Picture 2" descr="F:\ZORKA\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8600" cy="2268596"/>
          </a:xfrm>
          <a:prstGeom prst="rect">
            <a:avLst/>
          </a:prstGeom>
          <a:noFill/>
        </p:spPr>
      </p:pic>
      <p:pic>
        <p:nvPicPr>
          <p:cNvPr id="14339" name="Picture 3" descr="F:\ZORKA\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38600" cy="2269989"/>
          </a:xfrm>
          <a:prstGeom prst="rect">
            <a:avLst/>
          </a:prstGeom>
          <a:noFill/>
        </p:spPr>
      </p:pic>
      <p:pic>
        <p:nvPicPr>
          <p:cNvPr id="14340" name="Picture 4" descr="F:\ZORKA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44200"/>
            <a:ext cx="5544616" cy="311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D5D41-95C3-4223-B700-893ED5E2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Současnost</a:t>
            </a:r>
          </a:p>
        </p:txBody>
      </p:sp>
      <p:pic>
        <p:nvPicPr>
          <p:cNvPr id="6" name="Zástupný obsah 5" descr="Obsah obrázku exteriér, tráva, voda, muž&#10;&#10;Popis byl vytvořen automaticky">
            <a:extLst>
              <a:ext uri="{FF2B5EF4-FFF2-40B4-BE49-F238E27FC236}">
                <a16:creationId xmlns:a16="http://schemas.microsoft.com/office/drawing/2014/main" id="{0127FE35-326C-4E42-A70A-E8D25CA1BF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2" y="1412776"/>
            <a:ext cx="4389208" cy="2664296"/>
          </a:xfrm>
        </p:spPr>
      </p:pic>
      <p:pic>
        <p:nvPicPr>
          <p:cNvPr id="8" name="Zástupný obsah 7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FDDC4CA4-3548-4C4C-A8A6-845686068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5"/>
            <a:ext cx="4389208" cy="2664295"/>
          </a:xfrm>
        </p:spPr>
      </p:pic>
      <p:pic>
        <p:nvPicPr>
          <p:cNvPr id="10" name="Obrázek 9" descr="Obsah obrázku tráva, exteriér, zvíře, vsedě&#10;&#10;Popis byl vytvořen automaticky">
            <a:extLst>
              <a:ext uri="{FF2B5EF4-FFF2-40B4-BE49-F238E27FC236}">
                <a16:creationId xmlns:a16="http://schemas.microsoft.com/office/drawing/2014/main" id="{30D8449F-B7DD-4D3B-9427-E183D8243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901472"/>
            <a:ext cx="5761219" cy="25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0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3. 9. 201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cs-CZ" dirty="0"/>
              <a:t> – zahrada na začátku </a:t>
            </a:r>
            <a:r>
              <a:rPr lang="cs-CZ" dirty="0" err="1"/>
              <a:t>šk</a:t>
            </a:r>
            <a:r>
              <a:rPr lang="cs-CZ" dirty="0"/>
              <a:t>. roku</a:t>
            </a:r>
          </a:p>
        </p:txBody>
      </p:sp>
      <p:pic>
        <p:nvPicPr>
          <p:cNvPr id="1026" name="Picture 2" descr="F:\ZORKA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2578071"/>
            <a:ext cx="4038600" cy="2268596"/>
          </a:xfrm>
          <a:prstGeom prst="rect">
            <a:avLst/>
          </a:prstGeom>
          <a:noFill/>
        </p:spPr>
      </p:pic>
      <p:pic>
        <p:nvPicPr>
          <p:cNvPr id="1027" name="Picture 3" descr="F:\ZORKA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78027"/>
            <a:ext cx="4038600" cy="2268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 9. 2015 – začínáme budovat</a:t>
            </a:r>
          </a:p>
        </p:txBody>
      </p:sp>
      <p:pic>
        <p:nvPicPr>
          <p:cNvPr id="2050" name="Picture 2" descr="F:\ZORKA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38600" cy="2268596"/>
          </a:xfrm>
          <a:prstGeom prst="rect">
            <a:avLst/>
          </a:prstGeom>
          <a:noFill/>
        </p:spPr>
      </p:pic>
      <p:pic>
        <p:nvPicPr>
          <p:cNvPr id="2051" name="Picture 3" descr="F:\ZORKA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861048"/>
            <a:ext cx="5004048" cy="2810915"/>
          </a:xfrm>
          <a:prstGeom prst="rect">
            <a:avLst/>
          </a:prstGeom>
          <a:noFill/>
        </p:spPr>
      </p:pic>
      <p:pic>
        <p:nvPicPr>
          <p:cNvPr id="2052" name="Picture 4" descr="F:\ZORKA\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4038600" cy="2268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11. 9. 2015 – jak vzniká ostrov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/>
              <a:t>15. 9. 2015 – kbelíky na vodu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Stavíme dál</a:t>
            </a:r>
          </a:p>
        </p:txBody>
      </p:sp>
      <p:pic>
        <p:nvPicPr>
          <p:cNvPr id="3074" name="Picture 2" descr="F:\ZORKA\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3245473"/>
            <a:ext cx="4041775" cy="2270467"/>
          </a:xfrm>
          <a:prstGeom prst="rect">
            <a:avLst/>
          </a:prstGeom>
          <a:noFill/>
        </p:spPr>
      </p:pic>
      <p:pic>
        <p:nvPicPr>
          <p:cNvPr id="3075" name="Picture 3" descr="F:\ZORKA\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47996"/>
            <a:ext cx="4038600" cy="2268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18. 9. 2015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/>
              <a:t>29. 9. 2015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Zapojujeme pana starostu</a:t>
            </a:r>
          </a:p>
        </p:txBody>
      </p:sp>
      <p:pic>
        <p:nvPicPr>
          <p:cNvPr id="4098" name="Picture 2" descr="F:\ZORKA\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4041775" cy="2270380"/>
          </a:xfrm>
          <a:prstGeom prst="rect">
            <a:avLst/>
          </a:prstGeom>
          <a:noFill/>
        </p:spPr>
      </p:pic>
      <p:pic>
        <p:nvPicPr>
          <p:cNvPr id="4099" name="Picture 3" descr="F:\ZORKA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437112"/>
            <a:ext cx="3948097" cy="2217425"/>
          </a:xfrm>
          <a:prstGeom prst="rect">
            <a:avLst/>
          </a:prstGeom>
          <a:noFill/>
        </p:spPr>
      </p:pic>
      <p:pic>
        <p:nvPicPr>
          <p:cNvPr id="4100" name="Picture 4" descr="F:\ZORKA\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7996"/>
            <a:ext cx="4038600" cy="2268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30. 9. 2015 – napouštíme řeku hadicí</a:t>
            </a:r>
          </a:p>
        </p:txBody>
      </p:sp>
      <p:pic>
        <p:nvPicPr>
          <p:cNvPr id="5122" name="Picture 2" descr="F:\ZORKA\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038600" cy="2268596"/>
          </a:xfrm>
          <a:prstGeom prst="rect">
            <a:avLst/>
          </a:prstGeom>
          <a:noFill/>
        </p:spPr>
      </p:pic>
      <p:pic>
        <p:nvPicPr>
          <p:cNvPr id="5123" name="Picture 3" descr="F:\ZORKA\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4038600" cy="2269847"/>
          </a:xfrm>
          <a:prstGeom prst="rect">
            <a:avLst/>
          </a:prstGeom>
          <a:noFill/>
        </p:spPr>
      </p:pic>
      <p:pic>
        <p:nvPicPr>
          <p:cNvPr id="5124" name="Picture 4" descr="F:\ZORKA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4068960" cy="2285350"/>
          </a:xfrm>
          <a:prstGeom prst="rect">
            <a:avLst/>
          </a:prstGeom>
          <a:noFill/>
        </p:spPr>
      </p:pic>
      <p:pic>
        <p:nvPicPr>
          <p:cNvPr id="5125" name="Picture 5" descr="F:\ZORKA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331465" cy="2433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10. 2015 – využíváme igelit</a:t>
            </a:r>
          </a:p>
        </p:txBody>
      </p:sp>
      <p:pic>
        <p:nvPicPr>
          <p:cNvPr id="6146" name="Picture 2" descr="F:\ZORKA\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038600" cy="2268596"/>
          </a:xfrm>
          <a:prstGeom prst="rect">
            <a:avLst/>
          </a:prstGeom>
          <a:noFill/>
        </p:spPr>
      </p:pic>
      <p:pic>
        <p:nvPicPr>
          <p:cNvPr id="6147" name="Picture 3" descr="F:\ZORKA\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4038600" cy="2268683"/>
          </a:xfrm>
          <a:prstGeom prst="rect">
            <a:avLst/>
          </a:prstGeom>
          <a:noFill/>
        </p:spPr>
      </p:pic>
      <p:pic>
        <p:nvPicPr>
          <p:cNvPr id="6148" name="Picture 4" descr="F:\ZORKA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4104456" cy="2303680"/>
          </a:xfrm>
          <a:prstGeom prst="rect">
            <a:avLst/>
          </a:prstGeom>
          <a:noFill/>
        </p:spPr>
      </p:pic>
      <p:pic>
        <p:nvPicPr>
          <p:cNvPr id="6149" name="Picture 5" descr="F:\ZORKA\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61048"/>
            <a:ext cx="4032448" cy="2265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10. 2015 – tvoříme plán</a:t>
            </a:r>
          </a:p>
        </p:txBody>
      </p:sp>
      <p:pic>
        <p:nvPicPr>
          <p:cNvPr id="7170" name="Picture 2" descr="F:\ZORKA\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4038600" cy="2268596"/>
          </a:xfrm>
          <a:prstGeom prst="rect">
            <a:avLst/>
          </a:prstGeom>
          <a:noFill/>
        </p:spPr>
      </p:pic>
      <p:pic>
        <p:nvPicPr>
          <p:cNvPr id="7171" name="Picture 3" descr="F:\ZORKA\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038600" cy="2268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10. 2015 – překvapení, máme ryby</a:t>
            </a:r>
          </a:p>
        </p:txBody>
      </p:sp>
      <p:pic>
        <p:nvPicPr>
          <p:cNvPr id="5" name="Picture 4" descr="F:\ZORKA\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2577221"/>
            <a:ext cx="4038600" cy="2270296"/>
          </a:xfrm>
          <a:prstGeom prst="rect">
            <a:avLst/>
          </a:prstGeom>
          <a:noFill/>
        </p:spPr>
      </p:pic>
      <p:pic>
        <p:nvPicPr>
          <p:cNvPr id="6" name="Picture 2" descr="F:\ZORKA\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78070"/>
            <a:ext cx="4038600" cy="2268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97</TotalTime>
  <Words>164</Words>
  <Application>Microsoft Office PowerPoint</Application>
  <PresentationFormat>Předvádění na obrazovce (4:3)</PresentationFormat>
  <Paragraphs>23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Calibri</vt:lpstr>
      <vt:lpstr>Georgia</vt:lpstr>
      <vt:lpstr>Wingdings</vt:lpstr>
      <vt:lpstr>Wingdings 2</vt:lpstr>
      <vt:lpstr>Administrativní</vt:lpstr>
      <vt:lpstr>PROJEKT DĚTÍ MŠ NÍŽKOVICE</vt:lpstr>
      <vt:lpstr>3. 9. 2015 – zahrada na začátku šk. roku</vt:lpstr>
      <vt:lpstr>8. 9. 2015 – začínáme budovat</vt:lpstr>
      <vt:lpstr>Stavíme dál</vt:lpstr>
      <vt:lpstr>Zapojujeme pana starostu</vt:lpstr>
      <vt:lpstr>30. 9. 2015 – napouštíme řeku hadicí</vt:lpstr>
      <vt:lpstr>1. 10. 2015 – využíváme igelit</vt:lpstr>
      <vt:lpstr>2. 10. 2015 – tvoříme plán</vt:lpstr>
      <vt:lpstr>2. 10. 2015 – překvapení, máme ryby</vt:lpstr>
      <vt:lpstr>2. 10. 2015 – domlouváme si kameny od stavbařů</vt:lpstr>
      <vt:lpstr>2. 10. 2015 - spolupracujeme ve skupinách</vt:lpstr>
      <vt:lpstr>2. 10. 2015 – budujeme vodopád</vt:lpstr>
      <vt:lpstr>2. 10. 2015 – náš dokončený „vodní svět“</vt:lpstr>
      <vt:lpstr>6. 10. 2015 – čteme v encyklopediích, návštěva </vt:lpstr>
      <vt:lpstr>7. 10. 2015 – stavíme další prvky</vt:lpstr>
      <vt:lpstr>7. 10. 2015 – prezentujeme projekt</vt:lpstr>
      <vt:lpstr>Současnost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DĚTÍ MŠ NÍŽKOVICE</dc:title>
  <dc:creator>User</dc:creator>
  <cp:lastModifiedBy>Syslová</cp:lastModifiedBy>
  <cp:revision>14</cp:revision>
  <dcterms:created xsi:type="dcterms:W3CDTF">2016-03-30T14:36:34Z</dcterms:created>
  <dcterms:modified xsi:type="dcterms:W3CDTF">2020-02-27T18:47:35Z</dcterms:modified>
</cp:coreProperties>
</file>