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95605-291A-4626-91FF-862556BCB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B11315-617D-473F-B03F-63BF7D02E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C7B91-1458-4478-8830-0688A0B71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0A8F65-72C3-4C06-AEBC-8418843C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5196B2-84AA-4EBB-898A-41D27FC27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29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C9423-97C9-4672-9871-40D3C1ED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65DC92-C57D-4E2E-A14C-C9C20BDA5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E176AB-3BF7-4371-B423-C28586340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BA0D22-BD53-4C4C-B7C4-4D57786AE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06C5E9-3E05-4B18-92C7-85177D78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21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3B53ABC-0FAD-4A4F-A5ED-974805D1C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A7314E-7891-43E6-9E02-B1182AD79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8F6244-861B-4E23-960F-D73CF2DC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3278C0-6559-4E7A-8C00-6CB30BF21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7256C6-4671-41C4-8323-9306E006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07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9FCF8-6C01-4D2C-B781-728079230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599D4D-528A-4ADD-8901-94DEB5F2A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1494EF-49E5-4EF1-9390-6A33B835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6E2546-89A0-42F5-9ACE-30F52DB1C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A20259-3A84-4EAD-9BA9-B995C96CF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59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BABA6E-FC11-42E7-879A-E627694F6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6C0C27-2004-4711-B377-2BBFB2A38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F16DF0-CFA1-4C0C-8805-FCDB6B2B2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3B45FD-6DB1-48A3-8EE6-F8AD704F2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D9F9C7-D661-468E-A1A6-F9BEFCC14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88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C600B-16AE-495A-9625-1B6DCD415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66EF51-6504-4094-B0AD-948F09EE4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0122CCF-D9A8-4407-B34F-BC1607F05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EF9A12-1C4E-4BA9-81DE-72AFDCA10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A8D1FF-D1F2-4CF3-AF48-E4A8001D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993250-EF17-4603-90B4-F36E1ACBC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48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C0A13-8326-42F4-8F1C-81F975604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9588D3-F2D2-4C4C-9311-6227D2EF9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AE7DFA-97F5-4862-9BC2-622739279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C048FB1-7973-4D21-94FE-F24777826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8E6F33-85E9-453C-A066-88EBC8A26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C0E2F7C-3244-4F0E-AA01-DFC54FB75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935F9D0-2FD8-44E3-8FC8-BE53EDAC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9AB20E-B3D7-4028-B434-35708BCE9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74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F009B-9238-4FCA-A1A8-FFCCFF57C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EDA511-1B6B-4E22-BD77-2A28994F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424AC3D-5B31-4B1A-8C63-02551D820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05396B-C890-4031-A182-5176AB79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00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61CED91-E04C-45CB-BF70-95CBC18DF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BB9039-C995-4FDC-BA6B-78CD7E1D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3AB610-4CA1-49E7-A3C8-F4853A54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53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510253-3EB6-495F-BA78-86CE321AE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925C10-12DC-4673-9CB6-765812E3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E1B4C7E-87A4-4829-AB5A-A6398CD25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AD88BF-3490-459E-8275-006A791B9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08333A-6206-4489-BEB4-522859409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B3A1C4-BE3B-410F-BDE2-4C3BE428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51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19D46-B104-4721-A228-F9C1A8340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77601AB-C039-4ACC-89F8-4ABAE29A04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463282-DF42-48E4-87FE-E7D92D63C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32DB34-5FE3-4B61-B4BE-70C6FC6B5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053BEE-9B68-4866-833F-51370FC11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CFF1AD-6CB9-4445-BD78-CF23C41C7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81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CEC359-BD62-432F-9994-6CC799563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811F89-CA3D-446A-9330-7CAECCFBF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362174-0881-48E3-8DBB-7287B7611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1F4AF-096B-46B4-BB6F-BB19E5E1B30D}" type="datetimeFigureOut">
              <a:rPr lang="cs-CZ" smtClean="0"/>
              <a:t>13. 3. 2022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AB6A6E-0C29-488C-988C-EAF824A01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8818F6-B9B9-47A7-8056-AB4B90588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6AA44-14B4-4AB2-A1D2-5FBBD16FC6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32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F19FE2C6-8F69-4182-A804-AB6423260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/>
              <a:t>Dělení lokalizačních faktorů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2EDDE646-7ED8-4EBD-A748-D5D4A981002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8229600" cy="4708525"/>
          </a:xfrm>
        </p:spPr>
        <p:txBody>
          <a:bodyPr>
            <a:normAutofit/>
          </a:bodyPr>
          <a:lstStyle/>
          <a:p>
            <a:pPr marL="320040" indent="-320040">
              <a:buFont typeface="Wingdings"/>
              <a:buChar char=""/>
              <a:defRPr/>
            </a:pPr>
            <a:r>
              <a:rPr lang="cs-CZ" sz="1900"/>
              <a:t>Z hlediska prostorového:</a:t>
            </a:r>
          </a:p>
          <a:p>
            <a:pPr marL="640080" lvl="1" indent="-274320">
              <a:buFont typeface="Wingdings 2"/>
              <a:buChar char=""/>
              <a:defRPr/>
            </a:pPr>
            <a:r>
              <a:rPr lang="cs-CZ" sz="1900" u="sng"/>
              <a:t>Makrolokalizační</a:t>
            </a:r>
            <a:r>
              <a:rPr lang="cs-CZ" sz="1900"/>
              <a:t> – větší prostorový rozsah – klimatické podmínky, sídelní struktura, apod.</a:t>
            </a:r>
          </a:p>
          <a:p>
            <a:pPr marL="640080" lvl="1" indent="-274320">
              <a:buFont typeface="Wingdings 2"/>
              <a:buChar char=""/>
              <a:defRPr/>
            </a:pPr>
            <a:r>
              <a:rPr lang="cs-CZ" sz="1900" u="sng"/>
              <a:t>Mikrolokalizační </a:t>
            </a:r>
            <a:r>
              <a:rPr lang="cs-CZ" sz="1900"/>
              <a:t>– v souvislosti s konkrétní lokalitou – suroviny, infrastruktura apod.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/>
              <a:t>Z hlediska změny dynamiky vlivu:</a:t>
            </a:r>
          </a:p>
          <a:p>
            <a:pPr marL="640080" lvl="1" indent="-274320">
              <a:buFont typeface="Wingdings 2"/>
              <a:buChar char=""/>
              <a:defRPr/>
            </a:pPr>
            <a:r>
              <a:rPr lang="cs-CZ" sz="1900" u="sng"/>
              <a:t>S klesajícím významem</a:t>
            </a:r>
            <a:r>
              <a:rPr lang="cs-CZ" sz="1900"/>
              <a:t> – klima, suroviny, dopravní náklady…</a:t>
            </a:r>
          </a:p>
          <a:p>
            <a:pPr marL="640080" lvl="1" indent="-274320">
              <a:buFont typeface="Wingdings 2"/>
              <a:buChar char=""/>
              <a:defRPr/>
            </a:pPr>
            <a:r>
              <a:rPr lang="cs-CZ" sz="1900" u="sng"/>
              <a:t>S nezměněným významem</a:t>
            </a:r>
            <a:r>
              <a:rPr lang="cs-CZ" sz="1900"/>
              <a:t> – voda, infrastruktura, kapitál…</a:t>
            </a:r>
          </a:p>
          <a:p>
            <a:pPr marL="640080" lvl="1" indent="-274320">
              <a:buFont typeface="Wingdings 2"/>
              <a:buChar char=""/>
              <a:defRPr/>
            </a:pPr>
            <a:r>
              <a:rPr lang="cs-CZ" sz="1900" u="sng"/>
              <a:t>S rostoucím významem</a:t>
            </a:r>
            <a:r>
              <a:rPr lang="cs-CZ" sz="1900"/>
              <a:t> – informace, ŽP…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/>
              <a:t>Z hlediska věcného charakteru:</a:t>
            </a:r>
          </a:p>
          <a:p>
            <a:pPr marL="640080" lvl="1" indent="-274320">
              <a:buFont typeface="Wingdings 2"/>
              <a:buChar char=""/>
              <a:defRPr/>
            </a:pPr>
            <a:r>
              <a:rPr lang="cs-CZ" sz="1900" u="sng"/>
              <a:t>Přírodní</a:t>
            </a:r>
            <a:r>
              <a:rPr lang="cs-CZ" sz="1900"/>
              <a:t> – klima, voda, reliéf, suroviny</a:t>
            </a:r>
          </a:p>
          <a:p>
            <a:pPr marL="640080" lvl="1" indent="-274320">
              <a:buFont typeface="Wingdings 2"/>
              <a:buChar char=""/>
              <a:defRPr/>
            </a:pPr>
            <a:r>
              <a:rPr lang="cs-CZ" sz="1900" u="sng"/>
              <a:t>Socioekonomické</a:t>
            </a:r>
            <a:r>
              <a:rPr lang="cs-CZ" sz="1900"/>
              <a:t> – cena, poptávka, výrobní náklady, infrastruktura, doprava…</a:t>
            </a:r>
          </a:p>
          <a:p>
            <a:pPr marL="640080" lvl="1" indent="-274320">
              <a:buFont typeface="Wingdings 2"/>
              <a:buChar char=""/>
              <a:defRPr/>
            </a:pPr>
            <a:r>
              <a:rPr lang="cs-CZ" sz="1900" u="sng"/>
              <a:t>Ostatní</a:t>
            </a:r>
            <a:r>
              <a:rPr lang="cs-CZ" sz="1900"/>
              <a:t> – ŽP, politické zájmy…</a:t>
            </a:r>
          </a:p>
          <a:p>
            <a:pPr marL="640080" lvl="1" indent="-274320">
              <a:buFont typeface="Wingdings 2"/>
              <a:buChar char=""/>
              <a:defRPr/>
            </a:pPr>
            <a:endParaRPr lang="cs-CZ"/>
          </a:p>
          <a:p>
            <a:pPr marL="640080" lvl="1" indent="-274320">
              <a:buFont typeface="Wingdings 2"/>
              <a:buChar char=""/>
              <a:defRPr/>
            </a:pPr>
            <a:endParaRPr lang="cs-CZ"/>
          </a:p>
          <a:p>
            <a:pPr marL="640080" lvl="1" indent="-274320">
              <a:buFont typeface="Wingdings 2"/>
              <a:buChar char=""/>
              <a:defRPr/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A68B8113-73CB-4A06-BF94-E452D9D0DD1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64776" y="107576"/>
            <a:ext cx="9646024" cy="64170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cs-CZ" altLang="cs-CZ" sz="1900" b="1" dirty="0">
                <a:solidFill>
                  <a:srgbClr val="FF0000"/>
                </a:solidFill>
              </a:rPr>
              <a:t>Přírodní lokalizační faktory</a:t>
            </a:r>
            <a:endParaRPr lang="cs-CZ" sz="1900" b="1" dirty="0">
              <a:solidFill>
                <a:srgbClr val="FF0000"/>
              </a:solidFill>
            </a:endParaRPr>
          </a:p>
          <a:p>
            <a:pPr marL="320040" indent="-320040">
              <a:buFont typeface="Wingdings"/>
              <a:buChar char=""/>
              <a:defRPr/>
            </a:pPr>
            <a:r>
              <a:rPr lang="cs-CZ" sz="1900" b="1" dirty="0"/>
              <a:t>Reliéf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 b="1" dirty="0"/>
              <a:t>Půda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 b="1" dirty="0"/>
              <a:t>Voda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 b="1" dirty="0"/>
              <a:t>Klima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 b="1" dirty="0"/>
              <a:t>Suroviny, minerální suroviny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 b="1" dirty="0"/>
              <a:t>Biomasa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 b="1" dirty="0"/>
              <a:t>Energie</a:t>
            </a:r>
          </a:p>
          <a:p>
            <a:pPr marL="0" indent="0">
              <a:buNone/>
              <a:defRPr/>
            </a:pPr>
            <a:endParaRPr lang="cs-CZ" sz="1900" b="1" dirty="0"/>
          </a:p>
          <a:p>
            <a:pPr marL="0" indent="0">
              <a:buNone/>
              <a:defRPr/>
            </a:pPr>
            <a:r>
              <a:rPr lang="cs-CZ" sz="1900" b="1" dirty="0">
                <a:solidFill>
                  <a:srgbClr val="FF0000"/>
                </a:solidFill>
              </a:rPr>
              <a:t>Socioekonomické lokalizační faktory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altLang="cs-CZ" sz="1900" b="1" dirty="0"/>
              <a:t>Doprava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altLang="cs-CZ" sz="1900" b="1" dirty="0"/>
              <a:t>Pracovní síla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altLang="cs-CZ" sz="1900" b="1" dirty="0"/>
              <a:t>Infrastruktura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altLang="cs-CZ" sz="1900" b="1" dirty="0"/>
              <a:t>Informace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 b="1" dirty="0"/>
              <a:t>Blízkost trhu, odběratelsko-dodavatelské vztahy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 b="1" dirty="0"/>
              <a:t>Změny ve spotřebě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 b="1" dirty="0"/>
              <a:t>Velikost, typ závodu a jeho efektivnost</a:t>
            </a:r>
          </a:p>
          <a:p>
            <a:pPr marL="0" indent="0">
              <a:buNone/>
              <a:defRPr/>
            </a:pPr>
            <a:endParaRPr lang="cs-CZ" sz="1900" b="1" dirty="0"/>
          </a:p>
          <a:p>
            <a:pPr marL="0" indent="0">
              <a:buNone/>
              <a:defRPr/>
            </a:pPr>
            <a:r>
              <a:rPr lang="cs-CZ" sz="1900" b="1" dirty="0">
                <a:solidFill>
                  <a:srgbClr val="FF0000"/>
                </a:solidFill>
              </a:rPr>
              <a:t>Ostatní faktory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900" b="1" dirty="0"/>
              <a:t>Opatření (zásahy) centrálních, regionálních nebo místních státních orgánů motivované ekonomickými, politickými a jinými skutečnostmi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altLang="cs-CZ" sz="1900" b="1" dirty="0"/>
              <a:t>Životní prostředí</a:t>
            </a:r>
          </a:p>
          <a:p>
            <a:pPr marL="320040" indent="-320040">
              <a:buFont typeface="Wingdings"/>
              <a:buChar char=""/>
              <a:defRPr/>
            </a:pPr>
            <a:endParaRPr lang="cs-CZ" altLang="cs-CZ" sz="1600" b="1" dirty="0"/>
          </a:p>
          <a:p>
            <a:pPr marL="320040" indent="-320040">
              <a:buFont typeface="Wingdings"/>
              <a:buChar char=""/>
              <a:defRPr/>
            </a:pPr>
            <a:endParaRPr lang="cs-CZ" altLang="cs-CZ" sz="1600" b="1" dirty="0"/>
          </a:p>
          <a:p>
            <a:pPr marL="320040" indent="-320040">
              <a:buFont typeface="Wingdings"/>
              <a:buChar char=""/>
              <a:defRPr/>
            </a:pPr>
            <a:endParaRPr lang="cs-CZ" altLang="cs-CZ" sz="1600" b="1" dirty="0"/>
          </a:p>
          <a:p>
            <a:pPr marL="320040" indent="-320040">
              <a:buFont typeface="Wingdings"/>
              <a:buChar char=""/>
              <a:defRPr/>
            </a:pPr>
            <a:endParaRPr lang="cs-CZ" altLang="cs-CZ" sz="1600" b="1" dirty="0"/>
          </a:p>
          <a:p>
            <a:pPr marL="320040" indent="-320040">
              <a:buFont typeface="Wingdings"/>
              <a:buChar char=""/>
              <a:defRPr/>
            </a:pPr>
            <a:endParaRPr lang="cs-CZ" altLang="cs-CZ" sz="1600" b="1" dirty="0"/>
          </a:p>
          <a:p>
            <a:pPr marL="320040" indent="-320040">
              <a:buFont typeface="Wingdings"/>
              <a:buChar char=""/>
              <a:defRPr/>
            </a:pPr>
            <a:endParaRPr lang="cs-CZ" sz="1600" b="1" dirty="0"/>
          </a:p>
          <a:p>
            <a:pPr marL="320040" indent="-320040">
              <a:buFont typeface="Wingdings"/>
              <a:buChar char=""/>
              <a:defRPr/>
            </a:pPr>
            <a:endParaRPr lang="cs-CZ" sz="1600" b="1" dirty="0"/>
          </a:p>
          <a:p>
            <a:pPr marL="320040" indent="-320040">
              <a:buFont typeface="Wingdings"/>
              <a:buChar char=""/>
              <a:defRPr/>
            </a:pPr>
            <a:endParaRPr lang="cs-CZ" sz="1800" b="1" dirty="0"/>
          </a:p>
          <a:p>
            <a:pPr marL="640080" lvl="1" indent="-274320">
              <a:buFont typeface="Wingdings 2"/>
              <a:buChar char=""/>
              <a:defRPr/>
            </a:pPr>
            <a:endParaRPr lang="cs-CZ" sz="1700" dirty="0"/>
          </a:p>
          <a:p>
            <a:pPr marL="640080" lvl="1" indent="-274320">
              <a:buFont typeface="Wingdings 2"/>
              <a:buChar char=""/>
              <a:defRPr/>
            </a:pPr>
            <a:endParaRPr lang="cs-CZ" sz="1700" dirty="0"/>
          </a:p>
          <a:p>
            <a:pPr marL="640080" lvl="1" indent="-274320">
              <a:buFont typeface="Wingdings 2"/>
              <a:buChar char=""/>
              <a:defRPr/>
            </a:pPr>
            <a:endParaRPr lang="cs-CZ" sz="1700" dirty="0"/>
          </a:p>
          <a:p>
            <a:pPr marL="320040" indent="-320040">
              <a:buFont typeface="Wingdings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1B7BF8839CF74A92228D93B258CAA1" ma:contentTypeVersion="12" ma:contentTypeDescription="Vytvoří nový dokument" ma:contentTypeScope="" ma:versionID="9e7465ba98f1cc49fa318588cb2fdb62">
  <xsd:schema xmlns:xsd="http://www.w3.org/2001/XMLSchema" xmlns:xs="http://www.w3.org/2001/XMLSchema" xmlns:p="http://schemas.microsoft.com/office/2006/metadata/properties" xmlns:ns3="6c671791-080d-472c-ab81-ce54b3d5a454" xmlns:ns4="efac5f05-cf7a-4b5b-9fc8-c24aef98d1cf" targetNamespace="http://schemas.microsoft.com/office/2006/metadata/properties" ma:root="true" ma:fieldsID="eabd704c17fdc9dff76161e910304b8e" ns3:_="" ns4:_="">
    <xsd:import namespace="6c671791-080d-472c-ab81-ce54b3d5a454"/>
    <xsd:import namespace="efac5f05-cf7a-4b5b-9fc8-c24aef98d1c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71791-080d-472c-ab81-ce54b3d5a4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ac5f05-cf7a-4b5b-9fc8-c24aef98d1c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60DD05-59C5-436D-985F-8387F267FB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671791-080d-472c-ab81-ce54b3d5a454"/>
    <ds:schemaRef ds:uri="efac5f05-cf7a-4b5b-9fc8-c24aef98d1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880AF9-7616-44E2-BB67-6D9EE95A08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570DE6-8A01-40A9-B47F-28153172E349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http://purl.org/dc/elements/1.1/"/>
    <ds:schemaRef ds:uri="6c671791-080d-472c-ab81-ce54b3d5a454"/>
    <ds:schemaRef ds:uri="http://schemas.openxmlformats.org/package/2006/metadata/core-properties"/>
    <ds:schemaRef ds:uri="efac5f05-cf7a-4b5b-9fc8-c24aef98d1c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161</Words>
  <Application>Microsoft Office PowerPoint</Application>
  <PresentationFormat>Širokoúhlá obrazovka</PresentationFormat>
  <Paragraphs>44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Wingdings 2</vt:lpstr>
      <vt:lpstr>Motiv Office</vt:lpstr>
      <vt:lpstr>Dělení lokalizačních faktorů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Dělení lokalizačních faktorů</dc:title>
  <dc:creator>Rec1</dc:creator>
  <cp:lastModifiedBy>Rec1</cp:lastModifiedBy>
  <cp:revision>1</cp:revision>
  <dcterms:created xsi:type="dcterms:W3CDTF">2022-03-13T16:23:17Z</dcterms:created>
  <dcterms:modified xsi:type="dcterms:W3CDTF">2022-03-13T16:57:16Z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0x010100011B7BF8839CF74A92228D93B258CAA1</vt:lpwstr>
  </property>
</Properties>
</file>