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0" r:id="rId5"/>
    <p:sldId id="266" r:id="rId6"/>
    <p:sldId id="268" r:id="rId7"/>
    <p:sldId id="262" r:id="rId8"/>
    <p:sldId id="257" r:id="rId9"/>
    <p:sldId id="258" r:id="rId10"/>
    <p:sldId id="259" r:id="rId11"/>
    <p:sldId id="269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5F942-9775-413F-B38C-BE2E4CE29F6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31E387C-E202-41D3-94E3-8E1808B66D2B}">
      <dgm:prSet phldrT="[Text]"/>
      <dgm:spPr/>
      <dgm:t>
        <a:bodyPr/>
        <a:lstStyle/>
        <a:p>
          <a:r>
            <a:rPr lang="cs-CZ"/>
            <a:t>Výukové, dílčí cíle</a:t>
          </a:r>
        </a:p>
      </dgm:t>
    </dgm:pt>
    <dgm:pt modelId="{E6E3A481-9EB5-4BE4-80AF-5279C6D85E60}" type="parTrans" cxnId="{56ED5819-DC0B-412F-A9D6-B55365367EE4}">
      <dgm:prSet/>
      <dgm:spPr/>
      <dgm:t>
        <a:bodyPr/>
        <a:lstStyle/>
        <a:p>
          <a:endParaRPr lang="cs-CZ"/>
        </a:p>
      </dgm:t>
    </dgm:pt>
    <dgm:pt modelId="{AE44A283-A69D-4B26-8D83-AAB99E74F855}" type="sibTrans" cxnId="{56ED5819-DC0B-412F-A9D6-B55365367EE4}">
      <dgm:prSet/>
      <dgm:spPr/>
      <dgm:t>
        <a:bodyPr/>
        <a:lstStyle/>
        <a:p>
          <a:endParaRPr lang="cs-CZ"/>
        </a:p>
      </dgm:t>
    </dgm:pt>
    <dgm:pt modelId="{909FC0DD-00D9-4E1D-A53A-6241EC0AD98B}">
      <dgm:prSet phldrT="[Text]"/>
      <dgm:spPr/>
      <dgm:t>
        <a:bodyPr/>
        <a:lstStyle/>
        <a:p>
          <a:r>
            <a:rPr lang="cs-CZ"/>
            <a:t>Obsah tematu hodiny</a:t>
          </a:r>
        </a:p>
      </dgm:t>
    </dgm:pt>
    <dgm:pt modelId="{01F96543-BEDD-49CA-A5FC-9578DCDCBE58}" type="parTrans" cxnId="{E6A438D4-A414-43A0-9729-AADEB0074210}">
      <dgm:prSet/>
      <dgm:spPr/>
      <dgm:t>
        <a:bodyPr/>
        <a:lstStyle/>
        <a:p>
          <a:endParaRPr lang="cs-CZ"/>
        </a:p>
      </dgm:t>
    </dgm:pt>
    <dgm:pt modelId="{C3E5D212-5AB5-4066-9ABA-3C2FEA53BFE5}" type="sibTrans" cxnId="{E6A438D4-A414-43A0-9729-AADEB0074210}">
      <dgm:prSet/>
      <dgm:spPr/>
      <dgm:t>
        <a:bodyPr/>
        <a:lstStyle/>
        <a:p>
          <a:endParaRPr lang="cs-CZ"/>
        </a:p>
      </dgm:t>
    </dgm:pt>
    <dgm:pt modelId="{9C175A44-130F-4805-AE73-373BCE1A246F}">
      <dgm:prSet phldrT="[Text]"/>
      <dgm:spPr/>
      <dgm:t>
        <a:bodyPr/>
        <a:lstStyle/>
        <a:p>
          <a:r>
            <a:rPr lang="cs-CZ"/>
            <a:t>Učební úlohy</a:t>
          </a:r>
        </a:p>
      </dgm:t>
    </dgm:pt>
    <dgm:pt modelId="{1666DF50-358E-41E4-B931-400BE0D867F5}" type="parTrans" cxnId="{7DDA0C1B-D6A7-4DCD-87BD-DA4CA73810EC}">
      <dgm:prSet/>
      <dgm:spPr/>
      <dgm:t>
        <a:bodyPr/>
        <a:lstStyle/>
        <a:p>
          <a:endParaRPr lang="cs-CZ"/>
        </a:p>
      </dgm:t>
    </dgm:pt>
    <dgm:pt modelId="{52EA431C-27E1-42C9-92B1-32E260BB5AB2}" type="sibTrans" cxnId="{7DDA0C1B-D6A7-4DCD-87BD-DA4CA73810EC}">
      <dgm:prSet/>
      <dgm:spPr/>
      <dgm:t>
        <a:bodyPr/>
        <a:lstStyle/>
        <a:p>
          <a:endParaRPr lang="cs-CZ"/>
        </a:p>
      </dgm:t>
    </dgm:pt>
    <dgm:pt modelId="{B24FD161-44D7-481C-B0B0-3E86B90EE463}">
      <dgm:prSet phldrT="[Text]"/>
      <dgm:spPr/>
      <dgm:t>
        <a:bodyPr/>
        <a:lstStyle/>
        <a:p>
          <a:r>
            <a:rPr lang="cs-CZ"/>
            <a:t>Hodnocení</a:t>
          </a:r>
        </a:p>
      </dgm:t>
    </dgm:pt>
    <dgm:pt modelId="{DAD08CE4-A8F8-437D-8792-6AFB8C1A8C1C}" type="parTrans" cxnId="{442F3D8B-C688-40D9-9FB5-A8905A22447D}">
      <dgm:prSet/>
      <dgm:spPr/>
      <dgm:t>
        <a:bodyPr/>
        <a:lstStyle/>
        <a:p>
          <a:endParaRPr lang="cs-CZ"/>
        </a:p>
      </dgm:t>
    </dgm:pt>
    <dgm:pt modelId="{B8C643AC-A4A2-4C07-B340-968A80929EA8}" type="sibTrans" cxnId="{442F3D8B-C688-40D9-9FB5-A8905A22447D}">
      <dgm:prSet/>
      <dgm:spPr/>
      <dgm:t>
        <a:bodyPr/>
        <a:lstStyle/>
        <a:p>
          <a:endParaRPr lang="cs-CZ"/>
        </a:p>
      </dgm:t>
    </dgm:pt>
    <dgm:pt modelId="{1330E58A-BD0A-4EB4-9824-E47B53C82D77}">
      <dgm:prSet phldrT="[Text]"/>
      <dgm:spPr/>
      <dgm:t>
        <a:bodyPr/>
        <a:lstStyle/>
        <a:p>
          <a:r>
            <a:rPr lang="cs-CZ"/>
            <a:t>Očekávané výstupy</a:t>
          </a:r>
        </a:p>
      </dgm:t>
    </dgm:pt>
    <dgm:pt modelId="{4567F894-7E31-4164-B882-AD13395FFB4D}" type="parTrans" cxnId="{56022B69-FD95-4801-861E-73B520D3EE31}">
      <dgm:prSet/>
      <dgm:spPr/>
      <dgm:t>
        <a:bodyPr/>
        <a:lstStyle/>
        <a:p>
          <a:endParaRPr lang="cs-CZ"/>
        </a:p>
      </dgm:t>
    </dgm:pt>
    <dgm:pt modelId="{D7515288-64D1-4E0E-96C8-4B0108C12CE6}" type="sibTrans" cxnId="{56022B69-FD95-4801-861E-73B520D3EE31}">
      <dgm:prSet/>
      <dgm:spPr/>
      <dgm:t>
        <a:bodyPr/>
        <a:lstStyle/>
        <a:p>
          <a:endParaRPr lang="cs-CZ"/>
        </a:p>
      </dgm:t>
    </dgm:pt>
    <dgm:pt modelId="{3DA620C0-4903-425D-B3E3-256834145687}" type="pres">
      <dgm:prSet presAssocID="{9035F942-9775-413F-B38C-BE2E4CE29F6B}" presName="cycle" presStyleCnt="0">
        <dgm:presLayoutVars>
          <dgm:dir/>
          <dgm:resizeHandles val="exact"/>
        </dgm:presLayoutVars>
      </dgm:prSet>
      <dgm:spPr/>
    </dgm:pt>
    <dgm:pt modelId="{685B849F-3B1A-4DDB-9E2E-9D2CD56A10FB}" type="pres">
      <dgm:prSet presAssocID="{831E387C-E202-41D3-94E3-8E1808B66D2B}" presName="dummy" presStyleCnt="0"/>
      <dgm:spPr/>
    </dgm:pt>
    <dgm:pt modelId="{BE807C63-A4C7-4DFA-8183-1C81D6AA3EDD}" type="pres">
      <dgm:prSet presAssocID="{831E387C-E202-41D3-94E3-8E1808B66D2B}" presName="node" presStyleLbl="revTx" presStyleIdx="0" presStyleCnt="5">
        <dgm:presLayoutVars>
          <dgm:bulletEnabled val="1"/>
        </dgm:presLayoutVars>
      </dgm:prSet>
      <dgm:spPr/>
    </dgm:pt>
    <dgm:pt modelId="{FDE18B0E-7BC6-480D-AFF2-2F306A163932}" type="pres">
      <dgm:prSet presAssocID="{AE44A283-A69D-4B26-8D83-AAB99E74F855}" presName="sibTrans" presStyleLbl="node1" presStyleIdx="0" presStyleCnt="5"/>
      <dgm:spPr/>
    </dgm:pt>
    <dgm:pt modelId="{420EE1E2-BAB8-4EE2-A883-67E5EAF9FE92}" type="pres">
      <dgm:prSet presAssocID="{909FC0DD-00D9-4E1D-A53A-6241EC0AD98B}" presName="dummy" presStyleCnt="0"/>
      <dgm:spPr/>
    </dgm:pt>
    <dgm:pt modelId="{9C9C78D5-E6E6-41A4-881A-684AAE168378}" type="pres">
      <dgm:prSet presAssocID="{909FC0DD-00D9-4E1D-A53A-6241EC0AD98B}" presName="node" presStyleLbl="revTx" presStyleIdx="1" presStyleCnt="5">
        <dgm:presLayoutVars>
          <dgm:bulletEnabled val="1"/>
        </dgm:presLayoutVars>
      </dgm:prSet>
      <dgm:spPr/>
    </dgm:pt>
    <dgm:pt modelId="{FEB4E01C-D799-4A18-9931-34E9725EECD5}" type="pres">
      <dgm:prSet presAssocID="{C3E5D212-5AB5-4066-9ABA-3C2FEA53BFE5}" presName="sibTrans" presStyleLbl="node1" presStyleIdx="1" presStyleCnt="5"/>
      <dgm:spPr/>
    </dgm:pt>
    <dgm:pt modelId="{C56501E0-AC46-45C2-AAED-9F5E128C21F4}" type="pres">
      <dgm:prSet presAssocID="{9C175A44-130F-4805-AE73-373BCE1A246F}" presName="dummy" presStyleCnt="0"/>
      <dgm:spPr/>
    </dgm:pt>
    <dgm:pt modelId="{CB606B42-8621-43EC-8A18-86061D0AFA38}" type="pres">
      <dgm:prSet presAssocID="{9C175A44-130F-4805-AE73-373BCE1A246F}" presName="node" presStyleLbl="revTx" presStyleIdx="2" presStyleCnt="5">
        <dgm:presLayoutVars>
          <dgm:bulletEnabled val="1"/>
        </dgm:presLayoutVars>
      </dgm:prSet>
      <dgm:spPr/>
    </dgm:pt>
    <dgm:pt modelId="{50F8F22F-8783-4E71-953B-DCA1DCA1BEE4}" type="pres">
      <dgm:prSet presAssocID="{52EA431C-27E1-42C9-92B1-32E260BB5AB2}" presName="sibTrans" presStyleLbl="node1" presStyleIdx="2" presStyleCnt="5"/>
      <dgm:spPr/>
    </dgm:pt>
    <dgm:pt modelId="{1F55FBA3-1E18-4BDD-BF49-E9B9F38DAE6D}" type="pres">
      <dgm:prSet presAssocID="{B24FD161-44D7-481C-B0B0-3E86B90EE463}" presName="dummy" presStyleCnt="0"/>
      <dgm:spPr/>
    </dgm:pt>
    <dgm:pt modelId="{65EEC7CC-524A-448A-8A71-7D04C1D42335}" type="pres">
      <dgm:prSet presAssocID="{B24FD161-44D7-481C-B0B0-3E86B90EE463}" presName="node" presStyleLbl="revTx" presStyleIdx="3" presStyleCnt="5">
        <dgm:presLayoutVars>
          <dgm:bulletEnabled val="1"/>
        </dgm:presLayoutVars>
      </dgm:prSet>
      <dgm:spPr/>
    </dgm:pt>
    <dgm:pt modelId="{3146B6D9-EBCD-4F60-90AA-080955F21B7A}" type="pres">
      <dgm:prSet presAssocID="{B8C643AC-A4A2-4C07-B340-968A80929EA8}" presName="sibTrans" presStyleLbl="node1" presStyleIdx="3" presStyleCnt="5"/>
      <dgm:spPr/>
    </dgm:pt>
    <dgm:pt modelId="{23B06DCA-FE3C-4528-BFA0-74914D3CC960}" type="pres">
      <dgm:prSet presAssocID="{1330E58A-BD0A-4EB4-9824-E47B53C82D77}" presName="dummy" presStyleCnt="0"/>
      <dgm:spPr/>
    </dgm:pt>
    <dgm:pt modelId="{0BAAF92E-EAC2-4BA6-893E-6D72B5A3614E}" type="pres">
      <dgm:prSet presAssocID="{1330E58A-BD0A-4EB4-9824-E47B53C82D77}" presName="node" presStyleLbl="revTx" presStyleIdx="4" presStyleCnt="5">
        <dgm:presLayoutVars>
          <dgm:bulletEnabled val="1"/>
        </dgm:presLayoutVars>
      </dgm:prSet>
      <dgm:spPr/>
    </dgm:pt>
    <dgm:pt modelId="{5F3D2897-7895-48DC-968F-A49CF7BAC1CC}" type="pres">
      <dgm:prSet presAssocID="{D7515288-64D1-4E0E-96C8-4B0108C12CE6}" presName="sibTrans" presStyleLbl="node1" presStyleIdx="4" presStyleCnt="5"/>
      <dgm:spPr/>
    </dgm:pt>
  </dgm:ptLst>
  <dgm:cxnLst>
    <dgm:cxn modelId="{56ED5819-DC0B-412F-A9D6-B55365367EE4}" srcId="{9035F942-9775-413F-B38C-BE2E4CE29F6B}" destId="{831E387C-E202-41D3-94E3-8E1808B66D2B}" srcOrd="0" destOrd="0" parTransId="{E6E3A481-9EB5-4BE4-80AF-5279C6D85E60}" sibTransId="{AE44A283-A69D-4B26-8D83-AAB99E74F855}"/>
    <dgm:cxn modelId="{7DDA0C1B-D6A7-4DCD-87BD-DA4CA73810EC}" srcId="{9035F942-9775-413F-B38C-BE2E4CE29F6B}" destId="{9C175A44-130F-4805-AE73-373BCE1A246F}" srcOrd="2" destOrd="0" parTransId="{1666DF50-358E-41E4-B931-400BE0D867F5}" sibTransId="{52EA431C-27E1-42C9-92B1-32E260BB5AB2}"/>
    <dgm:cxn modelId="{A7857326-C28B-4770-AFD7-11D0A613FFD4}" type="presOf" srcId="{9C175A44-130F-4805-AE73-373BCE1A246F}" destId="{CB606B42-8621-43EC-8A18-86061D0AFA38}" srcOrd="0" destOrd="0" presId="urn:microsoft.com/office/officeart/2005/8/layout/cycle1"/>
    <dgm:cxn modelId="{C302435B-E4E4-4CF0-BF34-C60357E2847F}" type="presOf" srcId="{1330E58A-BD0A-4EB4-9824-E47B53C82D77}" destId="{0BAAF92E-EAC2-4BA6-893E-6D72B5A3614E}" srcOrd="0" destOrd="0" presId="urn:microsoft.com/office/officeart/2005/8/layout/cycle1"/>
    <dgm:cxn modelId="{56022B69-FD95-4801-861E-73B520D3EE31}" srcId="{9035F942-9775-413F-B38C-BE2E4CE29F6B}" destId="{1330E58A-BD0A-4EB4-9824-E47B53C82D77}" srcOrd="4" destOrd="0" parTransId="{4567F894-7E31-4164-B882-AD13395FFB4D}" sibTransId="{D7515288-64D1-4E0E-96C8-4B0108C12CE6}"/>
    <dgm:cxn modelId="{ADE0414C-C07E-4B97-A7AF-32B207A1E09F}" type="presOf" srcId="{909FC0DD-00D9-4E1D-A53A-6241EC0AD98B}" destId="{9C9C78D5-E6E6-41A4-881A-684AAE168378}" srcOrd="0" destOrd="0" presId="urn:microsoft.com/office/officeart/2005/8/layout/cycle1"/>
    <dgm:cxn modelId="{442F3D8B-C688-40D9-9FB5-A8905A22447D}" srcId="{9035F942-9775-413F-B38C-BE2E4CE29F6B}" destId="{B24FD161-44D7-481C-B0B0-3E86B90EE463}" srcOrd="3" destOrd="0" parTransId="{DAD08CE4-A8F8-437D-8792-6AFB8C1A8C1C}" sibTransId="{B8C643AC-A4A2-4C07-B340-968A80929EA8}"/>
    <dgm:cxn modelId="{BD26528D-E597-429A-9C75-0439D0B72AD9}" type="presOf" srcId="{C3E5D212-5AB5-4066-9ABA-3C2FEA53BFE5}" destId="{FEB4E01C-D799-4A18-9931-34E9725EECD5}" srcOrd="0" destOrd="0" presId="urn:microsoft.com/office/officeart/2005/8/layout/cycle1"/>
    <dgm:cxn modelId="{DFDF7C8F-0F52-4297-A6C4-6DF30A7AC19E}" type="presOf" srcId="{9035F942-9775-413F-B38C-BE2E4CE29F6B}" destId="{3DA620C0-4903-425D-B3E3-256834145687}" srcOrd="0" destOrd="0" presId="urn:microsoft.com/office/officeart/2005/8/layout/cycle1"/>
    <dgm:cxn modelId="{E4B72E98-6B21-420A-8E0B-C23D5A5F81F3}" type="presOf" srcId="{D7515288-64D1-4E0E-96C8-4B0108C12CE6}" destId="{5F3D2897-7895-48DC-968F-A49CF7BAC1CC}" srcOrd="0" destOrd="0" presId="urn:microsoft.com/office/officeart/2005/8/layout/cycle1"/>
    <dgm:cxn modelId="{D0F621A0-5CD2-4AF9-A98F-5FD3EE517245}" type="presOf" srcId="{AE44A283-A69D-4B26-8D83-AAB99E74F855}" destId="{FDE18B0E-7BC6-480D-AFF2-2F306A163932}" srcOrd="0" destOrd="0" presId="urn:microsoft.com/office/officeart/2005/8/layout/cycle1"/>
    <dgm:cxn modelId="{577C51B8-DD69-4191-B9A4-8B53EA1EB911}" type="presOf" srcId="{831E387C-E202-41D3-94E3-8E1808B66D2B}" destId="{BE807C63-A4C7-4DFA-8183-1C81D6AA3EDD}" srcOrd="0" destOrd="0" presId="urn:microsoft.com/office/officeart/2005/8/layout/cycle1"/>
    <dgm:cxn modelId="{63002FC8-5AA9-4030-8554-976AF4702442}" type="presOf" srcId="{B24FD161-44D7-481C-B0B0-3E86B90EE463}" destId="{65EEC7CC-524A-448A-8A71-7D04C1D42335}" srcOrd="0" destOrd="0" presId="urn:microsoft.com/office/officeart/2005/8/layout/cycle1"/>
    <dgm:cxn modelId="{1CE1AED0-2D8E-4BD4-BF70-3AB13B8E50D9}" type="presOf" srcId="{52EA431C-27E1-42C9-92B1-32E260BB5AB2}" destId="{50F8F22F-8783-4E71-953B-DCA1DCA1BEE4}" srcOrd="0" destOrd="0" presId="urn:microsoft.com/office/officeart/2005/8/layout/cycle1"/>
    <dgm:cxn modelId="{E6A438D4-A414-43A0-9729-AADEB0074210}" srcId="{9035F942-9775-413F-B38C-BE2E4CE29F6B}" destId="{909FC0DD-00D9-4E1D-A53A-6241EC0AD98B}" srcOrd="1" destOrd="0" parTransId="{01F96543-BEDD-49CA-A5FC-9578DCDCBE58}" sibTransId="{C3E5D212-5AB5-4066-9ABA-3C2FEA53BFE5}"/>
    <dgm:cxn modelId="{8788D3DB-6B35-438A-AB64-F4D2906C140E}" type="presOf" srcId="{B8C643AC-A4A2-4C07-B340-968A80929EA8}" destId="{3146B6D9-EBCD-4F60-90AA-080955F21B7A}" srcOrd="0" destOrd="0" presId="urn:microsoft.com/office/officeart/2005/8/layout/cycle1"/>
    <dgm:cxn modelId="{AE5F43AA-3F50-41A7-9C45-7CCFBF1BE26B}" type="presParOf" srcId="{3DA620C0-4903-425D-B3E3-256834145687}" destId="{685B849F-3B1A-4DDB-9E2E-9D2CD56A10FB}" srcOrd="0" destOrd="0" presId="urn:microsoft.com/office/officeart/2005/8/layout/cycle1"/>
    <dgm:cxn modelId="{B5D0C0C0-F1CA-46A4-8418-5EB01B6E40CA}" type="presParOf" srcId="{3DA620C0-4903-425D-B3E3-256834145687}" destId="{BE807C63-A4C7-4DFA-8183-1C81D6AA3EDD}" srcOrd="1" destOrd="0" presId="urn:microsoft.com/office/officeart/2005/8/layout/cycle1"/>
    <dgm:cxn modelId="{E4C15E1C-7027-43B5-8206-28355F074B91}" type="presParOf" srcId="{3DA620C0-4903-425D-B3E3-256834145687}" destId="{FDE18B0E-7BC6-480D-AFF2-2F306A163932}" srcOrd="2" destOrd="0" presId="urn:microsoft.com/office/officeart/2005/8/layout/cycle1"/>
    <dgm:cxn modelId="{841A368F-20C7-4C54-B864-5AD7A5BC4B53}" type="presParOf" srcId="{3DA620C0-4903-425D-B3E3-256834145687}" destId="{420EE1E2-BAB8-4EE2-A883-67E5EAF9FE92}" srcOrd="3" destOrd="0" presId="urn:microsoft.com/office/officeart/2005/8/layout/cycle1"/>
    <dgm:cxn modelId="{544E9331-04F8-4CA8-ABEB-DD2793E57AAC}" type="presParOf" srcId="{3DA620C0-4903-425D-B3E3-256834145687}" destId="{9C9C78D5-E6E6-41A4-881A-684AAE168378}" srcOrd="4" destOrd="0" presId="urn:microsoft.com/office/officeart/2005/8/layout/cycle1"/>
    <dgm:cxn modelId="{4AC8F226-B2DB-401C-AD69-711FB884176E}" type="presParOf" srcId="{3DA620C0-4903-425D-B3E3-256834145687}" destId="{FEB4E01C-D799-4A18-9931-34E9725EECD5}" srcOrd="5" destOrd="0" presId="urn:microsoft.com/office/officeart/2005/8/layout/cycle1"/>
    <dgm:cxn modelId="{12C4A020-BD0E-4102-BBAB-9C14096E4D48}" type="presParOf" srcId="{3DA620C0-4903-425D-B3E3-256834145687}" destId="{C56501E0-AC46-45C2-AAED-9F5E128C21F4}" srcOrd="6" destOrd="0" presId="urn:microsoft.com/office/officeart/2005/8/layout/cycle1"/>
    <dgm:cxn modelId="{8D9128A9-9001-4D3A-B293-466E860020D7}" type="presParOf" srcId="{3DA620C0-4903-425D-B3E3-256834145687}" destId="{CB606B42-8621-43EC-8A18-86061D0AFA38}" srcOrd="7" destOrd="0" presId="urn:microsoft.com/office/officeart/2005/8/layout/cycle1"/>
    <dgm:cxn modelId="{630C2F28-30C3-44DB-BE6A-82D5DA815A3A}" type="presParOf" srcId="{3DA620C0-4903-425D-B3E3-256834145687}" destId="{50F8F22F-8783-4E71-953B-DCA1DCA1BEE4}" srcOrd="8" destOrd="0" presId="urn:microsoft.com/office/officeart/2005/8/layout/cycle1"/>
    <dgm:cxn modelId="{A311C09A-74CC-463E-B4E4-F32F120018E6}" type="presParOf" srcId="{3DA620C0-4903-425D-B3E3-256834145687}" destId="{1F55FBA3-1E18-4BDD-BF49-E9B9F38DAE6D}" srcOrd="9" destOrd="0" presId="urn:microsoft.com/office/officeart/2005/8/layout/cycle1"/>
    <dgm:cxn modelId="{6F023DF3-0483-4619-B2C4-BC7352770268}" type="presParOf" srcId="{3DA620C0-4903-425D-B3E3-256834145687}" destId="{65EEC7CC-524A-448A-8A71-7D04C1D42335}" srcOrd="10" destOrd="0" presId="urn:microsoft.com/office/officeart/2005/8/layout/cycle1"/>
    <dgm:cxn modelId="{02844461-5B4B-4050-90B1-504CA5D0A4C0}" type="presParOf" srcId="{3DA620C0-4903-425D-B3E3-256834145687}" destId="{3146B6D9-EBCD-4F60-90AA-080955F21B7A}" srcOrd="11" destOrd="0" presId="urn:microsoft.com/office/officeart/2005/8/layout/cycle1"/>
    <dgm:cxn modelId="{3F99DE2E-11FA-4830-BBA8-9A0324AD7DFA}" type="presParOf" srcId="{3DA620C0-4903-425D-B3E3-256834145687}" destId="{23B06DCA-FE3C-4528-BFA0-74914D3CC960}" srcOrd="12" destOrd="0" presId="urn:microsoft.com/office/officeart/2005/8/layout/cycle1"/>
    <dgm:cxn modelId="{78737C27-68C0-48DF-AB87-05CF1D8F6CC2}" type="presParOf" srcId="{3DA620C0-4903-425D-B3E3-256834145687}" destId="{0BAAF92E-EAC2-4BA6-893E-6D72B5A3614E}" srcOrd="13" destOrd="0" presId="urn:microsoft.com/office/officeart/2005/8/layout/cycle1"/>
    <dgm:cxn modelId="{769BF8A9-B1F1-4638-8B6E-C3AA531CCE22}" type="presParOf" srcId="{3DA620C0-4903-425D-B3E3-256834145687}" destId="{5F3D2897-7895-48DC-968F-A49CF7BAC1CC}" srcOrd="14" destOrd="0" presId="urn:microsoft.com/office/officeart/2005/8/layout/cycle1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07C63-A4C7-4DFA-8183-1C81D6AA3EDD}">
      <dsp:nvSpPr>
        <dsp:cNvPr id="0" name=""/>
        <dsp:cNvSpPr/>
      </dsp:nvSpPr>
      <dsp:spPr>
        <a:xfrm>
          <a:off x="3121452" y="2420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Výukové, dílčí cíle</a:t>
          </a:r>
        </a:p>
      </dsp:txBody>
      <dsp:txXfrm>
        <a:off x="3121452" y="24204"/>
        <a:ext cx="791616" cy="791616"/>
      </dsp:txXfrm>
    </dsp:sp>
    <dsp:sp modelId="{FDE18B0E-7BC6-480D-AFF2-2F306A163932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21293141"/>
            <a:gd name="adj4" fmla="val 19766327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C78D5-E6E6-41A4-881A-684AAE168378}">
      <dsp:nvSpPr>
        <dsp:cNvPr id="0" name=""/>
        <dsp:cNvSpPr/>
      </dsp:nvSpPr>
      <dsp:spPr>
        <a:xfrm>
          <a:off x="3599847" y="149655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Obsah tematu hodiny</a:t>
          </a:r>
        </a:p>
      </dsp:txBody>
      <dsp:txXfrm>
        <a:off x="3599847" y="1496554"/>
        <a:ext cx="791616" cy="791616"/>
      </dsp:txXfrm>
    </dsp:sp>
    <dsp:sp modelId="{FEB4E01C-D799-4A18-9931-34E9725EECD5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4014594"/>
            <a:gd name="adj4" fmla="val 225352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06B42-8621-43EC-8A18-86061D0AFA38}">
      <dsp:nvSpPr>
        <dsp:cNvPr id="0" name=""/>
        <dsp:cNvSpPr/>
      </dsp:nvSpPr>
      <dsp:spPr>
        <a:xfrm>
          <a:off x="2347391" y="2406517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Učební úlohy</a:t>
          </a:r>
        </a:p>
      </dsp:txBody>
      <dsp:txXfrm>
        <a:off x="2347391" y="2406517"/>
        <a:ext cx="791616" cy="791616"/>
      </dsp:txXfrm>
    </dsp:sp>
    <dsp:sp modelId="{50F8F22F-8783-4E71-953B-DCA1DCA1BEE4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8210534"/>
            <a:gd name="adj4" fmla="val 6449468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EC7CC-524A-448A-8A71-7D04C1D42335}">
      <dsp:nvSpPr>
        <dsp:cNvPr id="0" name=""/>
        <dsp:cNvSpPr/>
      </dsp:nvSpPr>
      <dsp:spPr>
        <a:xfrm>
          <a:off x="1094935" y="149655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Hodnocení</a:t>
          </a:r>
        </a:p>
      </dsp:txBody>
      <dsp:txXfrm>
        <a:off x="1094935" y="1496554"/>
        <a:ext cx="791616" cy="791616"/>
      </dsp:txXfrm>
    </dsp:sp>
    <dsp:sp modelId="{3146B6D9-EBCD-4F60-90AA-080955F21B7A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12297735"/>
            <a:gd name="adj4" fmla="val 10770921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AF92E-EAC2-4BA6-893E-6D72B5A3614E}">
      <dsp:nvSpPr>
        <dsp:cNvPr id="0" name=""/>
        <dsp:cNvSpPr/>
      </dsp:nvSpPr>
      <dsp:spPr>
        <a:xfrm>
          <a:off x="1573331" y="24204"/>
          <a:ext cx="791616" cy="79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Očekávané výstupy</a:t>
          </a:r>
        </a:p>
      </dsp:txBody>
      <dsp:txXfrm>
        <a:off x="1573331" y="24204"/>
        <a:ext cx="791616" cy="791616"/>
      </dsp:txXfrm>
    </dsp:sp>
    <dsp:sp modelId="{5F3D2897-7895-48DC-968F-A49CF7BAC1CC}">
      <dsp:nvSpPr>
        <dsp:cNvPr id="0" name=""/>
        <dsp:cNvSpPr/>
      </dsp:nvSpPr>
      <dsp:spPr>
        <a:xfrm>
          <a:off x="1259060" y="1276"/>
          <a:ext cx="2968278" cy="2968278"/>
        </a:xfrm>
        <a:prstGeom prst="circularArrow">
          <a:avLst>
            <a:gd name="adj1" fmla="val 5200"/>
            <a:gd name="adj2" fmla="val 335938"/>
            <a:gd name="adj3" fmla="val 16865583"/>
            <a:gd name="adj4" fmla="val 15198479"/>
            <a:gd name="adj5" fmla="val 606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88C57-9ACA-41FC-9FF2-E5364CA51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E594AB-2BB6-4FD1-990E-0789E431A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4B59A4-A605-49B8-899E-A33A3D43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5F4CB5-8801-4BA8-A1AB-288A4AC9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E8B759-E202-4599-BEBB-89E39988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17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02A0D-E248-424A-82C8-87B1CC62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2A0B6B-C662-45A3-97ED-11574556D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1704E5-519D-4FF0-B222-F929AE41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F109E0-865C-45BD-AEEE-88696210E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9AB75F-B19B-4675-86B3-05CA4402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6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B9D80F9-61CE-497F-856F-BC8C2E4298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AB8D15-F529-4D45-83B0-D2A25C7DE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D92452-05F3-4D9C-9916-77355E09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0E6B64-D72B-4C7A-8EE6-9B66E985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D45706-04B1-48DC-86D9-0525586F9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0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E3D790-A643-4E90-9C08-F77A495B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5C77D2-4C61-430A-AEF6-5C5E3529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E58085-EFB7-45A6-B8B5-92B2CD4EA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6AC3CE-34BE-4F2E-A1D4-BE314CAE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E6EA1-FD9F-4CD2-8A78-2653C0AE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356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F6839-6277-40F2-A424-7095C33A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A44430-981B-4DD1-A42D-510533549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B4EA7-CD79-422C-A84B-33367675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47BE78-0693-465D-9CBA-9C9DBDA8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753C44-B615-4075-9045-A9876F9E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98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34339-2AE8-4CFE-B7E3-97E2F3ED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A28D7E-698F-4595-861E-A1E3C34B8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E82441-2C44-4D83-B38F-AEDCC3FF0E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26D9B8-9505-4C4C-A08A-D7C97C5F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1AC919-3DE6-4D46-BAE1-E6A154EE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AFD08D-2490-488C-A521-D6FE5228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985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B0572-6151-4C77-8EE1-1F90C6D1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DE35F5-F5B5-48C0-9415-091D93958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2957A4-1341-48ED-8814-EF8A80DA7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CB357B2-2385-467F-A86E-DE29C79E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719ADE9-445E-4A04-B034-5B91BD995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15C445-92B1-44B6-8670-9A16F0F3D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9B60742-70D0-48AF-B0A4-237FA73A0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683B7C1-0BE7-4C9B-8485-FA3FB612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1822AE-3120-41C8-A566-1BAE0B92B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381D6C-7BC1-42E2-8339-883DA450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BDE005-D36C-48FC-8E0F-9B18174F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160182-B770-4E72-BC7C-AC395E4C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21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0514C1-7442-46AD-95C6-E57722D1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CF84E8-9A4C-401E-B213-0E5D96C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E0CA20-415F-446B-8071-748265028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13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2EED7-B0E2-4BAF-89A6-F7BE6798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26CDFE-DD9E-4EFF-BE8D-EEE6E3C3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2E51B63-401B-4636-A85A-5B646FDE1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6279F1-EBC1-4A20-AFAA-B9670BD1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74ABE0-C261-4A1F-97FA-262168B9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4E57A0-F47D-47AF-88EA-EED18CFA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0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A7A7E-3E8F-49E4-B424-300E244A1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726DA1-10C7-4601-8344-87E87A3FB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D52388-1CA4-485B-A46A-FF2391975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8B2542-5FE8-4128-871D-6C489CC91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DE4E4F-6F01-4D2F-98AE-E339D150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0F000F-B9C8-49E5-B026-EBE53FA2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30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39D70E-E7C4-41C0-A449-43B4B178D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4967B3-8249-4D1B-A86B-DDA91E0B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AB977A-7F6A-441F-9236-2D5BA59F3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8FCFC-D461-4BC3-BA34-CEAAA967363D}" type="datetimeFigureOut">
              <a:rPr lang="cs-CZ" smtClean="0"/>
              <a:t>26.12.2021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400C12-D8E4-4CB2-897D-FCA0777E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BA491-F5E5-4AF9-B128-56327C834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CA4F-35B2-49C0-A989-EF03DE8B1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6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255FA-3A80-4128-8DB8-B899C07CB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přípravy na výuku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43D8A6-A93A-41B8-8F33-411FFB77F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E.H.</a:t>
            </a:r>
          </a:p>
        </p:txBody>
      </p:sp>
    </p:spTree>
    <p:extLst>
      <p:ext uri="{BB962C8B-B14F-4D97-AF65-F5344CB8AC3E}">
        <p14:creationId xmlns:p14="http://schemas.microsoft.com/office/powerpoint/2010/main" val="100515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EC7A681D-6B5E-4282-B41F-487C6CED1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3" t="35259" r="27000" b="41630"/>
          <a:stretch/>
        </p:blipFill>
        <p:spPr>
          <a:xfrm>
            <a:off x="643467" y="2050416"/>
            <a:ext cx="10905066" cy="275716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4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E867553-33D1-4AE6-9654-A19372748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242748"/>
              </p:ext>
            </p:extLst>
          </p:nvPr>
        </p:nvGraphicFramePr>
        <p:xfrm>
          <a:off x="3267075" y="330612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B607E97A-9F3B-41B6-8E86-0DA4EB612289}"/>
              </a:ext>
            </a:extLst>
          </p:cNvPr>
          <p:cNvSpPr txBox="1"/>
          <p:nvPr/>
        </p:nvSpPr>
        <p:spPr>
          <a:xfrm>
            <a:off x="1552575" y="533400"/>
            <a:ext cx="9915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POSTUP: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cyklus, z tohoto důvodu můžete začít kdekoliv, kde Vám to bude dávat smysl. Nejprve budete zřejmě vycházet z obsahu – tedy z toho, co budete učit.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Postupem doby se mohou Vaše prvotní preference změnit až na nejvyšší úroveň, kdy vyjdete z toho, co chcete u žáků hodnotit, k tomu nastavíte výukové cíle, očekávané výstupy a k tomuto všemu přizpůsobíte obsah hodiny, tedy to, na čem je to chcete naučit.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468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2054281-4F82-435E-9D1F-F3666FB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Pokračování</a:t>
            </a:r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příště</a:t>
            </a:r>
            <a:endParaRPr lang="en-US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AF84E3A3-A8B6-44CB-9820-116888251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785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751E70-4E88-422F-8FCB-BF6C81D9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Používané 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51328-FFCA-4313-A1BC-17BAA8AD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cs-CZ" sz="2000" b="1" dirty="0"/>
              <a:t>Rámcový vzdělávací program (dále RVP) </a:t>
            </a:r>
            <a:r>
              <a:rPr lang="cs-CZ" sz="2000" dirty="0"/>
              <a:t>– státní dokument, který je rozpracovaný pro jednotlivé typy škol a tvoří závazný rámec pro tvorbu školního kurikula. </a:t>
            </a:r>
          </a:p>
          <a:p>
            <a:r>
              <a:rPr lang="cs-CZ" sz="2000" b="1" dirty="0"/>
              <a:t>Školní vzdělávací program (dále ŠVP) – </a:t>
            </a:r>
            <a:r>
              <a:rPr lang="cs-CZ" sz="2000" dirty="0"/>
              <a:t>dokument, který si tvoří učitelé jednotlivých typů a stupňů škol pro vedení výuky a je to rozpracovaný státní dokument až do podoby školního kurikula, chceme-li do učebních osnov jednotlivých předmětů. Měl by vycházet ze specifických možností a potřeb každé školy.</a:t>
            </a:r>
          </a:p>
          <a:p>
            <a:r>
              <a:rPr lang="cs-CZ" sz="2000" b="1" dirty="0"/>
              <a:t>Vlastní tematický plán (dále VTP) – </a:t>
            </a:r>
            <a:r>
              <a:rPr lang="cs-CZ" sz="2000" dirty="0"/>
              <a:t>dokument, který si tvoří studenti společně s učiteli na </a:t>
            </a:r>
            <a:r>
              <a:rPr lang="cs-CZ" sz="2000" dirty="0" err="1"/>
              <a:t>PdF</a:t>
            </a:r>
            <a:r>
              <a:rPr lang="cs-CZ" sz="2000" dirty="0"/>
              <a:t> MU a který oba předešlé dokumenty (RVP a ŠVP) používá k tomu, aby rozpracoval obsahovou náplň předmětu zeměpis do jednotlivých ročníků s ohledem na možnosti časové dotace, aktuálního vývoje oboru geografie, a zejména s ohledem na celkový profil absolventa příslušného typu a stupně školy. Cílem zpracování VTP je vytvoření vlastní představy o formování školního kurikula, se kterým budou studenti, jako budoucí učitelé v praxi neustále konfrontováni.</a:t>
            </a:r>
          </a:p>
          <a:p>
            <a:r>
              <a:rPr lang="cs-CZ" sz="2000" b="1" dirty="0"/>
              <a:t>Geografické vzdělávání (dále GV) – </a:t>
            </a:r>
            <a:r>
              <a:rPr lang="cs-CZ" sz="2000" dirty="0"/>
              <a:t>stručně se dá charakterizovat jako vzdělávací proces na jednotlivých typech a stupních škol, který se uskutečňuje prostřednictvím předmětu zeměpis.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7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47D673B8-6349-4B42-9A51-75615F5C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OČEKÁVANÉ VÝSTUPY - RVP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FFF2B7-AC9C-4F3E-855C-83F66271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i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Povinné.</a:t>
            </a:r>
          </a:p>
          <a:p>
            <a:pPr algn="ctr"/>
            <a:r>
              <a:rPr lang="en-US" sz="2200" i="1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Pozor, vzájemně se doplňují!</a:t>
            </a:r>
          </a:p>
        </p:txBody>
      </p:sp>
    </p:spTree>
    <p:extLst>
      <p:ext uri="{BB962C8B-B14F-4D97-AF65-F5344CB8AC3E}">
        <p14:creationId xmlns:p14="http://schemas.microsoft.com/office/powerpoint/2010/main" val="5437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6EB3BBC-9CB0-4350-B44C-6BBB40BEC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3" t="9931" r="15664" b="7111"/>
          <a:stretch/>
        </p:blipFill>
        <p:spPr>
          <a:xfrm>
            <a:off x="1027914" y="45305"/>
            <a:ext cx="9838808" cy="65688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A2FFF9B-858D-4906-8CBE-A725065A2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0" t="23704" r="24084" b="18963"/>
          <a:stretch/>
        </p:blipFill>
        <p:spPr>
          <a:xfrm>
            <a:off x="1179959" y="643467"/>
            <a:ext cx="983208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2635146-A587-4A9C-BFC9-B97892D21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7" t="20148" r="24250" b="27852"/>
          <a:stretch/>
        </p:blipFill>
        <p:spPr>
          <a:xfrm>
            <a:off x="643467" y="694929"/>
            <a:ext cx="10905066" cy="546814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7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5012D7-0E0D-4861-8294-5AF09868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DÍLČÍ CÍLE – ŠVP – TEM. PLÁN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B228F-4FDA-4B5F-836A-E4715B876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1" y="4473360"/>
            <a:ext cx="10132786" cy="86563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cs-CZ" sz="2800" i="1" dirty="0">
                <a:solidFill>
                  <a:srgbClr val="000000"/>
                </a:solidFill>
              </a:rPr>
              <a:t>R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ozpracování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konkretizace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dílčích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cílů</a:t>
            </a:r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ctr"/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ndikátory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800" i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standardy</a:t>
            </a:r>
            <a:r>
              <a:rPr lang="en-US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GV)</a:t>
            </a:r>
            <a:r>
              <a:rPr lang="cs-CZ" sz="28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– inspirace vhodná k doplňování!</a:t>
            </a:r>
            <a:endParaRPr lang="en-US" sz="2800" i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4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68A551-F70F-45FD-8CC3-BF68312A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2" t="25185" r="26834" b="17037"/>
          <a:stretch/>
        </p:blipFill>
        <p:spPr>
          <a:xfrm>
            <a:off x="1653391" y="643467"/>
            <a:ext cx="888521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07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DC57345-1507-476D-A1EF-797E4FF0E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2" t="46815" r="26251" b="17185"/>
          <a:stretch/>
        </p:blipFill>
        <p:spPr>
          <a:xfrm>
            <a:off x="643466" y="868878"/>
            <a:ext cx="9272693" cy="358227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8FD5375-1D8F-4E94-ADCE-F69361C55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4" t="26958" r="26833" b="48000"/>
          <a:stretch/>
        </p:blipFill>
        <p:spPr>
          <a:xfrm>
            <a:off x="643466" y="4368799"/>
            <a:ext cx="9159393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60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349</Words>
  <Application>Microsoft Office PowerPoint</Application>
  <PresentationFormat>Širokoúhlá obrazovka</PresentationFormat>
  <Paragraphs>23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Tvorba přípravy na výuku</vt:lpstr>
      <vt:lpstr>Používané termíny</vt:lpstr>
      <vt:lpstr>OČEKÁVANÉ VÝSTUPY - RVP</vt:lpstr>
      <vt:lpstr>Prezentace aplikace PowerPoint</vt:lpstr>
      <vt:lpstr>Prezentace aplikace PowerPoint</vt:lpstr>
      <vt:lpstr>Prezentace aplikace PowerPoint</vt:lpstr>
      <vt:lpstr>DÍLČÍ CÍLE – ŠVP – TEM. PLÁN</vt:lpstr>
      <vt:lpstr>Prezentace aplikace PowerPoint</vt:lpstr>
      <vt:lpstr>Prezentace aplikace PowerPoint</vt:lpstr>
      <vt:lpstr>Prezentace aplikace PowerPoint</vt:lpstr>
      <vt:lpstr>Prezentace aplikace PowerPoint</vt:lpstr>
      <vt:lpstr>Pokračování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přípravy na výuku</dc:title>
  <dc:creator>Eduard Hofmann</dc:creator>
  <cp:lastModifiedBy>Eduard Hofmann</cp:lastModifiedBy>
  <cp:revision>7</cp:revision>
  <dcterms:created xsi:type="dcterms:W3CDTF">2020-10-13T10:05:50Z</dcterms:created>
  <dcterms:modified xsi:type="dcterms:W3CDTF">2021-12-26T10:21:09Z</dcterms:modified>
</cp:coreProperties>
</file>