
<file path=[Content_Types].xml><?xml version="1.0" encoding="utf-8"?>
<Types xmlns="http://schemas.openxmlformats.org/package/2006/content-types">
  <Default Extension="2cjyu0b5DORUroI2pzAw4R2Xan1A" ContentType="image/jpeg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73" r:id="rId6"/>
    <p:sldId id="272" r:id="rId7"/>
    <p:sldId id="263" r:id="rId8"/>
    <p:sldId id="264" r:id="rId9"/>
    <p:sldId id="268" r:id="rId10"/>
    <p:sldId id="269" r:id="rId11"/>
    <p:sldId id="265" r:id="rId12"/>
    <p:sldId id="266" r:id="rId13"/>
    <p:sldId id="271" r:id="rId14"/>
    <p:sldId id="267" r:id="rId15"/>
    <p:sldId id="270" r:id="rId16"/>
    <p:sldId id="274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66B40B3-BE11-462C-B7DD-08C2311DF12C}" v="10" dt="2023-02-14T19:17:45.35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377" autoAdjust="0"/>
    <p:restoredTop sz="94660"/>
  </p:normalViewPr>
  <p:slideViewPr>
    <p:cSldViewPr snapToGrid="0">
      <p:cViewPr varScale="1">
        <p:scale>
          <a:sx n="54" d="100"/>
          <a:sy n="54" d="100"/>
        </p:scale>
        <p:origin x="61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Zuzana Kršková" userId="9a6e2240-8baa-45cb-96b1-1b129a1fdbbd" providerId="ADAL" clId="{966B40B3-BE11-462C-B7DD-08C2311DF12C}"/>
    <pc:docChg chg="undo custSel addSld delSld modSld sldOrd">
      <pc:chgData name="Zuzana Kršková" userId="9a6e2240-8baa-45cb-96b1-1b129a1fdbbd" providerId="ADAL" clId="{966B40B3-BE11-462C-B7DD-08C2311DF12C}" dt="2023-02-14T19:19:57.171" v="183" actId="14100"/>
      <pc:docMkLst>
        <pc:docMk/>
      </pc:docMkLst>
      <pc:sldChg chg="del">
        <pc:chgData name="Zuzana Kršková" userId="9a6e2240-8baa-45cb-96b1-1b129a1fdbbd" providerId="ADAL" clId="{966B40B3-BE11-462C-B7DD-08C2311DF12C}" dt="2023-02-05T22:46:38.339" v="3" actId="2696"/>
        <pc:sldMkLst>
          <pc:docMk/>
          <pc:sldMk cId="3390895160" sldId="257"/>
        </pc:sldMkLst>
      </pc:sldChg>
      <pc:sldChg chg="del">
        <pc:chgData name="Zuzana Kršková" userId="9a6e2240-8baa-45cb-96b1-1b129a1fdbbd" providerId="ADAL" clId="{966B40B3-BE11-462C-B7DD-08C2311DF12C}" dt="2023-02-05T22:46:34.748" v="2" actId="2696"/>
        <pc:sldMkLst>
          <pc:docMk/>
          <pc:sldMk cId="3545647869" sldId="261"/>
        </pc:sldMkLst>
      </pc:sldChg>
      <pc:sldChg chg="del">
        <pc:chgData name="Zuzana Kršková" userId="9a6e2240-8baa-45cb-96b1-1b129a1fdbbd" providerId="ADAL" clId="{966B40B3-BE11-462C-B7DD-08C2311DF12C}" dt="2023-02-05T22:46:07.926" v="0" actId="2696"/>
        <pc:sldMkLst>
          <pc:docMk/>
          <pc:sldMk cId="1712475100" sldId="262"/>
        </pc:sldMkLst>
      </pc:sldChg>
      <pc:sldChg chg="modSp mod">
        <pc:chgData name="Zuzana Kršková" userId="9a6e2240-8baa-45cb-96b1-1b129a1fdbbd" providerId="ADAL" clId="{966B40B3-BE11-462C-B7DD-08C2311DF12C}" dt="2023-02-05T22:48:58.960" v="19" actId="14100"/>
        <pc:sldMkLst>
          <pc:docMk/>
          <pc:sldMk cId="1467496821" sldId="263"/>
        </pc:sldMkLst>
        <pc:spChg chg="mod">
          <ac:chgData name="Zuzana Kršková" userId="9a6e2240-8baa-45cb-96b1-1b129a1fdbbd" providerId="ADAL" clId="{966B40B3-BE11-462C-B7DD-08C2311DF12C}" dt="2023-02-05T22:48:58.960" v="19" actId="14100"/>
          <ac:spMkLst>
            <pc:docMk/>
            <pc:sldMk cId="1467496821" sldId="263"/>
            <ac:spMk id="4" creationId="{A97E5FE9-8EB7-305F-E3A7-A6F243FEA042}"/>
          </ac:spMkLst>
        </pc:spChg>
        <pc:spChg chg="mod">
          <ac:chgData name="Zuzana Kršková" userId="9a6e2240-8baa-45cb-96b1-1b129a1fdbbd" providerId="ADAL" clId="{966B40B3-BE11-462C-B7DD-08C2311DF12C}" dt="2023-02-05T22:48:53.304" v="18" actId="14100"/>
          <ac:spMkLst>
            <pc:docMk/>
            <pc:sldMk cId="1467496821" sldId="263"/>
            <ac:spMk id="5" creationId="{2FAC2020-2693-7175-57D9-6FD695F38F0C}"/>
          </ac:spMkLst>
        </pc:spChg>
        <pc:picChg chg="mod">
          <ac:chgData name="Zuzana Kršková" userId="9a6e2240-8baa-45cb-96b1-1b129a1fdbbd" providerId="ADAL" clId="{966B40B3-BE11-462C-B7DD-08C2311DF12C}" dt="2023-02-05T22:48:25.430" v="15" actId="1076"/>
          <ac:picMkLst>
            <pc:docMk/>
            <pc:sldMk cId="1467496821" sldId="263"/>
            <ac:picMk id="7" creationId="{389CBB99-B355-A1BF-4AB9-6A7465A3EFF5}"/>
          </ac:picMkLst>
        </pc:picChg>
        <pc:picChg chg="mod">
          <ac:chgData name="Zuzana Kršková" userId="9a6e2240-8baa-45cb-96b1-1b129a1fdbbd" providerId="ADAL" clId="{966B40B3-BE11-462C-B7DD-08C2311DF12C}" dt="2023-02-05T22:48:10.702" v="11" actId="14100"/>
          <ac:picMkLst>
            <pc:docMk/>
            <pc:sldMk cId="1467496821" sldId="263"/>
            <ac:picMk id="9" creationId="{08D7D9D7-30BC-74D9-9EB4-2A45AE3BFB8C}"/>
          </ac:picMkLst>
        </pc:picChg>
      </pc:sldChg>
      <pc:sldChg chg="modSp mod">
        <pc:chgData name="Zuzana Kršková" userId="9a6e2240-8baa-45cb-96b1-1b129a1fdbbd" providerId="ADAL" clId="{966B40B3-BE11-462C-B7DD-08C2311DF12C}" dt="2023-02-05T22:51:32.809" v="21" actId="1076"/>
        <pc:sldMkLst>
          <pc:docMk/>
          <pc:sldMk cId="1289861132" sldId="272"/>
        </pc:sldMkLst>
        <pc:spChg chg="mod">
          <ac:chgData name="Zuzana Kršková" userId="9a6e2240-8baa-45cb-96b1-1b129a1fdbbd" providerId="ADAL" clId="{966B40B3-BE11-462C-B7DD-08C2311DF12C}" dt="2023-02-05T22:51:32.809" v="21" actId="1076"/>
          <ac:spMkLst>
            <pc:docMk/>
            <pc:sldMk cId="1289861132" sldId="272"/>
            <ac:spMk id="7" creationId="{6BE99577-B271-6F33-464A-76512E3CC0C7}"/>
          </ac:spMkLst>
        </pc:spChg>
      </pc:sldChg>
      <pc:sldChg chg="ord">
        <pc:chgData name="Zuzana Kršková" userId="9a6e2240-8baa-45cb-96b1-1b129a1fdbbd" providerId="ADAL" clId="{966B40B3-BE11-462C-B7DD-08C2311DF12C}" dt="2023-02-12T19:40:03.942" v="23"/>
        <pc:sldMkLst>
          <pc:docMk/>
          <pc:sldMk cId="847623947" sldId="273"/>
        </pc:sldMkLst>
      </pc:sldChg>
      <pc:sldChg chg="modSp new mod">
        <pc:chgData name="Zuzana Kršková" userId="9a6e2240-8baa-45cb-96b1-1b129a1fdbbd" providerId="ADAL" clId="{966B40B3-BE11-462C-B7DD-08C2311DF12C}" dt="2023-02-14T19:19:57.171" v="183" actId="14100"/>
        <pc:sldMkLst>
          <pc:docMk/>
          <pc:sldMk cId="448298521" sldId="274"/>
        </pc:sldMkLst>
        <pc:spChg chg="mod">
          <ac:chgData name="Zuzana Kršková" userId="9a6e2240-8baa-45cb-96b1-1b129a1fdbbd" providerId="ADAL" clId="{966B40B3-BE11-462C-B7DD-08C2311DF12C}" dt="2023-02-14T19:10:48.344" v="69" actId="27636"/>
          <ac:spMkLst>
            <pc:docMk/>
            <pc:sldMk cId="448298521" sldId="274"/>
            <ac:spMk id="2" creationId="{B567ACCF-6158-4AEB-6530-6DE5C06F513F}"/>
          </ac:spMkLst>
        </pc:spChg>
        <pc:spChg chg="mod">
          <ac:chgData name="Zuzana Kršková" userId="9a6e2240-8baa-45cb-96b1-1b129a1fdbbd" providerId="ADAL" clId="{966B40B3-BE11-462C-B7DD-08C2311DF12C}" dt="2023-02-14T19:19:57.171" v="183" actId="14100"/>
          <ac:spMkLst>
            <pc:docMk/>
            <pc:sldMk cId="448298521" sldId="274"/>
            <ac:spMk id="3" creationId="{BFDD35D6-6816-CB1E-F894-E32B2D08A35A}"/>
          </ac:spMkLst>
        </pc:spChg>
      </pc:sldChg>
      <pc:sldChg chg="new del">
        <pc:chgData name="Zuzana Kršková" userId="9a6e2240-8baa-45cb-96b1-1b129a1fdbbd" providerId="ADAL" clId="{966B40B3-BE11-462C-B7DD-08C2311DF12C}" dt="2023-02-14T19:10:21.128" v="25" actId="680"/>
        <pc:sldMkLst>
          <pc:docMk/>
          <pc:sldMk cId="3891571111" sldId="274"/>
        </pc:sldMkLst>
      </pc:sldChg>
      <pc:sldChg chg="del">
        <pc:chgData name="Zuzana Kršková" userId="9a6e2240-8baa-45cb-96b1-1b129a1fdbbd" providerId="ADAL" clId="{966B40B3-BE11-462C-B7DD-08C2311DF12C}" dt="2023-02-05T22:46:22.996" v="1" actId="2696"/>
        <pc:sldMkLst>
          <pc:docMk/>
          <pc:sldMk cId="4037679776" sldId="274"/>
        </pc:sldMkLst>
      </pc:sldChg>
    </pc:docChg>
  </pc:docChgLst>
  <pc:docChgLst>
    <pc:chgData name="Zuzana Kršková" userId="9a6e2240-8baa-45cb-96b1-1b129a1fdbbd" providerId="ADAL" clId="{F6EBC39F-A4B7-45AA-9EF5-B0ACAB6A385E}"/>
    <pc:docChg chg="undo redo custSel addSld modSld sldOrd">
      <pc:chgData name="Zuzana Kršková" userId="9a6e2240-8baa-45cb-96b1-1b129a1fdbbd" providerId="ADAL" clId="{F6EBC39F-A4B7-45AA-9EF5-B0ACAB6A385E}" dt="2023-02-05T22:44:37.796" v="3381" actId="20577"/>
      <pc:docMkLst>
        <pc:docMk/>
      </pc:docMkLst>
      <pc:sldChg chg="addSp delSp modSp new mod setBg">
        <pc:chgData name="Zuzana Kršková" userId="9a6e2240-8baa-45cb-96b1-1b129a1fdbbd" providerId="ADAL" clId="{F6EBC39F-A4B7-45AA-9EF5-B0ACAB6A385E}" dt="2023-02-01T19:10:02.173" v="112" actId="1076"/>
        <pc:sldMkLst>
          <pc:docMk/>
          <pc:sldMk cId="125036572" sldId="256"/>
        </pc:sldMkLst>
        <pc:spChg chg="del mod">
          <ac:chgData name="Zuzana Kršková" userId="9a6e2240-8baa-45cb-96b1-1b129a1fdbbd" providerId="ADAL" clId="{F6EBC39F-A4B7-45AA-9EF5-B0ACAB6A385E}" dt="2023-02-01T19:04:48.930" v="34" actId="21"/>
          <ac:spMkLst>
            <pc:docMk/>
            <pc:sldMk cId="125036572" sldId="256"/>
            <ac:spMk id="2" creationId="{18018A1B-347D-15CE-6877-147F118C8224}"/>
          </ac:spMkLst>
        </pc:spChg>
        <pc:spChg chg="del">
          <ac:chgData name="Zuzana Kršková" userId="9a6e2240-8baa-45cb-96b1-1b129a1fdbbd" providerId="ADAL" clId="{F6EBC39F-A4B7-45AA-9EF5-B0ACAB6A385E}" dt="2023-02-01T19:04:54.703" v="35" actId="21"/>
          <ac:spMkLst>
            <pc:docMk/>
            <pc:sldMk cId="125036572" sldId="256"/>
            <ac:spMk id="3" creationId="{A83CB068-3BB2-F1B3-7B5D-58728F3700DE}"/>
          </ac:spMkLst>
        </pc:spChg>
        <pc:spChg chg="add mod">
          <ac:chgData name="Zuzana Kršková" userId="9a6e2240-8baa-45cb-96b1-1b129a1fdbbd" providerId="ADAL" clId="{F6EBC39F-A4B7-45AA-9EF5-B0ACAB6A385E}" dt="2023-02-01T19:10:02.173" v="112" actId="1076"/>
          <ac:spMkLst>
            <pc:docMk/>
            <pc:sldMk cId="125036572" sldId="256"/>
            <ac:spMk id="4" creationId="{C4D268ED-DF14-6541-5977-B49A440531B3}"/>
          </ac:spMkLst>
        </pc:spChg>
      </pc:sldChg>
      <pc:sldChg chg="modSp new mod">
        <pc:chgData name="Zuzana Kršková" userId="9a6e2240-8baa-45cb-96b1-1b129a1fdbbd" providerId="ADAL" clId="{F6EBC39F-A4B7-45AA-9EF5-B0ACAB6A385E}" dt="2023-02-01T19:22:32.210" v="142" actId="20577"/>
        <pc:sldMkLst>
          <pc:docMk/>
          <pc:sldMk cId="3390895160" sldId="257"/>
        </pc:sldMkLst>
        <pc:spChg chg="mod">
          <ac:chgData name="Zuzana Kršková" userId="9a6e2240-8baa-45cb-96b1-1b129a1fdbbd" providerId="ADAL" clId="{F6EBC39F-A4B7-45AA-9EF5-B0ACAB6A385E}" dt="2023-02-01T19:22:32.210" v="142" actId="20577"/>
          <ac:spMkLst>
            <pc:docMk/>
            <pc:sldMk cId="3390895160" sldId="257"/>
            <ac:spMk id="2" creationId="{38BEFE1F-00D5-0DCD-3B2B-29AF3F057E2D}"/>
          </ac:spMkLst>
        </pc:spChg>
        <pc:spChg chg="mod">
          <ac:chgData name="Zuzana Kršková" userId="9a6e2240-8baa-45cb-96b1-1b129a1fdbbd" providerId="ADAL" clId="{F6EBC39F-A4B7-45AA-9EF5-B0ACAB6A385E}" dt="2023-02-01T19:22:07.518" v="114" actId="20577"/>
          <ac:spMkLst>
            <pc:docMk/>
            <pc:sldMk cId="3390895160" sldId="257"/>
            <ac:spMk id="3" creationId="{E4EF0BA6-93E1-C351-E543-671D85539D2B}"/>
          </ac:spMkLst>
        </pc:spChg>
      </pc:sldChg>
      <pc:sldChg chg="addSp delSp modSp new mod setBg">
        <pc:chgData name="Zuzana Kršková" userId="9a6e2240-8baa-45cb-96b1-1b129a1fdbbd" providerId="ADAL" clId="{F6EBC39F-A4B7-45AA-9EF5-B0ACAB6A385E}" dt="2023-02-01T19:33:22.759" v="446"/>
        <pc:sldMkLst>
          <pc:docMk/>
          <pc:sldMk cId="624705689" sldId="258"/>
        </pc:sldMkLst>
        <pc:spChg chg="mod">
          <ac:chgData name="Zuzana Kršková" userId="9a6e2240-8baa-45cb-96b1-1b129a1fdbbd" providerId="ADAL" clId="{F6EBC39F-A4B7-45AA-9EF5-B0ACAB6A385E}" dt="2023-02-01T19:33:06.974" v="407" actId="14100"/>
          <ac:spMkLst>
            <pc:docMk/>
            <pc:sldMk cId="624705689" sldId="258"/>
            <ac:spMk id="2" creationId="{B51D7427-BE03-5484-6B7E-39D6387E7377}"/>
          </ac:spMkLst>
        </pc:spChg>
        <pc:spChg chg="del mod">
          <ac:chgData name="Zuzana Kršková" userId="9a6e2240-8baa-45cb-96b1-1b129a1fdbbd" providerId="ADAL" clId="{F6EBC39F-A4B7-45AA-9EF5-B0ACAB6A385E}" dt="2023-02-01T19:27:00.946" v="201" actId="21"/>
          <ac:spMkLst>
            <pc:docMk/>
            <pc:sldMk cId="624705689" sldId="258"/>
            <ac:spMk id="3" creationId="{8DAEF77F-BBC9-E5A2-2990-ABEEC202A568}"/>
          </ac:spMkLst>
        </pc:spChg>
        <pc:spChg chg="add del mod">
          <ac:chgData name="Zuzana Kršková" userId="9a6e2240-8baa-45cb-96b1-1b129a1fdbbd" providerId="ADAL" clId="{F6EBC39F-A4B7-45AA-9EF5-B0ACAB6A385E}" dt="2023-02-01T19:27:11.741" v="204"/>
          <ac:spMkLst>
            <pc:docMk/>
            <pc:sldMk cId="624705689" sldId="258"/>
            <ac:spMk id="4" creationId="{74A810FE-C57A-2A15-2502-13E523AA9C8A}"/>
          </ac:spMkLst>
        </pc:spChg>
      </pc:sldChg>
      <pc:sldChg chg="delSp modSp new mod setBg">
        <pc:chgData name="Zuzana Kršková" userId="9a6e2240-8baa-45cb-96b1-1b129a1fdbbd" providerId="ADAL" clId="{F6EBC39F-A4B7-45AA-9EF5-B0ACAB6A385E}" dt="2023-02-01T19:30:49.791" v="275" actId="1076"/>
        <pc:sldMkLst>
          <pc:docMk/>
          <pc:sldMk cId="2431382828" sldId="259"/>
        </pc:sldMkLst>
        <pc:spChg chg="mod">
          <ac:chgData name="Zuzana Kršková" userId="9a6e2240-8baa-45cb-96b1-1b129a1fdbbd" providerId="ADAL" clId="{F6EBC39F-A4B7-45AA-9EF5-B0ACAB6A385E}" dt="2023-02-01T19:30:49.791" v="275" actId="1076"/>
          <ac:spMkLst>
            <pc:docMk/>
            <pc:sldMk cId="2431382828" sldId="259"/>
            <ac:spMk id="2" creationId="{EEDF47E1-DE39-F991-40A4-FBBD8614E151}"/>
          </ac:spMkLst>
        </pc:spChg>
        <pc:spChg chg="del mod">
          <ac:chgData name="Zuzana Kršková" userId="9a6e2240-8baa-45cb-96b1-1b129a1fdbbd" providerId="ADAL" clId="{F6EBC39F-A4B7-45AA-9EF5-B0ACAB6A385E}" dt="2023-02-01T19:30:31.811" v="271" actId="21"/>
          <ac:spMkLst>
            <pc:docMk/>
            <pc:sldMk cId="2431382828" sldId="259"/>
            <ac:spMk id="3" creationId="{F322CFF1-166D-5254-99E6-EA545F7F2EB5}"/>
          </ac:spMkLst>
        </pc:spChg>
      </pc:sldChg>
      <pc:sldChg chg="modSp new mod setBg">
        <pc:chgData name="Zuzana Kršková" userId="9a6e2240-8baa-45cb-96b1-1b129a1fdbbd" providerId="ADAL" clId="{F6EBC39F-A4B7-45AA-9EF5-B0ACAB6A385E}" dt="2023-02-05T21:57:41.433" v="2895"/>
        <pc:sldMkLst>
          <pc:docMk/>
          <pc:sldMk cId="1119937644" sldId="260"/>
        </pc:sldMkLst>
        <pc:spChg chg="mod">
          <ac:chgData name="Zuzana Kršková" userId="9a6e2240-8baa-45cb-96b1-1b129a1fdbbd" providerId="ADAL" clId="{F6EBC39F-A4B7-45AA-9EF5-B0ACAB6A385E}" dt="2023-02-05T21:57:01.718" v="2892" actId="14100"/>
          <ac:spMkLst>
            <pc:docMk/>
            <pc:sldMk cId="1119937644" sldId="260"/>
            <ac:spMk id="3" creationId="{415D3D7A-9177-E789-8E0E-3DAF089835D3}"/>
          </ac:spMkLst>
        </pc:spChg>
      </pc:sldChg>
      <pc:sldChg chg="modSp new mod">
        <pc:chgData name="Zuzana Kršková" userId="9a6e2240-8baa-45cb-96b1-1b129a1fdbbd" providerId="ADAL" clId="{F6EBC39F-A4B7-45AA-9EF5-B0ACAB6A385E}" dt="2023-02-05T22:12:29.663" v="3082" actId="20577"/>
        <pc:sldMkLst>
          <pc:docMk/>
          <pc:sldMk cId="3545647869" sldId="261"/>
        </pc:sldMkLst>
        <pc:spChg chg="mod">
          <ac:chgData name="Zuzana Kršková" userId="9a6e2240-8baa-45cb-96b1-1b129a1fdbbd" providerId="ADAL" clId="{F6EBC39F-A4B7-45AA-9EF5-B0ACAB6A385E}" dt="2023-02-01T19:37:45.836" v="737" actId="20577"/>
          <ac:spMkLst>
            <pc:docMk/>
            <pc:sldMk cId="3545647869" sldId="261"/>
            <ac:spMk id="2" creationId="{2211C5B4-99F7-C6D8-6AB1-A5199D09095C}"/>
          </ac:spMkLst>
        </pc:spChg>
        <pc:spChg chg="mod">
          <ac:chgData name="Zuzana Kršková" userId="9a6e2240-8baa-45cb-96b1-1b129a1fdbbd" providerId="ADAL" clId="{F6EBC39F-A4B7-45AA-9EF5-B0ACAB6A385E}" dt="2023-02-05T22:12:29.663" v="3082" actId="20577"/>
          <ac:spMkLst>
            <pc:docMk/>
            <pc:sldMk cId="3545647869" sldId="261"/>
            <ac:spMk id="3" creationId="{8E511467-24B6-6971-8B86-7407F89C95C4}"/>
          </ac:spMkLst>
        </pc:spChg>
      </pc:sldChg>
      <pc:sldChg chg="modSp new mod setBg">
        <pc:chgData name="Zuzana Kršková" userId="9a6e2240-8baa-45cb-96b1-1b129a1fdbbd" providerId="ADAL" clId="{F6EBC39F-A4B7-45AA-9EF5-B0ACAB6A385E}" dt="2023-02-05T21:33:39.402" v="2755" actId="255"/>
        <pc:sldMkLst>
          <pc:docMk/>
          <pc:sldMk cId="1712475100" sldId="262"/>
        </pc:sldMkLst>
        <pc:spChg chg="mod">
          <ac:chgData name="Zuzana Kršková" userId="9a6e2240-8baa-45cb-96b1-1b129a1fdbbd" providerId="ADAL" clId="{F6EBC39F-A4B7-45AA-9EF5-B0ACAB6A385E}" dt="2023-02-05T21:33:39.402" v="2755" actId="255"/>
          <ac:spMkLst>
            <pc:docMk/>
            <pc:sldMk cId="1712475100" sldId="262"/>
            <ac:spMk id="3" creationId="{3D3B1873-4C18-B78B-F046-7628FD9EEFB7}"/>
          </ac:spMkLst>
        </pc:spChg>
      </pc:sldChg>
      <pc:sldChg chg="addSp delSp modSp new mod setBg">
        <pc:chgData name="Zuzana Kršková" userId="9a6e2240-8baa-45cb-96b1-1b129a1fdbbd" providerId="ADAL" clId="{F6EBC39F-A4B7-45AA-9EF5-B0ACAB6A385E}" dt="2023-02-05T22:23:02.432" v="3198"/>
        <pc:sldMkLst>
          <pc:docMk/>
          <pc:sldMk cId="1467496821" sldId="263"/>
        </pc:sldMkLst>
        <pc:spChg chg="mod">
          <ac:chgData name="Zuzana Kršková" userId="9a6e2240-8baa-45cb-96b1-1b129a1fdbbd" providerId="ADAL" clId="{F6EBC39F-A4B7-45AA-9EF5-B0ACAB6A385E}" dt="2023-02-05T22:22:19.661" v="3178" actId="14100"/>
          <ac:spMkLst>
            <pc:docMk/>
            <pc:sldMk cId="1467496821" sldId="263"/>
            <ac:spMk id="2" creationId="{451BE632-0F41-1A9F-E82C-9BF0A4D09938}"/>
          </ac:spMkLst>
        </pc:spChg>
        <pc:spChg chg="del mod">
          <ac:chgData name="Zuzana Kršková" userId="9a6e2240-8baa-45cb-96b1-1b129a1fdbbd" providerId="ADAL" clId="{F6EBC39F-A4B7-45AA-9EF5-B0ACAB6A385E}" dt="2023-02-05T22:20:42.141" v="3130" actId="21"/>
          <ac:spMkLst>
            <pc:docMk/>
            <pc:sldMk cId="1467496821" sldId="263"/>
            <ac:spMk id="3" creationId="{F996F2FD-1344-0F0B-EECE-3448E0173381}"/>
          </ac:spMkLst>
        </pc:spChg>
        <pc:spChg chg="add mod">
          <ac:chgData name="Zuzana Kršková" userId="9a6e2240-8baa-45cb-96b1-1b129a1fdbbd" providerId="ADAL" clId="{F6EBC39F-A4B7-45AA-9EF5-B0ACAB6A385E}" dt="2023-02-05T22:20:07.930" v="3123" actId="14100"/>
          <ac:spMkLst>
            <pc:docMk/>
            <pc:sldMk cId="1467496821" sldId="263"/>
            <ac:spMk id="4" creationId="{A97E5FE9-8EB7-305F-E3A7-A6F243FEA042}"/>
          </ac:spMkLst>
        </pc:spChg>
        <pc:spChg chg="add mod">
          <ac:chgData name="Zuzana Kršková" userId="9a6e2240-8baa-45cb-96b1-1b129a1fdbbd" providerId="ADAL" clId="{F6EBC39F-A4B7-45AA-9EF5-B0ACAB6A385E}" dt="2023-02-05T22:20:07.930" v="3123" actId="14100"/>
          <ac:spMkLst>
            <pc:docMk/>
            <pc:sldMk cId="1467496821" sldId="263"/>
            <ac:spMk id="5" creationId="{2FAC2020-2693-7175-57D9-6FD695F38F0C}"/>
          </ac:spMkLst>
        </pc:spChg>
        <pc:spChg chg="add mod">
          <ac:chgData name="Zuzana Kršková" userId="9a6e2240-8baa-45cb-96b1-1b129a1fdbbd" providerId="ADAL" clId="{F6EBC39F-A4B7-45AA-9EF5-B0ACAB6A385E}" dt="2023-02-05T22:22:27.461" v="3179" actId="1076"/>
          <ac:spMkLst>
            <pc:docMk/>
            <pc:sldMk cId="1467496821" sldId="263"/>
            <ac:spMk id="6" creationId="{30BA075C-1032-6CD9-9AA3-13ABEF06DEEF}"/>
          </ac:spMkLst>
        </pc:spChg>
        <pc:picChg chg="add mod">
          <ac:chgData name="Zuzana Kršková" userId="9a6e2240-8baa-45cb-96b1-1b129a1fdbbd" providerId="ADAL" clId="{F6EBC39F-A4B7-45AA-9EF5-B0ACAB6A385E}" dt="2023-02-05T22:20:07.930" v="3123" actId="14100"/>
          <ac:picMkLst>
            <pc:docMk/>
            <pc:sldMk cId="1467496821" sldId="263"/>
            <ac:picMk id="7" creationId="{389CBB99-B355-A1BF-4AB9-6A7465A3EFF5}"/>
          </ac:picMkLst>
        </pc:picChg>
        <pc:picChg chg="add mod">
          <ac:chgData name="Zuzana Kršková" userId="9a6e2240-8baa-45cb-96b1-1b129a1fdbbd" providerId="ADAL" clId="{F6EBC39F-A4B7-45AA-9EF5-B0ACAB6A385E}" dt="2023-02-05T22:20:07.930" v="3123" actId="14100"/>
          <ac:picMkLst>
            <pc:docMk/>
            <pc:sldMk cId="1467496821" sldId="263"/>
            <ac:picMk id="9" creationId="{08D7D9D7-30BC-74D9-9EB4-2A45AE3BFB8C}"/>
          </ac:picMkLst>
        </pc:picChg>
      </pc:sldChg>
      <pc:sldChg chg="addSp delSp modSp new mod setBg">
        <pc:chgData name="Zuzana Kršková" userId="9a6e2240-8baa-45cb-96b1-1b129a1fdbbd" providerId="ADAL" clId="{F6EBC39F-A4B7-45AA-9EF5-B0ACAB6A385E}" dt="2023-02-05T22:25:58.653" v="3248" actId="1076"/>
        <pc:sldMkLst>
          <pc:docMk/>
          <pc:sldMk cId="1082235045" sldId="264"/>
        </pc:sldMkLst>
        <pc:spChg chg="mod">
          <ac:chgData name="Zuzana Kršková" userId="9a6e2240-8baa-45cb-96b1-1b129a1fdbbd" providerId="ADAL" clId="{F6EBC39F-A4B7-45AA-9EF5-B0ACAB6A385E}" dt="2023-02-05T22:25:45.133" v="3247" actId="122"/>
          <ac:spMkLst>
            <pc:docMk/>
            <pc:sldMk cId="1082235045" sldId="264"/>
            <ac:spMk id="2" creationId="{06E27CCA-DED8-DCE8-610B-DA0EBF12F465}"/>
          </ac:spMkLst>
        </pc:spChg>
        <pc:spChg chg="del mod">
          <ac:chgData name="Zuzana Kršková" userId="9a6e2240-8baa-45cb-96b1-1b129a1fdbbd" providerId="ADAL" clId="{F6EBC39F-A4B7-45AA-9EF5-B0ACAB6A385E}" dt="2023-02-01T20:36:55.120" v="2716" actId="21"/>
          <ac:spMkLst>
            <pc:docMk/>
            <pc:sldMk cId="1082235045" sldId="264"/>
            <ac:spMk id="3" creationId="{1D120E62-68DE-F5C4-38FF-27F9601A79AA}"/>
          </ac:spMkLst>
        </pc:spChg>
        <pc:picChg chg="add mod">
          <ac:chgData name="Zuzana Kršková" userId="9a6e2240-8baa-45cb-96b1-1b129a1fdbbd" providerId="ADAL" clId="{F6EBC39F-A4B7-45AA-9EF5-B0ACAB6A385E}" dt="2023-02-05T22:25:58.653" v="3248" actId="1076"/>
          <ac:picMkLst>
            <pc:docMk/>
            <pc:sldMk cId="1082235045" sldId="264"/>
            <ac:picMk id="4" creationId="{905EF7D9-E074-5D71-3BC6-D36C0ED1B73D}"/>
          </ac:picMkLst>
        </pc:picChg>
      </pc:sldChg>
      <pc:sldChg chg="addSp delSp modSp new mod setBg">
        <pc:chgData name="Zuzana Kršková" userId="9a6e2240-8baa-45cb-96b1-1b129a1fdbbd" providerId="ADAL" clId="{F6EBC39F-A4B7-45AA-9EF5-B0ACAB6A385E}" dt="2023-02-05T22:33:26.718" v="3275"/>
        <pc:sldMkLst>
          <pc:docMk/>
          <pc:sldMk cId="1115171619" sldId="265"/>
        </pc:sldMkLst>
        <pc:spChg chg="mod">
          <ac:chgData name="Zuzana Kršková" userId="9a6e2240-8baa-45cb-96b1-1b129a1fdbbd" providerId="ADAL" clId="{F6EBC39F-A4B7-45AA-9EF5-B0ACAB6A385E}" dt="2023-02-01T20:24:33.850" v="2588" actId="1076"/>
          <ac:spMkLst>
            <pc:docMk/>
            <pc:sldMk cId="1115171619" sldId="265"/>
            <ac:spMk id="2" creationId="{8FA17CFF-527A-9EB3-63A4-ED7607F463F5}"/>
          </ac:spMkLst>
        </pc:spChg>
        <pc:spChg chg="del">
          <ac:chgData name="Zuzana Kršková" userId="9a6e2240-8baa-45cb-96b1-1b129a1fdbbd" providerId="ADAL" clId="{F6EBC39F-A4B7-45AA-9EF5-B0ACAB6A385E}" dt="2023-02-01T20:23:00.603" v="2578" actId="21"/>
          <ac:spMkLst>
            <pc:docMk/>
            <pc:sldMk cId="1115171619" sldId="265"/>
            <ac:spMk id="3" creationId="{1282793A-4A97-626F-0844-E5E10B510D31}"/>
          </ac:spMkLst>
        </pc:spChg>
        <pc:picChg chg="add mod">
          <ac:chgData name="Zuzana Kršková" userId="9a6e2240-8baa-45cb-96b1-1b129a1fdbbd" providerId="ADAL" clId="{F6EBC39F-A4B7-45AA-9EF5-B0ACAB6A385E}" dt="2023-02-01T20:24:44.880" v="2591" actId="1076"/>
          <ac:picMkLst>
            <pc:docMk/>
            <pc:sldMk cId="1115171619" sldId="265"/>
            <ac:picMk id="4" creationId="{E33502E6-CF50-9477-073C-93C72A6F5EE9}"/>
          </ac:picMkLst>
        </pc:picChg>
        <pc:picChg chg="add mod">
          <ac:chgData name="Zuzana Kršková" userId="9a6e2240-8baa-45cb-96b1-1b129a1fdbbd" providerId="ADAL" clId="{F6EBC39F-A4B7-45AA-9EF5-B0ACAB6A385E}" dt="2023-02-01T20:24:53.480" v="2594" actId="1076"/>
          <ac:picMkLst>
            <pc:docMk/>
            <pc:sldMk cId="1115171619" sldId="265"/>
            <ac:picMk id="5" creationId="{266895EE-20A0-DE46-4842-31DB6C9A3612}"/>
          </ac:picMkLst>
        </pc:picChg>
        <pc:picChg chg="add mod">
          <ac:chgData name="Zuzana Kršková" userId="9a6e2240-8baa-45cb-96b1-1b129a1fdbbd" providerId="ADAL" clId="{F6EBC39F-A4B7-45AA-9EF5-B0ACAB6A385E}" dt="2023-02-01T20:30:58.418" v="2634"/>
          <ac:picMkLst>
            <pc:docMk/>
            <pc:sldMk cId="1115171619" sldId="265"/>
            <ac:picMk id="6" creationId="{75A7957F-84A5-4BF2-4652-FE65571D01BA}"/>
          </ac:picMkLst>
        </pc:picChg>
        <pc:picChg chg="add mod ord">
          <ac:chgData name="Zuzana Kršková" userId="9a6e2240-8baa-45cb-96b1-1b129a1fdbbd" providerId="ADAL" clId="{F6EBC39F-A4B7-45AA-9EF5-B0ACAB6A385E}" dt="2023-02-01T20:32:51.815" v="2651" actId="1076"/>
          <ac:picMkLst>
            <pc:docMk/>
            <pc:sldMk cId="1115171619" sldId="265"/>
            <ac:picMk id="7" creationId="{F057D620-A91D-76BA-D741-B1FE69057CD5}"/>
          </ac:picMkLst>
        </pc:picChg>
      </pc:sldChg>
      <pc:sldChg chg="addSp delSp modSp new mod setBg">
        <pc:chgData name="Zuzana Kršková" userId="9a6e2240-8baa-45cb-96b1-1b129a1fdbbd" providerId="ADAL" clId="{F6EBC39F-A4B7-45AA-9EF5-B0ACAB6A385E}" dt="2023-02-05T22:35:28.484" v="3285" actId="1076"/>
        <pc:sldMkLst>
          <pc:docMk/>
          <pc:sldMk cId="3238133076" sldId="266"/>
        </pc:sldMkLst>
        <pc:spChg chg="mod">
          <ac:chgData name="Zuzana Kršková" userId="9a6e2240-8baa-45cb-96b1-1b129a1fdbbd" providerId="ADAL" clId="{F6EBC39F-A4B7-45AA-9EF5-B0ACAB6A385E}" dt="2023-02-01T20:33:10.403" v="2654" actId="27636"/>
          <ac:spMkLst>
            <pc:docMk/>
            <pc:sldMk cId="3238133076" sldId="266"/>
            <ac:spMk id="2" creationId="{4DB42256-0E47-7481-925C-7BCAE5422191}"/>
          </ac:spMkLst>
        </pc:spChg>
        <pc:spChg chg="del">
          <ac:chgData name="Zuzana Kršková" userId="9a6e2240-8baa-45cb-96b1-1b129a1fdbbd" providerId="ADAL" clId="{F6EBC39F-A4B7-45AA-9EF5-B0ACAB6A385E}" dt="2023-02-01T20:25:13.604" v="2596" actId="21"/>
          <ac:spMkLst>
            <pc:docMk/>
            <pc:sldMk cId="3238133076" sldId="266"/>
            <ac:spMk id="3" creationId="{F6D8060B-C4A4-3E2F-5246-214AC2E1D0A5}"/>
          </ac:spMkLst>
        </pc:spChg>
        <pc:picChg chg="add mod">
          <ac:chgData name="Zuzana Kršková" userId="9a6e2240-8baa-45cb-96b1-1b129a1fdbbd" providerId="ADAL" clId="{F6EBC39F-A4B7-45AA-9EF5-B0ACAB6A385E}" dt="2023-02-01T20:33:12.902" v="2655" actId="1076"/>
          <ac:picMkLst>
            <pc:docMk/>
            <pc:sldMk cId="3238133076" sldId="266"/>
            <ac:picMk id="4" creationId="{BE60868A-3093-03D5-3844-05F8A40DD29F}"/>
          </ac:picMkLst>
        </pc:picChg>
        <pc:picChg chg="add mod">
          <ac:chgData name="Zuzana Kršková" userId="9a6e2240-8baa-45cb-96b1-1b129a1fdbbd" providerId="ADAL" clId="{F6EBC39F-A4B7-45AA-9EF5-B0ACAB6A385E}" dt="2023-02-01T20:33:14.590" v="2656" actId="1076"/>
          <ac:picMkLst>
            <pc:docMk/>
            <pc:sldMk cId="3238133076" sldId="266"/>
            <ac:picMk id="5" creationId="{43EFAC6B-3294-D458-BFA6-CD5AB81198BA}"/>
          </ac:picMkLst>
        </pc:picChg>
        <pc:picChg chg="add mod">
          <ac:chgData name="Zuzana Kršková" userId="9a6e2240-8baa-45cb-96b1-1b129a1fdbbd" providerId="ADAL" clId="{F6EBC39F-A4B7-45AA-9EF5-B0ACAB6A385E}" dt="2023-02-01T20:31:15.815" v="2638" actId="14100"/>
          <ac:picMkLst>
            <pc:docMk/>
            <pc:sldMk cId="3238133076" sldId="266"/>
            <ac:picMk id="6" creationId="{F7A6D7D6-2C49-11CD-091B-3F26A95C4363}"/>
          </ac:picMkLst>
        </pc:picChg>
        <pc:picChg chg="add del">
          <ac:chgData name="Zuzana Kršková" userId="9a6e2240-8baa-45cb-96b1-1b129a1fdbbd" providerId="ADAL" clId="{F6EBC39F-A4B7-45AA-9EF5-B0ACAB6A385E}" dt="2023-02-05T22:34:55.029" v="3280" actId="22"/>
          <ac:picMkLst>
            <pc:docMk/>
            <pc:sldMk cId="3238133076" sldId="266"/>
            <ac:picMk id="7" creationId="{3A5EB7FC-A917-AB59-9F05-93F275E6A231}"/>
          </ac:picMkLst>
        </pc:picChg>
        <pc:picChg chg="add mod">
          <ac:chgData name="Zuzana Kršková" userId="9a6e2240-8baa-45cb-96b1-1b129a1fdbbd" providerId="ADAL" clId="{F6EBC39F-A4B7-45AA-9EF5-B0ACAB6A385E}" dt="2023-02-05T22:35:28.484" v="3285" actId="1076"/>
          <ac:picMkLst>
            <pc:docMk/>
            <pc:sldMk cId="3238133076" sldId="266"/>
            <ac:picMk id="9" creationId="{E5B917E3-E154-080C-2BD9-1B41425AFA7E}"/>
          </ac:picMkLst>
        </pc:picChg>
      </pc:sldChg>
      <pc:sldChg chg="addSp delSp modSp new mod ord setBg">
        <pc:chgData name="Zuzana Kršková" userId="9a6e2240-8baa-45cb-96b1-1b129a1fdbbd" providerId="ADAL" clId="{F6EBC39F-A4B7-45AA-9EF5-B0ACAB6A385E}" dt="2023-02-05T22:42:11.243" v="3343"/>
        <pc:sldMkLst>
          <pc:docMk/>
          <pc:sldMk cId="2028474865" sldId="267"/>
        </pc:sldMkLst>
        <pc:spChg chg="mod ord">
          <ac:chgData name="Zuzana Kršková" userId="9a6e2240-8baa-45cb-96b1-1b129a1fdbbd" providerId="ADAL" clId="{F6EBC39F-A4B7-45AA-9EF5-B0ACAB6A385E}" dt="2023-02-05T22:41:23.893" v="3335" actId="207"/>
          <ac:spMkLst>
            <pc:docMk/>
            <pc:sldMk cId="2028474865" sldId="267"/>
            <ac:spMk id="2" creationId="{16D21509-EC2E-E364-AACF-713A32477420}"/>
          </ac:spMkLst>
        </pc:spChg>
        <pc:spChg chg="del">
          <ac:chgData name="Zuzana Kršková" userId="9a6e2240-8baa-45cb-96b1-1b129a1fdbbd" providerId="ADAL" clId="{F6EBC39F-A4B7-45AA-9EF5-B0ACAB6A385E}" dt="2023-02-01T20:26:55.438" v="2607" actId="21"/>
          <ac:spMkLst>
            <pc:docMk/>
            <pc:sldMk cId="2028474865" sldId="267"/>
            <ac:spMk id="3" creationId="{502EE8A8-395A-26BF-A255-2ECE2B68CBE9}"/>
          </ac:spMkLst>
        </pc:spChg>
        <pc:picChg chg="add mod">
          <ac:chgData name="Zuzana Kršková" userId="9a6e2240-8baa-45cb-96b1-1b129a1fdbbd" providerId="ADAL" clId="{F6EBC39F-A4B7-45AA-9EF5-B0ACAB6A385E}" dt="2023-02-05T22:41:34.758" v="3336" actId="1076"/>
          <ac:picMkLst>
            <pc:docMk/>
            <pc:sldMk cId="2028474865" sldId="267"/>
            <ac:picMk id="4" creationId="{2022F6F7-85BA-5C47-FCDF-722EDCF184F1}"/>
          </ac:picMkLst>
        </pc:picChg>
        <pc:picChg chg="add mod">
          <ac:chgData name="Zuzana Kršková" userId="9a6e2240-8baa-45cb-96b1-1b129a1fdbbd" providerId="ADAL" clId="{F6EBC39F-A4B7-45AA-9EF5-B0ACAB6A385E}" dt="2023-02-05T22:41:42.110" v="3338" actId="1076"/>
          <ac:picMkLst>
            <pc:docMk/>
            <pc:sldMk cId="2028474865" sldId="267"/>
            <ac:picMk id="5" creationId="{AB81F8FE-7289-6682-ACD5-BC9B4108E87A}"/>
          </ac:picMkLst>
        </pc:picChg>
        <pc:picChg chg="add mod ord">
          <ac:chgData name="Zuzana Kršková" userId="9a6e2240-8baa-45cb-96b1-1b129a1fdbbd" providerId="ADAL" clId="{F6EBC39F-A4B7-45AA-9EF5-B0ACAB6A385E}" dt="2023-02-05T22:41:38.246" v="3337" actId="1076"/>
          <ac:picMkLst>
            <pc:docMk/>
            <pc:sldMk cId="2028474865" sldId="267"/>
            <ac:picMk id="6" creationId="{F35FBACB-FA30-9C87-A9AB-9D216139C2CA}"/>
          </ac:picMkLst>
        </pc:picChg>
        <pc:picChg chg="add mod ord">
          <ac:chgData name="Zuzana Kršková" userId="9a6e2240-8baa-45cb-96b1-1b129a1fdbbd" providerId="ADAL" clId="{F6EBC39F-A4B7-45AA-9EF5-B0ACAB6A385E}" dt="2023-02-05T22:41:53.510" v="3340" actId="14100"/>
          <ac:picMkLst>
            <pc:docMk/>
            <pc:sldMk cId="2028474865" sldId="267"/>
            <ac:picMk id="7" creationId="{6D740B8B-7C34-74CC-58C9-B8E78729C431}"/>
          </ac:picMkLst>
        </pc:picChg>
      </pc:sldChg>
      <pc:sldChg chg="addSp delSp modSp new mod setBg">
        <pc:chgData name="Zuzana Kršková" userId="9a6e2240-8baa-45cb-96b1-1b129a1fdbbd" providerId="ADAL" clId="{F6EBC39F-A4B7-45AA-9EF5-B0ACAB6A385E}" dt="2023-02-05T22:27:02.514" v="3252" actId="122"/>
        <pc:sldMkLst>
          <pc:docMk/>
          <pc:sldMk cId="90537074" sldId="268"/>
        </pc:sldMkLst>
        <pc:spChg chg="mod ord">
          <ac:chgData name="Zuzana Kršková" userId="9a6e2240-8baa-45cb-96b1-1b129a1fdbbd" providerId="ADAL" clId="{F6EBC39F-A4B7-45AA-9EF5-B0ACAB6A385E}" dt="2023-02-05T22:27:02.514" v="3252" actId="122"/>
          <ac:spMkLst>
            <pc:docMk/>
            <pc:sldMk cId="90537074" sldId="268"/>
            <ac:spMk id="2" creationId="{AF1B001C-E7E0-B74B-9BD5-765F2E8EB207}"/>
          </ac:spMkLst>
        </pc:spChg>
        <pc:spChg chg="del">
          <ac:chgData name="Zuzana Kršková" userId="9a6e2240-8baa-45cb-96b1-1b129a1fdbbd" providerId="ADAL" clId="{F6EBC39F-A4B7-45AA-9EF5-B0ACAB6A385E}" dt="2023-02-01T20:18:14.476" v="2530" actId="21"/>
          <ac:spMkLst>
            <pc:docMk/>
            <pc:sldMk cId="90537074" sldId="268"/>
            <ac:spMk id="3" creationId="{E48B070B-DB87-2F64-86D6-C924C87577F9}"/>
          </ac:spMkLst>
        </pc:spChg>
        <pc:picChg chg="add mod">
          <ac:chgData name="Zuzana Kršková" userId="9a6e2240-8baa-45cb-96b1-1b129a1fdbbd" providerId="ADAL" clId="{F6EBC39F-A4B7-45AA-9EF5-B0ACAB6A385E}" dt="2023-02-01T20:20:06.899" v="2570" actId="207"/>
          <ac:picMkLst>
            <pc:docMk/>
            <pc:sldMk cId="90537074" sldId="268"/>
            <ac:picMk id="4" creationId="{DB558515-95FF-EDB2-371B-DDEAB1DC66E4}"/>
          </ac:picMkLst>
        </pc:picChg>
      </pc:sldChg>
      <pc:sldChg chg="addSp delSp modSp new mod setBg">
        <pc:chgData name="Zuzana Kršková" userId="9a6e2240-8baa-45cb-96b1-1b129a1fdbbd" providerId="ADAL" clId="{F6EBC39F-A4B7-45AA-9EF5-B0ACAB6A385E}" dt="2023-02-05T22:32:44.076" v="3272" actId="166"/>
        <pc:sldMkLst>
          <pc:docMk/>
          <pc:sldMk cId="735949211" sldId="269"/>
        </pc:sldMkLst>
        <pc:spChg chg="mod">
          <ac:chgData name="Zuzana Kršková" userId="9a6e2240-8baa-45cb-96b1-1b129a1fdbbd" providerId="ADAL" clId="{F6EBC39F-A4B7-45AA-9EF5-B0ACAB6A385E}" dt="2023-02-05T22:27:09.002" v="3253" actId="122"/>
          <ac:spMkLst>
            <pc:docMk/>
            <pc:sldMk cId="735949211" sldId="269"/>
            <ac:spMk id="2" creationId="{731D9404-EC74-B015-AD9F-8F70776C5A12}"/>
          </ac:spMkLst>
        </pc:spChg>
        <pc:spChg chg="del">
          <ac:chgData name="Zuzana Kršková" userId="9a6e2240-8baa-45cb-96b1-1b129a1fdbbd" providerId="ADAL" clId="{F6EBC39F-A4B7-45AA-9EF5-B0ACAB6A385E}" dt="2023-02-01T20:21:05.668" v="2574" actId="21"/>
          <ac:spMkLst>
            <pc:docMk/>
            <pc:sldMk cId="735949211" sldId="269"/>
            <ac:spMk id="3" creationId="{6D03D8BB-AFF1-6549-16DD-96F062F054CC}"/>
          </ac:spMkLst>
        </pc:spChg>
        <pc:picChg chg="add del mod ord">
          <ac:chgData name="Zuzana Kršková" userId="9a6e2240-8baa-45cb-96b1-1b129a1fdbbd" providerId="ADAL" clId="{F6EBC39F-A4B7-45AA-9EF5-B0ACAB6A385E}" dt="2023-02-05T22:32:02.435" v="3267" actId="478"/>
          <ac:picMkLst>
            <pc:docMk/>
            <pc:sldMk cId="735949211" sldId="269"/>
            <ac:picMk id="4" creationId="{C7DEA975-5F63-AA41-D77B-2A68A999A77A}"/>
          </ac:picMkLst>
        </pc:picChg>
        <pc:picChg chg="add mod ord">
          <ac:chgData name="Zuzana Kršková" userId="9a6e2240-8baa-45cb-96b1-1b129a1fdbbd" providerId="ADAL" clId="{F6EBC39F-A4B7-45AA-9EF5-B0ACAB6A385E}" dt="2023-02-05T22:32:44.076" v="3272" actId="166"/>
          <ac:picMkLst>
            <pc:docMk/>
            <pc:sldMk cId="735949211" sldId="269"/>
            <ac:picMk id="5" creationId="{48E6C766-238E-4DE8-A61F-F312F60C236B}"/>
          </ac:picMkLst>
        </pc:picChg>
        <pc:picChg chg="add mod">
          <ac:chgData name="Zuzana Kršková" userId="9a6e2240-8baa-45cb-96b1-1b129a1fdbbd" providerId="ADAL" clId="{F6EBC39F-A4B7-45AA-9EF5-B0ACAB6A385E}" dt="2023-02-05T22:32:34.176" v="3271" actId="1076"/>
          <ac:picMkLst>
            <pc:docMk/>
            <pc:sldMk cId="735949211" sldId="269"/>
            <ac:picMk id="6" creationId="{DBBA8B96-F045-A302-81CF-F641CC1BBBAB}"/>
          </ac:picMkLst>
        </pc:picChg>
        <pc:picChg chg="add mod">
          <ac:chgData name="Zuzana Kršková" userId="9a6e2240-8baa-45cb-96b1-1b129a1fdbbd" providerId="ADAL" clId="{F6EBC39F-A4B7-45AA-9EF5-B0ACAB6A385E}" dt="2023-02-05T22:29:51.076" v="3259" actId="1076"/>
          <ac:picMkLst>
            <pc:docMk/>
            <pc:sldMk cId="735949211" sldId="269"/>
            <ac:picMk id="7" creationId="{3B3124A0-957D-AC20-E785-C656B3055C17}"/>
          </ac:picMkLst>
        </pc:picChg>
        <pc:picChg chg="add mod">
          <ac:chgData name="Zuzana Kršková" userId="9a6e2240-8baa-45cb-96b1-1b129a1fdbbd" providerId="ADAL" clId="{F6EBC39F-A4B7-45AA-9EF5-B0ACAB6A385E}" dt="2023-02-05T22:32:09.439" v="3269" actId="14100"/>
          <ac:picMkLst>
            <pc:docMk/>
            <pc:sldMk cId="735949211" sldId="269"/>
            <ac:picMk id="9" creationId="{A84650C3-9BAB-7659-98EB-B465CAD84456}"/>
          </ac:picMkLst>
        </pc:picChg>
      </pc:sldChg>
      <pc:sldChg chg="addSp delSp modSp new mod setBg">
        <pc:chgData name="Zuzana Kršková" userId="9a6e2240-8baa-45cb-96b1-1b129a1fdbbd" providerId="ADAL" clId="{F6EBC39F-A4B7-45AA-9EF5-B0ACAB6A385E}" dt="2023-02-05T22:44:37.796" v="3381" actId="20577"/>
        <pc:sldMkLst>
          <pc:docMk/>
          <pc:sldMk cId="1447692498" sldId="270"/>
        </pc:sldMkLst>
        <pc:spChg chg="mod">
          <ac:chgData name="Zuzana Kršková" userId="9a6e2240-8baa-45cb-96b1-1b129a1fdbbd" providerId="ADAL" clId="{F6EBC39F-A4B7-45AA-9EF5-B0ACAB6A385E}" dt="2023-02-05T22:44:37.796" v="3381" actId="20577"/>
          <ac:spMkLst>
            <pc:docMk/>
            <pc:sldMk cId="1447692498" sldId="270"/>
            <ac:spMk id="2" creationId="{23C6E91B-0C28-E7D4-82B2-03FF886C46FF}"/>
          </ac:spMkLst>
        </pc:spChg>
        <pc:spChg chg="del">
          <ac:chgData name="Zuzana Kršková" userId="9a6e2240-8baa-45cb-96b1-1b129a1fdbbd" providerId="ADAL" clId="{F6EBC39F-A4B7-45AA-9EF5-B0ACAB6A385E}" dt="2023-02-01T20:34:17.266" v="2659" actId="21"/>
          <ac:spMkLst>
            <pc:docMk/>
            <pc:sldMk cId="1447692498" sldId="270"/>
            <ac:spMk id="3" creationId="{D8505601-FB03-56F4-82DE-2C299AC6C52A}"/>
          </ac:spMkLst>
        </pc:spChg>
        <pc:picChg chg="add del mod">
          <ac:chgData name="Zuzana Kršková" userId="9a6e2240-8baa-45cb-96b1-1b129a1fdbbd" providerId="ADAL" clId="{F6EBC39F-A4B7-45AA-9EF5-B0ACAB6A385E}" dt="2023-02-05T22:38:13.277" v="3289" actId="478"/>
          <ac:picMkLst>
            <pc:docMk/>
            <pc:sldMk cId="1447692498" sldId="270"/>
            <ac:picMk id="4" creationId="{4B035091-4848-FB58-B724-BE3872316352}"/>
          </ac:picMkLst>
        </pc:picChg>
        <pc:picChg chg="add del mod">
          <ac:chgData name="Zuzana Kršková" userId="9a6e2240-8baa-45cb-96b1-1b129a1fdbbd" providerId="ADAL" clId="{F6EBC39F-A4B7-45AA-9EF5-B0ACAB6A385E}" dt="2023-02-05T22:38:12.452" v="3288" actId="478"/>
          <ac:picMkLst>
            <pc:docMk/>
            <pc:sldMk cId="1447692498" sldId="270"/>
            <ac:picMk id="5" creationId="{5489BAE7-BF4E-C7AD-6587-A248E25D8364}"/>
          </ac:picMkLst>
        </pc:picChg>
        <pc:picChg chg="add mod">
          <ac:chgData name="Zuzana Kršková" userId="9a6e2240-8baa-45cb-96b1-1b129a1fdbbd" providerId="ADAL" clId="{F6EBC39F-A4B7-45AA-9EF5-B0ACAB6A385E}" dt="2023-02-05T22:38:50.578" v="3292" actId="1076"/>
          <ac:picMkLst>
            <pc:docMk/>
            <pc:sldMk cId="1447692498" sldId="270"/>
            <ac:picMk id="7" creationId="{34DE76BB-663A-2E0D-E780-96EFAB72C35B}"/>
          </ac:picMkLst>
        </pc:picChg>
      </pc:sldChg>
      <pc:sldChg chg="addSp delSp modSp new mod ord setBg">
        <pc:chgData name="Zuzana Kršková" userId="9a6e2240-8baa-45cb-96b1-1b129a1fdbbd" providerId="ADAL" clId="{F6EBC39F-A4B7-45AA-9EF5-B0ACAB6A385E}" dt="2023-02-05T22:40:56.731" v="3334"/>
        <pc:sldMkLst>
          <pc:docMk/>
          <pc:sldMk cId="3241257712" sldId="271"/>
        </pc:sldMkLst>
        <pc:spChg chg="mod">
          <ac:chgData name="Zuzana Kršková" userId="9a6e2240-8baa-45cb-96b1-1b129a1fdbbd" providerId="ADAL" clId="{F6EBC39F-A4B7-45AA-9EF5-B0ACAB6A385E}" dt="2023-02-05T22:40:35.740" v="3331" actId="1076"/>
          <ac:spMkLst>
            <pc:docMk/>
            <pc:sldMk cId="3241257712" sldId="271"/>
            <ac:spMk id="2" creationId="{404C7521-DEF7-E85E-CF08-0DC40B76B313}"/>
          </ac:spMkLst>
        </pc:spChg>
        <pc:spChg chg="del">
          <ac:chgData name="Zuzana Kršková" userId="9a6e2240-8baa-45cb-96b1-1b129a1fdbbd" providerId="ADAL" clId="{F6EBC39F-A4B7-45AA-9EF5-B0ACAB6A385E}" dt="2023-02-01T20:35:22.225" v="2665" actId="21"/>
          <ac:spMkLst>
            <pc:docMk/>
            <pc:sldMk cId="3241257712" sldId="271"/>
            <ac:spMk id="3" creationId="{82F267BC-21A4-C996-DEAA-D179C43C79FE}"/>
          </ac:spMkLst>
        </pc:spChg>
        <pc:picChg chg="add mod">
          <ac:chgData name="Zuzana Kršková" userId="9a6e2240-8baa-45cb-96b1-1b129a1fdbbd" providerId="ADAL" clId="{F6EBC39F-A4B7-45AA-9EF5-B0ACAB6A385E}" dt="2023-02-01T20:35:24.462" v="2666" actId="1076"/>
          <ac:picMkLst>
            <pc:docMk/>
            <pc:sldMk cId="3241257712" sldId="271"/>
            <ac:picMk id="4" creationId="{9B9AFD53-269E-02A1-41FE-EDD779C44A47}"/>
          </ac:picMkLst>
        </pc:picChg>
        <pc:picChg chg="add mod">
          <ac:chgData name="Zuzana Kršková" userId="9a6e2240-8baa-45cb-96b1-1b129a1fdbbd" providerId="ADAL" clId="{F6EBC39F-A4B7-45AA-9EF5-B0ACAB6A385E}" dt="2023-02-01T20:35:38.040" v="2668" actId="1076"/>
          <ac:picMkLst>
            <pc:docMk/>
            <pc:sldMk cId="3241257712" sldId="271"/>
            <ac:picMk id="5" creationId="{009B5FC1-7D8A-10A9-0398-99EEAFB00C28}"/>
          </ac:picMkLst>
        </pc:picChg>
      </pc:sldChg>
      <pc:sldChg chg="addSp modSp mod setBg">
        <pc:chgData name="Zuzana Kršková" userId="9a6e2240-8baa-45cb-96b1-1b129a1fdbbd" providerId="ADAL" clId="{F6EBC39F-A4B7-45AA-9EF5-B0ACAB6A385E}" dt="2023-02-05T22:05:38.835" v="2948" actId="27636"/>
        <pc:sldMkLst>
          <pc:docMk/>
          <pc:sldMk cId="1289861132" sldId="272"/>
        </pc:sldMkLst>
        <pc:spChg chg="mod">
          <ac:chgData name="Zuzana Kršková" userId="9a6e2240-8baa-45cb-96b1-1b129a1fdbbd" providerId="ADAL" clId="{F6EBC39F-A4B7-45AA-9EF5-B0ACAB6A385E}" dt="2023-02-05T22:05:38.835" v="2948" actId="27636"/>
          <ac:spMkLst>
            <pc:docMk/>
            <pc:sldMk cId="1289861132" sldId="272"/>
            <ac:spMk id="3" creationId="{2DFDD758-08FD-7A96-1BA7-3D356F55864F}"/>
          </ac:spMkLst>
        </pc:spChg>
        <pc:spChg chg="add mod">
          <ac:chgData name="Zuzana Kršková" userId="9a6e2240-8baa-45cb-96b1-1b129a1fdbbd" providerId="ADAL" clId="{F6EBC39F-A4B7-45AA-9EF5-B0ACAB6A385E}" dt="2023-02-05T22:03:58.303" v="2920" actId="313"/>
          <ac:spMkLst>
            <pc:docMk/>
            <pc:sldMk cId="1289861132" sldId="272"/>
            <ac:spMk id="7" creationId="{6BE99577-B271-6F33-464A-76512E3CC0C7}"/>
          </ac:spMkLst>
        </pc:spChg>
      </pc:sldChg>
      <pc:sldChg chg="modSp add mod ord">
        <pc:chgData name="Zuzana Kršková" userId="9a6e2240-8baa-45cb-96b1-1b129a1fdbbd" providerId="ADAL" clId="{F6EBC39F-A4B7-45AA-9EF5-B0ACAB6A385E}" dt="2023-02-05T21:43:24.663" v="2787"/>
        <pc:sldMkLst>
          <pc:docMk/>
          <pc:sldMk cId="847623947" sldId="273"/>
        </pc:sldMkLst>
        <pc:spChg chg="mod">
          <ac:chgData name="Zuzana Kršková" userId="9a6e2240-8baa-45cb-96b1-1b129a1fdbbd" providerId="ADAL" clId="{F6EBC39F-A4B7-45AA-9EF5-B0ACAB6A385E}" dt="2023-02-05T21:43:11.630" v="2785" actId="255"/>
          <ac:spMkLst>
            <pc:docMk/>
            <pc:sldMk cId="847623947" sldId="273"/>
            <ac:spMk id="3" creationId="{3D3B1873-4C18-B78B-F046-7628FD9EEFB7}"/>
          </ac:spMkLst>
        </pc:spChg>
      </pc:sldChg>
      <pc:sldChg chg="add">
        <pc:chgData name="Zuzana Kršková" userId="9a6e2240-8baa-45cb-96b1-1b129a1fdbbd" providerId="ADAL" clId="{F6EBC39F-A4B7-45AA-9EF5-B0ACAB6A385E}" dt="2023-02-05T21:42:28.854" v="2782" actId="2890"/>
        <pc:sldMkLst>
          <pc:docMk/>
          <pc:sldMk cId="4037679776" sldId="274"/>
        </pc:sldMkLst>
      </pc:sldChg>
    </pc:docChg>
  </pc:docChgLst>
  <pc:docChgLst>
    <pc:chgData name="Zuzana Kršková" userId="9a6e2240-8baa-45cb-96b1-1b129a1fdbbd" providerId="ADAL" clId="{C664B2FC-F809-4967-B387-FFA5B2F9E53E}"/>
    <pc:docChg chg="undo custSel addSld modSld sldOrd">
      <pc:chgData name="Zuzana Kršková" userId="9a6e2240-8baa-45cb-96b1-1b129a1fdbbd" providerId="ADAL" clId="{C664B2FC-F809-4967-B387-FFA5B2F9E53E}" dt="2023-02-02T11:53:36.181" v="909"/>
      <pc:docMkLst>
        <pc:docMk/>
      </pc:docMkLst>
      <pc:sldChg chg="modSp mod ord">
        <pc:chgData name="Zuzana Kršková" userId="9a6e2240-8baa-45cb-96b1-1b129a1fdbbd" providerId="ADAL" clId="{C664B2FC-F809-4967-B387-FFA5B2F9E53E}" dt="2023-02-02T11:44:38.224" v="840"/>
        <pc:sldMkLst>
          <pc:docMk/>
          <pc:sldMk cId="3390895160" sldId="257"/>
        </pc:sldMkLst>
        <pc:spChg chg="mod">
          <ac:chgData name="Zuzana Kršková" userId="9a6e2240-8baa-45cb-96b1-1b129a1fdbbd" providerId="ADAL" clId="{C664B2FC-F809-4967-B387-FFA5B2F9E53E}" dt="2023-02-02T11:44:38.224" v="840"/>
          <ac:spMkLst>
            <pc:docMk/>
            <pc:sldMk cId="3390895160" sldId="257"/>
            <ac:spMk id="3" creationId="{E4EF0BA6-93E1-C351-E543-671D85539D2B}"/>
          </ac:spMkLst>
        </pc:spChg>
      </pc:sldChg>
      <pc:sldChg chg="ord">
        <pc:chgData name="Zuzana Kršková" userId="9a6e2240-8baa-45cb-96b1-1b129a1fdbbd" providerId="ADAL" clId="{C664B2FC-F809-4967-B387-FFA5B2F9E53E}" dt="2023-02-02T11:09:08.971" v="485"/>
        <pc:sldMkLst>
          <pc:docMk/>
          <pc:sldMk cId="2431382828" sldId="259"/>
        </pc:sldMkLst>
      </pc:sldChg>
      <pc:sldChg chg="modSp mod">
        <pc:chgData name="Zuzana Kršková" userId="9a6e2240-8baa-45cb-96b1-1b129a1fdbbd" providerId="ADAL" clId="{C664B2FC-F809-4967-B387-FFA5B2F9E53E}" dt="2023-02-02T11:14:28.386" v="724" actId="20577"/>
        <pc:sldMkLst>
          <pc:docMk/>
          <pc:sldMk cId="1119937644" sldId="260"/>
        </pc:sldMkLst>
        <pc:spChg chg="mod">
          <ac:chgData name="Zuzana Kršková" userId="9a6e2240-8baa-45cb-96b1-1b129a1fdbbd" providerId="ADAL" clId="{C664B2FC-F809-4967-B387-FFA5B2F9E53E}" dt="2023-02-02T10:44:40.020" v="15" actId="2711"/>
          <ac:spMkLst>
            <pc:docMk/>
            <pc:sldMk cId="1119937644" sldId="260"/>
            <ac:spMk id="2" creationId="{5A9F64F6-59B0-6A34-5A9A-2680050ED506}"/>
          </ac:spMkLst>
        </pc:spChg>
        <pc:spChg chg="mod">
          <ac:chgData name="Zuzana Kršková" userId="9a6e2240-8baa-45cb-96b1-1b129a1fdbbd" providerId="ADAL" clId="{C664B2FC-F809-4967-B387-FFA5B2F9E53E}" dt="2023-02-02T11:14:28.386" v="724" actId="20577"/>
          <ac:spMkLst>
            <pc:docMk/>
            <pc:sldMk cId="1119937644" sldId="260"/>
            <ac:spMk id="3" creationId="{415D3D7A-9177-E789-8E0E-3DAF089835D3}"/>
          </ac:spMkLst>
        </pc:spChg>
      </pc:sldChg>
      <pc:sldChg chg="modSp mod">
        <pc:chgData name="Zuzana Kršková" userId="9a6e2240-8baa-45cb-96b1-1b129a1fdbbd" providerId="ADAL" clId="{C664B2FC-F809-4967-B387-FFA5B2F9E53E}" dt="2023-02-02T11:19:37.842" v="734" actId="27636"/>
        <pc:sldMkLst>
          <pc:docMk/>
          <pc:sldMk cId="3545647869" sldId="261"/>
        </pc:sldMkLst>
        <pc:spChg chg="mod">
          <ac:chgData name="Zuzana Kršková" userId="9a6e2240-8baa-45cb-96b1-1b129a1fdbbd" providerId="ADAL" clId="{C664B2FC-F809-4967-B387-FFA5B2F9E53E}" dt="2023-02-02T11:19:37.842" v="734" actId="27636"/>
          <ac:spMkLst>
            <pc:docMk/>
            <pc:sldMk cId="3545647869" sldId="261"/>
            <ac:spMk id="3" creationId="{8E511467-24B6-6971-8B86-7407F89C95C4}"/>
          </ac:spMkLst>
        </pc:spChg>
      </pc:sldChg>
      <pc:sldChg chg="addSp delSp modSp mod">
        <pc:chgData name="Zuzana Kršková" userId="9a6e2240-8baa-45cb-96b1-1b129a1fdbbd" providerId="ADAL" clId="{C664B2FC-F809-4967-B387-FFA5B2F9E53E}" dt="2023-02-02T11:08:39.972" v="483" actId="20577"/>
        <pc:sldMkLst>
          <pc:docMk/>
          <pc:sldMk cId="1712475100" sldId="262"/>
        </pc:sldMkLst>
        <pc:spChg chg="del">
          <ac:chgData name="Zuzana Kršková" userId="9a6e2240-8baa-45cb-96b1-1b129a1fdbbd" providerId="ADAL" clId="{C664B2FC-F809-4967-B387-FFA5B2F9E53E}" dt="2023-02-02T10:43:44.998" v="0" actId="21"/>
          <ac:spMkLst>
            <pc:docMk/>
            <pc:sldMk cId="1712475100" sldId="262"/>
            <ac:spMk id="2" creationId="{5115E2D8-8FFF-62A0-6BCA-42E582AA7E0E}"/>
          </ac:spMkLst>
        </pc:spChg>
        <pc:spChg chg="mod">
          <ac:chgData name="Zuzana Kršková" userId="9a6e2240-8baa-45cb-96b1-1b129a1fdbbd" providerId="ADAL" clId="{C664B2FC-F809-4967-B387-FFA5B2F9E53E}" dt="2023-02-02T11:08:39.972" v="483" actId="20577"/>
          <ac:spMkLst>
            <pc:docMk/>
            <pc:sldMk cId="1712475100" sldId="262"/>
            <ac:spMk id="3" creationId="{3D3B1873-4C18-B78B-F046-7628FD9EEFB7}"/>
          </ac:spMkLst>
        </pc:spChg>
        <pc:spChg chg="add del mod">
          <ac:chgData name="Zuzana Kršková" userId="9a6e2240-8baa-45cb-96b1-1b129a1fdbbd" providerId="ADAL" clId="{C664B2FC-F809-4967-B387-FFA5B2F9E53E}" dt="2023-02-02T10:52:07.959" v="305" actId="478"/>
          <ac:spMkLst>
            <pc:docMk/>
            <pc:sldMk cId="1712475100" sldId="262"/>
            <ac:spMk id="6" creationId="{731412AA-E94F-C410-5244-6840DDC7152D}"/>
          </ac:spMkLst>
        </pc:spChg>
        <pc:spChg chg="add del mod">
          <ac:chgData name="Zuzana Kršková" userId="9a6e2240-8baa-45cb-96b1-1b129a1fdbbd" providerId="ADAL" clId="{C664B2FC-F809-4967-B387-FFA5B2F9E53E}" dt="2023-02-02T10:57:46.109" v="339" actId="478"/>
          <ac:spMkLst>
            <pc:docMk/>
            <pc:sldMk cId="1712475100" sldId="262"/>
            <ac:spMk id="11" creationId="{CD95ECB2-E72A-E6BC-309E-9758F05912B4}"/>
          </ac:spMkLst>
        </pc:spChg>
        <pc:spChg chg="add del mod">
          <ac:chgData name="Zuzana Kršková" userId="9a6e2240-8baa-45cb-96b1-1b129a1fdbbd" providerId="ADAL" clId="{C664B2FC-F809-4967-B387-FFA5B2F9E53E}" dt="2023-02-02T10:57:42.125" v="338" actId="21"/>
          <ac:spMkLst>
            <pc:docMk/>
            <pc:sldMk cId="1712475100" sldId="262"/>
            <ac:spMk id="14" creationId="{9C6502C9-DB6A-6A44-A134-CD6C2A85FE11}"/>
          </ac:spMkLst>
        </pc:spChg>
        <pc:spChg chg="add del mod">
          <ac:chgData name="Zuzana Kršková" userId="9a6e2240-8baa-45cb-96b1-1b129a1fdbbd" providerId="ADAL" clId="{C664B2FC-F809-4967-B387-FFA5B2F9E53E}" dt="2023-02-02T10:58:21.548" v="344" actId="478"/>
          <ac:spMkLst>
            <pc:docMk/>
            <pc:sldMk cId="1712475100" sldId="262"/>
            <ac:spMk id="17" creationId="{C3A6EB33-D157-5890-ADE6-1EFAD9BC9CB6}"/>
          </ac:spMkLst>
        </pc:spChg>
        <pc:spChg chg="add del mod">
          <ac:chgData name="Zuzana Kršková" userId="9a6e2240-8baa-45cb-96b1-1b129a1fdbbd" providerId="ADAL" clId="{C664B2FC-F809-4967-B387-FFA5B2F9E53E}" dt="2023-02-02T10:59:34.381" v="358" actId="478"/>
          <ac:spMkLst>
            <pc:docMk/>
            <pc:sldMk cId="1712475100" sldId="262"/>
            <ac:spMk id="20" creationId="{77FD6619-34B7-3D1E-6A5B-37F4608A0E01}"/>
          </ac:spMkLst>
        </pc:spChg>
        <pc:spChg chg="add del mod">
          <ac:chgData name="Zuzana Kršková" userId="9a6e2240-8baa-45cb-96b1-1b129a1fdbbd" providerId="ADAL" clId="{C664B2FC-F809-4967-B387-FFA5B2F9E53E}" dt="2023-02-02T11:01:21.039" v="369" actId="478"/>
          <ac:spMkLst>
            <pc:docMk/>
            <pc:sldMk cId="1712475100" sldId="262"/>
            <ac:spMk id="23" creationId="{F853213A-D4B1-B862-BF9F-43B6F989661E}"/>
          </ac:spMkLst>
        </pc:spChg>
        <pc:spChg chg="add mod">
          <ac:chgData name="Zuzana Kršková" userId="9a6e2240-8baa-45cb-96b1-1b129a1fdbbd" providerId="ADAL" clId="{C664B2FC-F809-4967-B387-FFA5B2F9E53E}" dt="2023-02-02T11:08:23.778" v="478" actId="1076"/>
          <ac:spMkLst>
            <pc:docMk/>
            <pc:sldMk cId="1712475100" sldId="262"/>
            <ac:spMk id="24" creationId="{064CCBB7-D915-EFD2-3AEE-CDF4B753F158}"/>
          </ac:spMkLst>
        </pc:spChg>
        <pc:picChg chg="add del mod">
          <ac:chgData name="Zuzana Kršková" userId="9a6e2240-8baa-45cb-96b1-1b129a1fdbbd" providerId="ADAL" clId="{C664B2FC-F809-4967-B387-FFA5B2F9E53E}" dt="2023-02-02T10:52:07.959" v="305" actId="478"/>
          <ac:picMkLst>
            <pc:docMk/>
            <pc:sldMk cId="1712475100" sldId="262"/>
            <ac:picMk id="5" creationId="{FB58EFE0-E4FA-9A62-EE7D-5CEF26428BB6}"/>
          </ac:picMkLst>
        </pc:picChg>
        <pc:picChg chg="add del mod">
          <ac:chgData name="Zuzana Kršková" userId="9a6e2240-8baa-45cb-96b1-1b129a1fdbbd" providerId="ADAL" clId="{C664B2FC-F809-4967-B387-FFA5B2F9E53E}" dt="2023-02-02T10:54:54.689" v="326" actId="478"/>
          <ac:picMkLst>
            <pc:docMk/>
            <pc:sldMk cId="1712475100" sldId="262"/>
            <ac:picMk id="8" creationId="{1D14B25F-8A24-BAEB-9B44-8491CA5A1D47}"/>
          </ac:picMkLst>
        </pc:picChg>
        <pc:picChg chg="add del mod">
          <ac:chgData name="Zuzana Kršková" userId="9a6e2240-8baa-45cb-96b1-1b129a1fdbbd" providerId="ADAL" clId="{C664B2FC-F809-4967-B387-FFA5B2F9E53E}" dt="2023-02-02T10:59:12.499" v="352" actId="478"/>
          <ac:picMkLst>
            <pc:docMk/>
            <pc:sldMk cId="1712475100" sldId="262"/>
            <ac:picMk id="10" creationId="{051EE1F6-D7AF-7423-A886-800A87BF0036}"/>
          </ac:picMkLst>
        </pc:picChg>
        <pc:picChg chg="add mod">
          <ac:chgData name="Zuzana Kršková" userId="9a6e2240-8baa-45cb-96b1-1b129a1fdbbd" providerId="ADAL" clId="{C664B2FC-F809-4967-B387-FFA5B2F9E53E}" dt="2023-02-02T11:08:09.091" v="475" actId="1076"/>
          <ac:picMkLst>
            <pc:docMk/>
            <pc:sldMk cId="1712475100" sldId="262"/>
            <ac:picMk id="13" creationId="{27F863DC-1687-68B4-7F52-F604CE40197F}"/>
          </ac:picMkLst>
        </pc:picChg>
        <pc:picChg chg="add mod">
          <ac:chgData name="Zuzana Kršková" userId="9a6e2240-8baa-45cb-96b1-1b129a1fdbbd" providerId="ADAL" clId="{C664B2FC-F809-4967-B387-FFA5B2F9E53E}" dt="2023-02-02T11:08:15.184" v="476" actId="1076"/>
          <ac:picMkLst>
            <pc:docMk/>
            <pc:sldMk cId="1712475100" sldId="262"/>
            <ac:picMk id="16" creationId="{63670A25-A793-5803-9044-05F71C8DBBE9}"/>
          </ac:picMkLst>
        </pc:picChg>
        <pc:picChg chg="add mod">
          <ac:chgData name="Zuzana Kršková" userId="9a6e2240-8baa-45cb-96b1-1b129a1fdbbd" providerId="ADAL" clId="{C664B2FC-F809-4967-B387-FFA5B2F9E53E}" dt="2023-02-02T11:08:07.106" v="474" actId="1076"/>
          <ac:picMkLst>
            <pc:docMk/>
            <pc:sldMk cId="1712475100" sldId="262"/>
            <ac:picMk id="19" creationId="{59301ED0-49FC-0CF1-FA3B-0C28D873D80E}"/>
          </ac:picMkLst>
        </pc:picChg>
        <pc:picChg chg="add del mod">
          <ac:chgData name="Zuzana Kršková" userId="9a6e2240-8baa-45cb-96b1-1b129a1fdbbd" providerId="ADAL" clId="{C664B2FC-F809-4967-B387-FFA5B2F9E53E}" dt="2023-02-02T11:08:18.184" v="477" actId="1076"/>
          <ac:picMkLst>
            <pc:docMk/>
            <pc:sldMk cId="1712475100" sldId="262"/>
            <ac:picMk id="22" creationId="{814946E8-68D6-A3EA-7328-CA823F0B9EAD}"/>
          </ac:picMkLst>
        </pc:picChg>
      </pc:sldChg>
      <pc:sldChg chg="modSp mod">
        <pc:chgData name="Zuzana Kršková" userId="9a6e2240-8baa-45cb-96b1-1b129a1fdbbd" providerId="ADAL" clId="{C664B2FC-F809-4967-B387-FFA5B2F9E53E}" dt="2023-02-02T11:53:08.612" v="907" actId="14100"/>
        <pc:sldMkLst>
          <pc:docMk/>
          <pc:sldMk cId="2028474865" sldId="267"/>
        </pc:sldMkLst>
        <pc:spChg chg="mod">
          <ac:chgData name="Zuzana Kršková" userId="9a6e2240-8baa-45cb-96b1-1b129a1fdbbd" providerId="ADAL" clId="{C664B2FC-F809-4967-B387-FFA5B2F9E53E}" dt="2023-02-02T11:53:08.612" v="907" actId="14100"/>
          <ac:spMkLst>
            <pc:docMk/>
            <pc:sldMk cId="2028474865" sldId="267"/>
            <ac:spMk id="2" creationId="{16D21509-EC2E-E364-AACF-713A32477420}"/>
          </ac:spMkLst>
        </pc:spChg>
      </pc:sldChg>
      <pc:sldChg chg="modSp mod">
        <pc:chgData name="Zuzana Kršková" userId="9a6e2240-8baa-45cb-96b1-1b129a1fdbbd" providerId="ADAL" clId="{C664B2FC-F809-4967-B387-FFA5B2F9E53E}" dt="2023-02-02T11:52:14.114" v="874" actId="14100"/>
        <pc:sldMkLst>
          <pc:docMk/>
          <pc:sldMk cId="735949211" sldId="269"/>
        </pc:sldMkLst>
        <pc:spChg chg="mod">
          <ac:chgData name="Zuzana Kršková" userId="9a6e2240-8baa-45cb-96b1-1b129a1fdbbd" providerId="ADAL" clId="{C664B2FC-F809-4967-B387-FFA5B2F9E53E}" dt="2023-02-02T11:52:14.114" v="874" actId="14100"/>
          <ac:spMkLst>
            <pc:docMk/>
            <pc:sldMk cId="735949211" sldId="269"/>
            <ac:spMk id="2" creationId="{731D9404-EC74-B015-AD9F-8F70776C5A12}"/>
          </ac:spMkLst>
        </pc:spChg>
      </pc:sldChg>
      <pc:sldChg chg="ord">
        <pc:chgData name="Zuzana Kršková" userId="9a6e2240-8baa-45cb-96b1-1b129a1fdbbd" providerId="ADAL" clId="{C664B2FC-F809-4967-B387-FFA5B2F9E53E}" dt="2023-02-02T11:53:36.181" v="909"/>
        <pc:sldMkLst>
          <pc:docMk/>
          <pc:sldMk cId="3241257712" sldId="271"/>
        </pc:sldMkLst>
      </pc:sldChg>
      <pc:sldChg chg="addSp modSp new mod ord modAnim">
        <pc:chgData name="Zuzana Kršková" userId="9a6e2240-8baa-45cb-96b1-1b129a1fdbbd" providerId="ADAL" clId="{C664B2FC-F809-4967-B387-FFA5B2F9E53E}" dt="2023-02-02T11:50:16.001" v="872" actId="1076"/>
        <pc:sldMkLst>
          <pc:docMk/>
          <pc:sldMk cId="1289861132" sldId="272"/>
        </pc:sldMkLst>
        <pc:spChg chg="mod">
          <ac:chgData name="Zuzana Kršková" userId="9a6e2240-8baa-45cb-96b1-1b129a1fdbbd" providerId="ADAL" clId="{C664B2FC-F809-4967-B387-FFA5B2F9E53E}" dt="2023-02-02T11:46:49.698" v="846" actId="1076"/>
          <ac:spMkLst>
            <pc:docMk/>
            <pc:sldMk cId="1289861132" sldId="272"/>
            <ac:spMk id="2" creationId="{D6283D0C-B6AC-3B36-550E-35E5E0C960EF}"/>
          </ac:spMkLst>
        </pc:spChg>
        <pc:spChg chg="mod">
          <ac:chgData name="Zuzana Kršková" userId="9a6e2240-8baa-45cb-96b1-1b129a1fdbbd" providerId="ADAL" clId="{C664B2FC-F809-4967-B387-FFA5B2F9E53E}" dt="2023-02-02T11:50:08.947" v="871" actId="20577"/>
          <ac:spMkLst>
            <pc:docMk/>
            <pc:sldMk cId="1289861132" sldId="272"/>
            <ac:spMk id="3" creationId="{2DFDD758-08FD-7A96-1BA7-3D356F55864F}"/>
          </ac:spMkLst>
        </pc:spChg>
        <pc:spChg chg="add mod">
          <ac:chgData name="Zuzana Kršková" userId="9a6e2240-8baa-45cb-96b1-1b129a1fdbbd" providerId="ADAL" clId="{C664B2FC-F809-4967-B387-FFA5B2F9E53E}" dt="2023-02-02T11:50:01.070" v="867" actId="255"/>
          <ac:spMkLst>
            <pc:docMk/>
            <pc:sldMk cId="1289861132" sldId="272"/>
            <ac:spMk id="6" creationId="{85FECAFB-644B-AC92-CB9C-E09037FF5DCD}"/>
          </ac:spMkLst>
        </pc:spChg>
        <pc:picChg chg="add mod">
          <ac:chgData name="Zuzana Kršková" userId="9a6e2240-8baa-45cb-96b1-1b129a1fdbbd" providerId="ADAL" clId="{C664B2FC-F809-4967-B387-FFA5B2F9E53E}" dt="2023-02-02T11:49:35.003" v="863" actId="14100"/>
          <ac:picMkLst>
            <pc:docMk/>
            <pc:sldMk cId="1289861132" sldId="272"/>
            <ac:picMk id="4" creationId="{4BDA1B24-254B-DA43-269E-C609A8D017D6}"/>
          </ac:picMkLst>
        </pc:picChg>
        <pc:picChg chg="add mod">
          <ac:chgData name="Zuzana Kršková" userId="9a6e2240-8baa-45cb-96b1-1b129a1fdbbd" providerId="ADAL" clId="{C664B2FC-F809-4967-B387-FFA5B2F9E53E}" dt="2023-02-02T11:50:16.001" v="872" actId="1076"/>
          <ac:picMkLst>
            <pc:docMk/>
            <pc:sldMk cId="1289861132" sldId="272"/>
            <ac:picMk id="5" creationId="{51B5F7EF-6540-C114-89B4-E540BBBDF04A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15E51B1-E858-7370-EF49-4055CE87B6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EABDAE70-4451-A5E6-3652-EFDD8AD48D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AC0817B-CA79-BD11-7E82-4A0F2A779E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6FCD8E-48D5-41AA-AD0B-16A620E94132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C5206DB-F852-15C0-6FE0-A1F3AC0D03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1AB3A5D-3704-37D4-D145-999EA78B44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67996-6DF0-488C-A761-5D6264B82B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31973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780F8AD-8816-B818-DB36-F00CB3EF8F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76B4B43A-C122-1E40-C368-B50DCC1B4F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624DA49-2D87-B5B6-87D0-DE762F6CE4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6FCD8E-48D5-41AA-AD0B-16A620E94132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940A1E7-2FAC-C3C1-FF03-3092197363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A03B2E1-B234-0F28-CE2A-C06416EBB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67996-6DF0-488C-A761-5D6264B82B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5252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3408790E-FEDA-0CAC-E7A8-0D4A4E6BBEF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EFB96357-E652-6962-F363-2EB56D7B1A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8757839-C994-51C9-8205-2AC9ECAB23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6FCD8E-48D5-41AA-AD0B-16A620E94132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E44C471-ECA7-1A8B-FF6E-AD1020923C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362188F-C833-94EC-99F7-32052C2361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67996-6DF0-488C-A761-5D6264B82B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52094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6C59D10-53FE-07F1-3843-596C05F7A5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3E90391-CF5A-0203-8EEC-DD2F8B17A6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41E8929-401E-865E-8CDA-1CDD0C7D9C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6FCD8E-48D5-41AA-AD0B-16A620E94132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726B1A0-27DB-8779-94B4-34901FA8FA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44EBBF5-EE32-AA3E-1068-0AA96A52CC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67996-6DF0-488C-A761-5D6264B82B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4554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88D9552-F376-FD3B-9976-2E91638389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F7BF672D-F396-3C6E-9D06-612E2C88B8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6C1CE74-741C-9B8D-1E0A-2A4C002A22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6FCD8E-48D5-41AA-AD0B-16A620E94132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A39D400-1084-CD9A-BB37-1FA7FF880A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9875819-5408-133A-C64C-6C9AC39CF1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67996-6DF0-488C-A761-5D6264B82B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2793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C928D13-C4AB-C1EC-2B7F-45C00BA3E9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EFB40C7-8CC3-7FDC-5FC6-98FA9A37FEF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EFE2CBEB-ED89-E7A0-936D-32C6D0A085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B7FD80E9-8FF6-ACAF-3918-020ADFA763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6FCD8E-48D5-41AA-AD0B-16A620E94132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181A438A-8E56-E934-B7AF-4E4EBB693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3399DB6D-C17B-D449-EA1C-E7A4674368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67996-6DF0-488C-A761-5D6264B82B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0052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524481C-3EEB-A8BF-4B1D-91629E3786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F4942A01-A800-1522-0B5B-ED86557729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7B0EE848-243D-8551-3D17-2CE5C65204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5D302AC6-86C3-3C99-A48A-8CB6009EFB3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07F63591-8DD2-7E5A-962F-4E6880FA98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3286A8A7-54C6-A2CA-3DDB-BC558FC857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6FCD8E-48D5-41AA-AD0B-16A620E94132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4A33AE35-725E-3ADB-5BCB-98300BF7A6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139EF183-AC52-0493-4C79-D6484C51C3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67996-6DF0-488C-A761-5D6264B82B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9758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AC2DC5E-144E-C135-2216-2E48B994B1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7B7519A9-5BDE-7470-757E-7CB8652AE4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6FCD8E-48D5-41AA-AD0B-16A620E94132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299E4C3E-CEA4-98AF-F3B0-FBC20CFE28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C6971DBB-F877-B5A8-A4F4-AEFD6EB73A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67996-6DF0-488C-A761-5D6264B82B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3793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C742721B-B368-E728-0754-504D620A5A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6FCD8E-48D5-41AA-AD0B-16A620E94132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95ECB4B9-C0D7-8206-4F21-B46AADAF61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1B8E591C-2696-F186-F235-8FD13E031E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67996-6DF0-488C-A761-5D6264B82B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9432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39AD51-B5A5-82C5-D968-FAD975104C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C11821F-A4B6-F886-81F8-F0C37FCE65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96255694-3658-8B0E-39B5-7543B925EC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34FCE855-2893-5C6A-2A80-1F2E93C76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6FCD8E-48D5-41AA-AD0B-16A620E94132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0F989A36-4DFD-0853-522A-0A533A8EF8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0EC67873-C799-5A36-D99B-EA60085EEE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67996-6DF0-488C-A761-5D6264B82B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3874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11F7107-3032-2B48-1784-02AD1365E2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E06062A7-96B9-7AD2-647F-5CF2080F85C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158D1A48-9E25-DF87-5889-9928188856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2CF8F4C0-DE5B-12F7-4494-5CB661D2D4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6FCD8E-48D5-41AA-AD0B-16A620E94132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C31D870F-43E3-E6EB-4A21-38843F4519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A9F00953-B11D-EF9E-D126-A452BE0CA8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67996-6DF0-488C-A761-5D6264B82B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47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04385BA-8275-D8DF-C87B-3EBB6B056C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11F778BA-6D74-32E7-E673-3B1F54D577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3EE1D3E-6795-041A-9083-4C94A45A843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6FCD8E-48D5-41AA-AD0B-16A620E94132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5E51C10-0E5E-AAB6-306F-EC1B767765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2973406-7A19-E181-C1FD-5CED2756AA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667996-6DF0-488C-A761-5D6264B82B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2890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h-vVdxt_xtQ" TargetMode="External"/><Relationship Id="rId3" Type="http://schemas.openxmlformats.org/officeDocument/2006/relationships/hyperlink" Target="https://www.youtube.com/watch?v=2EFV_xyXH9I" TargetMode="External"/><Relationship Id="rId7" Type="http://schemas.openxmlformats.org/officeDocument/2006/relationships/hyperlink" Target="https://youtu.be/WxD0zbJV-VM" TargetMode="External"/><Relationship Id="rId2" Type="http://schemas.openxmlformats.org/officeDocument/2006/relationships/hyperlink" Target="https://www.youtube.com/watch?v=FW0NG-CGGRM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watch?v=rasAbD3Y60c" TargetMode="External"/><Relationship Id="rId5" Type="http://schemas.openxmlformats.org/officeDocument/2006/relationships/hyperlink" Target="https://www.youtube.com/watch?v=xjUtWpsbggo" TargetMode="External"/><Relationship Id="rId4" Type="http://schemas.openxmlformats.org/officeDocument/2006/relationships/hyperlink" Target="https://books.google.cz/books?hl=cs&amp;lr=&amp;id=6CtsiAEqemIC&amp;oi=fnd&amp;pg=PP15&amp;dq=films+perception+reality&amp;ots=JTAivAPZpn&amp;sig=oKKavj8H643QyyhHkUn8YAL8pdc&amp;redir_esc=y#v=onepage&amp;q=films%20perception%20reality&amp;f=false" TargetMode="External"/><Relationship Id="rId9" Type="http://schemas.openxmlformats.org/officeDocument/2006/relationships/hyperlink" Target="https://www.youtube.com/watch?v=MO7DuX56lXg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flickr.com/photos/anotherphotograph/439592023" TargetMode="Externa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thevirtualassist.net/what-is-virtual-production-vp-filmmaking-benefits/" TargetMode="Externa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medium.com/@NIbbler/modern-book-recommendations-based-on-your-childhood-favorites-4e6b6fdfee8b" TargetMode="External"/><Relationship Id="rId3" Type="http://schemas.openxmlformats.org/officeDocument/2006/relationships/image" Target="../media/image5.jpg"/><Relationship Id="rId7" Type="http://schemas.openxmlformats.org/officeDocument/2006/relationships/image" Target="../media/image7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reviewsbybethany.wordpress.com/2015/05/20/fargo-the-movie/" TargetMode="External"/><Relationship Id="rId5" Type="http://schemas.openxmlformats.org/officeDocument/2006/relationships/image" Target="../media/image6.jpg"/><Relationship Id="rId10" Type="http://schemas.openxmlformats.org/officeDocument/2006/relationships/hyperlink" Target="https://www.deviantart.com/rafalet/art/Avatar-Blu-Ray-Custom-Cover-153922944" TargetMode="External"/><Relationship Id="rId4" Type="http://schemas.openxmlformats.org/officeDocument/2006/relationships/hyperlink" Target="https://cinehig.clionautes.org/gandhi-un-film-qui-permet-devoquer-la-decolonisation-de-linde.html" TargetMode="External"/><Relationship Id="rId9" Type="http://schemas.openxmlformats.org/officeDocument/2006/relationships/image" Target="../media/image8.2cjyu0b5DORUroI2pzAw4R2Xan1A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www.youtube.com/watch?v=ju75Sd4yAZw" TargetMode="Externa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6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C4D268ED-DF14-6541-5977-B49A440531B3}"/>
              </a:ext>
            </a:extLst>
          </p:cNvPr>
          <p:cNvSpPr txBox="1"/>
          <p:nvPr/>
        </p:nvSpPr>
        <p:spPr>
          <a:xfrm>
            <a:off x="106878" y="5628903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Aharoni" panose="02010803020104030203" pitchFamily="2" charset="-79"/>
                <a:cs typeface="Aharoni" panose="02010803020104030203" pitchFamily="2" charset="-79"/>
              </a:rPr>
              <a:t>“A true story that might not have happened” (Peter </a:t>
            </a:r>
            <a:r>
              <a:rPr lang="en-US" sz="3200" b="1" dirty="0" err="1">
                <a:latin typeface="Aharoni" panose="02010803020104030203" pitchFamily="2" charset="-79"/>
                <a:cs typeface="Aharoni" panose="02010803020104030203" pitchFamily="2" charset="-79"/>
              </a:rPr>
              <a:t>Stormare</a:t>
            </a:r>
            <a:r>
              <a:rPr lang="en-US" sz="3200" b="1" dirty="0">
                <a:latin typeface="Aharoni" panose="02010803020104030203" pitchFamily="2" charset="-79"/>
                <a:cs typeface="Aharoni" panose="02010803020104030203" pitchFamily="2" charset="-79"/>
              </a:rPr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1250365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5000"/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31D9404-EC74-B015-AD9F-8F70776C5A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93775"/>
          </a:xfrm>
        </p:spPr>
        <p:txBody>
          <a:bodyPr/>
          <a:lstStyle/>
          <a:p>
            <a:pPr algn="ctr"/>
            <a:r>
              <a:rPr lang="en-US" dirty="0">
                <a:latin typeface="Aharoni" panose="02010803020104030203" pitchFamily="2" charset="-79"/>
                <a:cs typeface="Aharoni" panose="02010803020104030203" pitchFamily="2" charset="-79"/>
              </a:rPr>
              <a:t>Characterization of the actors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DBBA8B96-F045-A302-81CF-F641CC1BBB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4380" y="3896313"/>
            <a:ext cx="5631262" cy="296168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3B3124A0-957D-AC20-E785-C656B3055C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017" y="3895087"/>
            <a:ext cx="5701363" cy="2962913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A84650C3-9BAB-7659-98EB-B465CAD844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185315"/>
            <a:ext cx="5944380" cy="308325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48E6C766-238E-4DE8-A61F-F312F60C236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4380" y="1169897"/>
            <a:ext cx="6048062" cy="29616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359492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5000"/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F057D620-A91D-76BA-D741-B1FE69057C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7137" y="3934460"/>
            <a:ext cx="5414504" cy="280549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8FA17CFF-527A-9EB3-63A4-ED7607F463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745" y="353094"/>
            <a:ext cx="11588471" cy="782270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Aharoni" panose="02010803020104030203" pitchFamily="2" charset="-79"/>
                <a:cs typeface="Aharoni" panose="02010803020104030203" pitchFamily="2" charset="-79"/>
              </a:rPr>
              <a:t>Isolation and desperation of a character (Jerry)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E33502E6-CF50-9477-073C-93C72A6F5E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99" y="1177725"/>
            <a:ext cx="5961302" cy="292354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266895EE-20A0-DE46-4842-31DB6C9A36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4389" y="1165145"/>
            <a:ext cx="5577485" cy="29361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151716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5000"/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DB42256-0E47-7481-925C-7BCAE54221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49275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Aharoni" panose="02010803020104030203" pitchFamily="2" charset="-79"/>
                <a:cs typeface="Aharoni" panose="02010803020104030203" pitchFamily="2" charset="-79"/>
              </a:rPr>
              <a:t>Support and involvement (Marge)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BE60868A-3093-03D5-3844-05F8A40DD2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735" y="968648"/>
            <a:ext cx="5721985" cy="321437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43EFAC6B-3294-D458-BFA6-CD5AB81198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6720" y="976929"/>
            <a:ext cx="6179185" cy="319780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F7A6D7D6-2C49-11CD-091B-3F26A95C43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735" y="4238177"/>
            <a:ext cx="4692117" cy="245683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E5B917E3-E154-080C-2BD9-1B41425AFA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16137" y="4024620"/>
            <a:ext cx="5145500" cy="2670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1330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5000"/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04C7521-DEF7-E85E-CF08-0DC40B76B3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384" y="550467"/>
            <a:ext cx="11390811" cy="1058726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latin typeface="Aharoni" panose="02010803020104030203" pitchFamily="2" charset="-79"/>
                <a:cs typeface="Aharoni" panose="02010803020104030203" pitchFamily="2" charset="-79"/>
              </a:rPr>
              <a:t>Shot – reverse shot “over the shoulder”</a:t>
            </a:r>
            <a:br>
              <a:rPr lang="en-US" dirty="0"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sz="3100" dirty="0">
                <a:latin typeface="Aharoni" panose="02010803020104030203" pitchFamily="2" charset="-79"/>
                <a:cs typeface="Aharoni" panose="02010803020104030203" pitchFamily="2" charset="-79"/>
              </a:rPr>
              <a:t>typical for conversations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9B9AFD53-269E-02A1-41FE-EDD779C44A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060" y="2297962"/>
            <a:ext cx="5721985" cy="295084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009B5FC1-7D8A-10A9-0398-99EEAFB00C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2970" y="2277007"/>
            <a:ext cx="5728970" cy="2971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412577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5000"/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6D740B8B-7C34-74CC-58C9-B8E78729C4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0241" y="1050058"/>
            <a:ext cx="5446688" cy="282217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F35FBACB-FA30-9C87-A9AB-9D216139C2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229" y="1050058"/>
            <a:ext cx="5421143" cy="282217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16D21509-EC2E-E364-AACF-713A32477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7029" y="1"/>
            <a:ext cx="11686425" cy="1054099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Aharoni" panose="02010803020104030203" pitchFamily="2" charset="-79"/>
                <a:cs typeface="Aharoni" panose="02010803020104030203" pitchFamily="2" charset="-79"/>
              </a:rPr>
              <a:t>showing relationships through conversations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2022F6F7-85BA-5C47-FCDF-722EDCF184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229" y="3872229"/>
            <a:ext cx="5728970" cy="298577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AB81F8FE-7289-6682-ACD5-BC9B4108E87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0241" y="3872229"/>
            <a:ext cx="5728970" cy="298577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284748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5000"/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3C6E91B-0C28-E7D4-82B2-03FF886C46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75846"/>
          </a:xfrm>
        </p:spPr>
        <p:txBody>
          <a:bodyPr/>
          <a:lstStyle/>
          <a:p>
            <a:pPr algn="ctr"/>
            <a:r>
              <a:rPr lang="en-US">
                <a:latin typeface="Aharoni" panose="02010803020104030203" pitchFamily="2" charset="-79"/>
                <a:cs typeface="Aharoni" panose="02010803020104030203" pitchFamily="2" charset="-79"/>
              </a:rPr>
              <a:t>That’s it… Really</a:t>
            </a:r>
            <a:r>
              <a:rPr lang="en-US" dirty="0">
                <a:latin typeface="Aharoni" panose="02010803020104030203" pitchFamily="2" charset="-79"/>
                <a:cs typeface="Aharoni" panose="02010803020104030203" pitchFamily="2" charset="-79"/>
              </a:rPr>
              <a:t>? … Yeah!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34DE76BB-663A-2E0D-E780-96EFAB72C3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1649" y="1438943"/>
            <a:ext cx="9748701" cy="5053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6924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567ACCF-6158-4AEB-6530-6DE5C06F51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03063"/>
          </a:xfrm>
        </p:spPr>
        <p:txBody>
          <a:bodyPr>
            <a:normAutofit fontScale="90000"/>
          </a:bodyPr>
          <a:lstStyle/>
          <a:p>
            <a:r>
              <a:rPr lang="en-US" dirty="0"/>
              <a:t>Sources and other interesting materials: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FDD35D6-6816-CB1E-F894-E32B2D08A3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68188"/>
            <a:ext cx="10515600" cy="5524687"/>
          </a:xfrm>
        </p:spPr>
        <p:txBody>
          <a:bodyPr>
            <a:no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https://www.youtube.com/watch?v=FW0NG-CGGRM</a:t>
            </a:r>
            <a:r>
              <a:rPr lang="en-US" sz="1800" u="sng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- 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Fargo: The Coen Brothers and Frances McDormand interview (1997)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https://www.youtube.com/watch?v=2EFV_xyXH9I</a:t>
            </a:r>
            <a:r>
              <a:rPr lang="en-US" sz="1800" u="sng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- 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reality in Christopher Nolan’s films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https://books.google.cz/books?hl=cs&amp;lr=&amp;id=6CtsiAEqemIC&amp;oi=fnd&amp;pg=PP15&amp;dq=films+perception+reality&amp;ots=JTAivAPZpn&amp;sig=oKKavj8H643QyyhHkUn8YAL8pdc&amp;redir_esc=y#v=onepage&amp;q=films%20perception%20reality&amp;f=false</a:t>
            </a:r>
            <a:r>
              <a:rPr lang="en-US" sz="1800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1800" b="1" kern="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Projecting Illusion: Film Spectatorship and the Impression of Reality</a:t>
            </a:r>
            <a:r>
              <a:rPr lang="en-US" sz="18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: Richard Allen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https://www.youtube.com/watch?v=xjUtWpsbggo</a:t>
            </a:r>
            <a:r>
              <a:rPr lang="en-US" sz="1800" u="sng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- 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 screenwriting secrets in Fargo</a:t>
            </a:r>
            <a:r>
              <a:rPr lang="en-US" sz="18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1800" dirty="0">
              <a:solidFill>
                <a:srgbClr val="333333"/>
              </a:solidFill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6"/>
              </a:rPr>
              <a:t>https://www.youtube.com/watch?v=rasAbD3Y60c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- </a:t>
            </a:r>
            <a:r>
              <a:rPr lang="en-US" sz="1800" b="1" i="0" dirty="0">
                <a:solidFill>
                  <a:srgbClr val="0F0F0F"/>
                </a:solidFill>
                <a:effectLst/>
                <a:latin typeface="YouTube Sans"/>
              </a:rPr>
              <a:t>7 Things You (Probably) Didn’t Know About Fargo!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u="sng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https://www.youtube.com/watch?v=ju75Sd4yAZw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- MGM official trailer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7"/>
              </a:rPr>
              <a:t>https://youtu.be/WxD0zbJV-VM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the interview where the actors and the directors discuss the reality of the film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8"/>
              </a:rPr>
              <a:t>https://www.youtube.com/watch?v=h-vVdxt_xtQ</a:t>
            </a:r>
            <a:r>
              <a:rPr lang="en-US" sz="1800" u="none" strike="noStrike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u="none" strike="noStrike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 Lewis Bond for The Cinema Cartography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9"/>
              </a:rPr>
              <a:t>https://www.youtube.com/watch?v=MO7DuX56lXg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- Fargo – Discussing Minimalist Cinematography with Roger Deakins</a:t>
            </a:r>
          </a:p>
        </p:txBody>
      </p:sp>
    </p:spTree>
    <p:extLst>
      <p:ext uri="{BB962C8B-B14F-4D97-AF65-F5344CB8AC3E}">
        <p14:creationId xmlns:p14="http://schemas.microsoft.com/office/powerpoint/2010/main" val="4482985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4000"/>
            <a:lum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51D7427-BE03-5484-6B7E-39D6387E7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3836" y="3978234"/>
            <a:ext cx="10515600" cy="2541319"/>
          </a:xfrm>
        </p:spPr>
        <p:txBody>
          <a:bodyPr>
            <a:normAutofit fontScale="90000"/>
          </a:bodyPr>
          <a:lstStyle/>
          <a:p>
            <a:r>
              <a:rPr lang="en-US" sz="66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Cinematography &amp; Reality</a:t>
            </a:r>
            <a:br>
              <a:rPr lang="en-US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What is the film?</a:t>
            </a:r>
            <a:br>
              <a:rPr lang="en-US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What was x is its purpose?</a:t>
            </a:r>
          </a:p>
        </p:txBody>
      </p:sp>
    </p:spTree>
    <p:extLst>
      <p:ext uri="{BB962C8B-B14F-4D97-AF65-F5344CB8AC3E}">
        <p14:creationId xmlns:p14="http://schemas.microsoft.com/office/powerpoint/2010/main" val="6247056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EDF47E1-DE39-F991-40A4-FBBD8614E1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7527" y="1291400"/>
            <a:ext cx="10640291" cy="1325563"/>
          </a:xfrm>
        </p:spPr>
        <p:txBody>
          <a:bodyPr>
            <a:noAutofit/>
          </a:bodyPr>
          <a:lstStyle/>
          <a:p>
            <a:r>
              <a:rPr lang="en-US" sz="6000" dirty="0">
                <a:latin typeface="Aharoni" panose="02010803020104030203" pitchFamily="2" charset="-79"/>
                <a:cs typeface="Aharoni" panose="02010803020104030203" pitchFamily="2" charset="-79"/>
              </a:rPr>
              <a:t>Film as an illusion of reality</a:t>
            </a:r>
          </a:p>
        </p:txBody>
      </p:sp>
    </p:spTree>
    <p:extLst>
      <p:ext uri="{BB962C8B-B14F-4D97-AF65-F5344CB8AC3E}">
        <p14:creationId xmlns:p14="http://schemas.microsoft.com/office/powerpoint/2010/main" val="24313828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9000"/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A9F64F6-59B0-6A34-5A9A-2680050ED5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90575"/>
          </a:xfrm>
        </p:spPr>
        <p:txBody>
          <a:bodyPr/>
          <a:lstStyle/>
          <a:p>
            <a:r>
              <a:rPr lang="en-US" dirty="0">
                <a:latin typeface="Aharoni" panose="02010803020104030203" pitchFamily="2" charset="-79"/>
                <a:cs typeface="Aharoni" panose="02010803020104030203" pitchFamily="2" charset="-79"/>
              </a:rPr>
              <a:t>What reality?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15D3D7A-9177-E789-8E0E-3DAF089835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0891" y="901338"/>
            <a:ext cx="10752909" cy="5329646"/>
          </a:xfrm>
        </p:spPr>
        <p:txBody>
          <a:bodyPr>
            <a:normAutofit/>
          </a:bodyPr>
          <a:lstStyle/>
          <a:p>
            <a:endParaRPr lang="en-US" sz="2800" dirty="0"/>
          </a:p>
          <a:p>
            <a:r>
              <a:rPr lang="en-US" sz="2800" dirty="0"/>
              <a:t>“</a:t>
            </a:r>
            <a:r>
              <a:rPr lang="en-US" sz="2800" b="1" dirty="0"/>
              <a:t>PROJECTIVE ILLUSION</a:t>
            </a:r>
            <a:r>
              <a:rPr lang="en-US" sz="2800" dirty="0"/>
              <a:t>” (Richard Allen)</a:t>
            </a:r>
            <a:endParaRPr lang="en-US" dirty="0"/>
          </a:p>
          <a:p>
            <a:pPr lvl="1"/>
            <a:r>
              <a:rPr lang="en-US" dirty="0"/>
              <a:t>we experience the film as a “</a:t>
            </a:r>
            <a:r>
              <a:rPr lang="en-US" b="1" dirty="0"/>
              <a:t>fully realized world</a:t>
            </a:r>
            <a:r>
              <a:rPr lang="en-US" dirty="0"/>
              <a:t>”, the active spectator </a:t>
            </a:r>
            <a:r>
              <a:rPr lang="en-US" b="1" dirty="0"/>
              <a:t>voluntarily enters </a:t>
            </a:r>
            <a:r>
              <a:rPr lang="en-US" dirty="0"/>
              <a:t>this illusion and </a:t>
            </a:r>
            <a:r>
              <a:rPr lang="en-US" b="1" dirty="0"/>
              <a:t>participates</a:t>
            </a:r>
            <a:r>
              <a:rPr lang="en-US" dirty="0"/>
              <a:t> on the experience </a:t>
            </a:r>
          </a:p>
          <a:p>
            <a:r>
              <a:rPr lang="en-US" b="1" dirty="0"/>
              <a:t>SUSPENSION OF DISBELIEF </a:t>
            </a:r>
            <a:r>
              <a:rPr lang="en-US" dirty="0"/>
              <a:t>– a typical feature of media based on vision and sound, but especially film (</a:t>
            </a:r>
            <a:r>
              <a:rPr lang="en-US" sz="2800" dirty="0"/>
              <a:t>we do not think about the film as a </a:t>
            </a:r>
            <a:r>
              <a:rPr lang="en-US" sz="2800" b="1" dirty="0"/>
              <a:t>lie</a:t>
            </a:r>
            <a:r>
              <a:rPr lang="en-US" sz="2800" dirty="0"/>
              <a:t>, we approach it with an intention to believe what is being shown</a:t>
            </a:r>
          </a:p>
          <a:p>
            <a:pPr lvl="1"/>
            <a:r>
              <a:rPr lang="en-US" dirty="0"/>
              <a:t>potential danger – propaganda, misrepresentation of history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b="1" dirty="0"/>
              <a:t>Real emotional and physical consequences </a:t>
            </a:r>
            <a:r>
              <a:rPr lang="en-US" dirty="0"/>
              <a:t>– our immersion into the “illusion” of film reality (how far can the filmmakers go &amp; how far are we willing to follow = suspension of disbelief in practice on both sides)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99376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9000"/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D3B1873-4C18-B78B-F046-7628FD9EEF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0199" y="279401"/>
            <a:ext cx="11700692" cy="301244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b="1" dirty="0"/>
              <a:t>What is the relationship between the film and reality?</a:t>
            </a:r>
          </a:p>
          <a:p>
            <a:pPr lvl="1"/>
            <a:r>
              <a:rPr lang="en-US" sz="3600" b="1" dirty="0"/>
              <a:t>Documentary</a:t>
            </a:r>
            <a:r>
              <a:rPr lang="en-US" sz="3600" dirty="0"/>
              <a:t> “objective reality” ???</a:t>
            </a:r>
          </a:p>
          <a:p>
            <a:pPr lvl="1"/>
            <a:r>
              <a:rPr lang="en-US" sz="3600" b="1" dirty="0"/>
              <a:t>Biography</a:t>
            </a:r>
          </a:p>
          <a:p>
            <a:pPr lvl="1"/>
            <a:r>
              <a:rPr lang="en-US" sz="3600" b="1" dirty="0"/>
              <a:t>Fiction</a:t>
            </a:r>
            <a:r>
              <a:rPr lang="en-US" sz="3600" dirty="0"/>
              <a:t> (real-world setting) </a:t>
            </a:r>
          </a:p>
          <a:p>
            <a:pPr lvl="1"/>
            <a:r>
              <a:rPr lang="en-US" sz="3600" b="1" dirty="0"/>
              <a:t>Fiction</a:t>
            </a:r>
            <a:r>
              <a:rPr lang="en-US" sz="3600" dirty="0"/>
              <a:t> (fictional-world setting)</a:t>
            </a:r>
          </a:p>
        </p:txBody>
      </p:sp>
      <p:pic>
        <p:nvPicPr>
          <p:cNvPr id="13" name="Obrázek 12" descr="Obsah obrázku text, osoba, dav, pózování&#10;&#10;Popis byl vytvořen automaticky">
            <a:extLst>
              <a:ext uri="{FF2B5EF4-FFF2-40B4-BE49-F238E27FC236}">
                <a16:creationId xmlns:a16="http://schemas.microsoft.com/office/drawing/2014/main" id="{27F863DC-1687-68B4-7F52-F604CE4019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2876549" y="3429000"/>
            <a:ext cx="3124199" cy="3124199"/>
          </a:xfrm>
          <a:prstGeom prst="rect">
            <a:avLst/>
          </a:prstGeom>
        </p:spPr>
      </p:pic>
      <p:pic>
        <p:nvPicPr>
          <p:cNvPr id="16" name="Obrázek 15" descr="Obsah obrázku text, exteriér, sníh, osoba&#10;&#10;Popis byl vytvořen automaticky">
            <a:extLst>
              <a:ext uri="{FF2B5EF4-FFF2-40B4-BE49-F238E27FC236}">
                <a16:creationId xmlns:a16="http://schemas.microsoft.com/office/drawing/2014/main" id="{63670A25-A793-5803-9044-05F71C8DBB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6348185" y="3452243"/>
            <a:ext cx="2190796" cy="3124199"/>
          </a:xfrm>
          <a:prstGeom prst="rect">
            <a:avLst/>
          </a:prstGeom>
        </p:spPr>
      </p:pic>
      <p:pic>
        <p:nvPicPr>
          <p:cNvPr id="19" name="Obrázek 18" descr="Obsah obrázku tráva, dav&#10;&#10;Popis byl vytvořen automaticky">
            <a:extLst>
              <a:ext uri="{FF2B5EF4-FFF2-40B4-BE49-F238E27FC236}">
                <a16:creationId xmlns:a16="http://schemas.microsoft.com/office/drawing/2014/main" id="{59301ED0-49FC-0CF1-FA3B-0C28D873D80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330199" y="3452243"/>
            <a:ext cx="2235200" cy="3129280"/>
          </a:xfrm>
          <a:prstGeom prst="rect">
            <a:avLst/>
          </a:prstGeom>
        </p:spPr>
      </p:pic>
      <p:pic>
        <p:nvPicPr>
          <p:cNvPr id="22" name="Obrázek 21" descr="Obsah obrázku text, modrá&#10;&#10;Popis byl vytvořen automaticky">
            <a:extLst>
              <a:ext uri="{FF2B5EF4-FFF2-40B4-BE49-F238E27FC236}">
                <a16:creationId xmlns:a16="http://schemas.microsoft.com/office/drawing/2014/main" id="{814946E8-68D6-A3EA-7328-CA823F0B9EA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8854669" y="3427728"/>
            <a:ext cx="2422846" cy="3125471"/>
          </a:xfrm>
          <a:prstGeom prst="rect">
            <a:avLst/>
          </a:prstGeom>
        </p:spPr>
      </p:pic>
      <p:sp>
        <p:nvSpPr>
          <p:cNvPr id="24" name="TextovéPole 23">
            <a:extLst>
              <a:ext uri="{FF2B5EF4-FFF2-40B4-BE49-F238E27FC236}">
                <a16:creationId xmlns:a16="http://schemas.microsoft.com/office/drawing/2014/main" id="{064CCBB7-D915-EFD2-3AEE-CDF4B753F158}"/>
              </a:ext>
            </a:extLst>
          </p:cNvPr>
          <p:cNvSpPr txBox="1"/>
          <p:nvPr/>
        </p:nvSpPr>
        <p:spPr>
          <a:xfrm>
            <a:off x="6876985" y="3199126"/>
            <a:ext cx="1101447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0" dirty="0">
                <a:solidFill>
                  <a:srgbClr val="FFFF00"/>
                </a:solidFill>
                <a:latin typeface="Amasis MT Pro Black" panose="02040A04050005020304" pitchFamily="18" charset="-18"/>
              </a:rPr>
              <a:t>?</a:t>
            </a:r>
            <a:endParaRPr lang="cs-CZ" sz="15000" dirty="0">
              <a:solidFill>
                <a:srgbClr val="FFFF00"/>
              </a:solidFill>
              <a:latin typeface="Amasis MT Pro Black" panose="02040A04050005020304" pitchFamily="18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8476239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59000"/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6283D0C-B6AC-3B36-550E-35E5E0C960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41300"/>
            <a:ext cx="10515600" cy="587375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Aharoni" panose="02010803020104030203" pitchFamily="2" charset="-79"/>
                <a:cs typeface="Aharoni" panose="02010803020104030203" pitchFamily="2" charset="-79"/>
              </a:rPr>
              <a:t>Fargo – documentary or fiction?</a:t>
            </a:r>
            <a:endParaRPr lang="cs-CZ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DFDD758-08FD-7A96-1BA7-3D356F5586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963946"/>
            <a:ext cx="4229100" cy="3138154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latin typeface="Aharoni" panose="02010803020104030203" pitchFamily="2" charset="-79"/>
                <a:cs typeface="Aharoni" panose="02010803020104030203" pitchFamily="2" charset="-79"/>
              </a:rPr>
              <a:t>Trailer</a:t>
            </a:r>
          </a:p>
          <a:p>
            <a:r>
              <a:rPr lang="en-US" dirty="0">
                <a:latin typeface="Aharoni" panose="02010803020104030203" pitchFamily="2" charset="-79"/>
                <a:cs typeface="Aharoni" panose="02010803020104030203" pitchFamily="2" charset="-79"/>
              </a:rPr>
              <a:t>Disclaimer</a:t>
            </a:r>
          </a:p>
          <a:p>
            <a:r>
              <a:rPr lang="en-US" dirty="0">
                <a:latin typeface="Aharoni" panose="02010803020104030203" pitchFamily="2" charset="-79"/>
                <a:cs typeface="Aharoni" panose="02010803020104030203" pitchFamily="2" charset="-79"/>
              </a:rPr>
              <a:t>Setting </a:t>
            </a:r>
          </a:p>
          <a:p>
            <a:r>
              <a:rPr lang="en-US" dirty="0">
                <a:latin typeface="Aharoni" panose="02010803020104030203" pitchFamily="2" charset="-79"/>
                <a:cs typeface="Aharoni" panose="02010803020104030203" pitchFamily="2" charset="-79"/>
              </a:rPr>
              <a:t>Plot</a:t>
            </a:r>
          </a:p>
          <a:p>
            <a:r>
              <a:rPr lang="en-US" dirty="0">
                <a:latin typeface="Aharoni" panose="02010803020104030203" pitchFamily="2" charset="-79"/>
                <a:cs typeface="Aharoni" panose="02010803020104030203" pitchFamily="2" charset="-79"/>
              </a:rPr>
              <a:t>Characters</a:t>
            </a:r>
          </a:p>
          <a:p>
            <a:r>
              <a:rPr lang="en-US" dirty="0">
                <a:latin typeface="Aharoni" panose="02010803020104030203" pitchFamily="2" charset="-79"/>
                <a:cs typeface="Aharoni" panose="02010803020104030203" pitchFamily="2" charset="-79"/>
              </a:rPr>
              <a:t>Minimalist filmmaking</a:t>
            </a:r>
          </a:p>
          <a:p>
            <a:r>
              <a:rPr lang="en-US" dirty="0">
                <a:latin typeface="Aharoni" panose="02010803020104030203" pitchFamily="2" charset="-79"/>
                <a:cs typeface="Aharoni" panose="02010803020104030203" pitchFamily="2" charset="-79"/>
              </a:rPr>
              <a:t>Camera work </a:t>
            </a:r>
          </a:p>
        </p:txBody>
      </p:sp>
      <p:pic>
        <p:nvPicPr>
          <p:cNvPr id="4" name="fargo intro and ending">
            <a:hlinkClick r:id="" action="ppaction://media"/>
            <a:extLst>
              <a:ext uri="{FF2B5EF4-FFF2-40B4-BE49-F238E27FC236}">
                <a16:creationId xmlns:a16="http://schemas.microsoft.com/office/drawing/2014/main" id="{4BDA1B24-254B-DA43-269E-C609A8D017D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826785" y="963946"/>
            <a:ext cx="6984216" cy="3925554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51B5F7EF-6540-C114-89B4-E540BBBDF04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0999" y="4102100"/>
            <a:ext cx="4211640" cy="2624517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85FECAFB-644B-AC92-CB9C-E09037FF5DCD}"/>
              </a:ext>
            </a:extLst>
          </p:cNvPr>
          <p:cNvSpPr txBox="1"/>
          <p:nvPr/>
        </p:nvSpPr>
        <p:spPr>
          <a:xfrm>
            <a:off x="8102600" y="6197600"/>
            <a:ext cx="3924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haroni" panose="02010803020104030203" pitchFamily="2" charset="-79"/>
                <a:cs typeface="Aharoni" panose="02010803020104030203" pitchFamily="2" charset="-79"/>
              </a:rPr>
              <a:t>Official MGM Trailer – </a:t>
            </a:r>
            <a:r>
              <a:rPr lang="en-US" sz="1200" dirty="0">
                <a:latin typeface="Aharoni" panose="02010803020104030203" pitchFamily="2" charset="-79"/>
                <a:cs typeface="Aharoni" panose="02010803020104030203" pitchFamily="2" charset="-79"/>
                <a:hlinkClick r:id="rId7"/>
              </a:rPr>
              <a:t>https://www.youtube.com/watch?v=ju75Sd4yAZw</a:t>
            </a:r>
            <a:r>
              <a:rPr lang="en-US" sz="1200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</a:p>
          <a:p>
            <a:endParaRPr lang="cs-CZ" sz="1200" dirty="0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6BE99577-B271-6F33-464A-76512E3CC0C7}"/>
              </a:ext>
            </a:extLst>
          </p:cNvPr>
          <p:cNvSpPr txBox="1"/>
          <p:nvPr/>
        </p:nvSpPr>
        <p:spPr>
          <a:xfrm>
            <a:off x="5364842" y="5045026"/>
            <a:ext cx="66620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0" dirty="0">
                <a:solidFill>
                  <a:srgbClr val="0F0F0F"/>
                </a:solidFill>
                <a:effectLst/>
                <a:latin typeface="Roboto" panose="02000000000000000000" pitchFamily="2" charset="0"/>
              </a:rPr>
              <a:t>“A reality-based crime drama set in Minnesota in 1987. […]”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9861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09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5000"/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51BE632-0F41-1A9F-E82C-9BF0A4D099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463" y="239518"/>
            <a:ext cx="11029831" cy="769441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Aharoni" panose="02010803020104030203" pitchFamily="2" charset="-79"/>
                <a:cs typeface="Aharoni" panose="02010803020104030203" pitchFamily="2" charset="-79"/>
              </a:rPr>
              <a:t>Camera work - invisible filmmaking in Fargo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A97E5FE9-8EB7-305F-E3A7-A6F243FEA042}"/>
              </a:ext>
            </a:extLst>
          </p:cNvPr>
          <p:cNvSpPr txBox="1"/>
          <p:nvPr/>
        </p:nvSpPr>
        <p:spPr>
          <a:xfrm>
            <a:off x="374472" y="2438932"/>
            <a:ext cx="51350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haroni" panose="02010803020104030203" pitchFamily="2" charset="-79"/>
                <a:cs typeface="Aharoni" panose="02010803020104030203" pitchFamily="2" charset="-79"/>
              </a:rPr>
              <a:t>Observational / objective 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2FAC2020-2693-7175-57D9-6FD695F38F0C}"/>
              </a:ext>
            </a:extLst>
          </p:cNvPr>
          <p:cNvSpPr txBox="1"/>
          <p:nvPr/>
        </p:nvSpPr>
        <p:spPr>
          <a:xfrm>
            <a:off x="6518199" y="2438932"/>
            <a:ext cx="56738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haroni" panose="02010803020104030203" pitchFamily="2" charset="-79"/>
                <a:cs typeface="Aharoni" panose="02010803020104030203" pitchFamily="2" charset="-79"/>
              </a:rPr>
              <a:t>personalized / amidst the action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389CBB99-B355-A1BF-4AB9-6A7465A3EF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239898"/>
            <a:ext cx="6436066" cy="3128990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08D7D9D7-30BC-74D9-9EB4-2A45AE3BFB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7649" y="3239898"/>
            <a:ext cx="5814351" cy="3128990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30BA075C-1032-6CD9-9AA3-13ABEF06DEEF}"/>
              </a:ext>
            </a:extLst>
          </p:cNvPr>
          <p:cNvSpPr txBox="1"/>
          <p:nvPr/>
        </p:nvSpPr>
        <p:spPr>
          <a:xfrm>
            <a:off x="2213766" y="1339225"/>
            <a:ext cx="776446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Aharoni" panose="02010803020104030203" pitchFamily="2" charset="-79"/>
                <a:cs typeface="Aharoni" panose="02010803020104030203" pitchFamily="2" charset="-79"/>
              </a:rPr>
              <a:t>position of the camera</a:t>
            </a:r>
          </a:p>
        </p:txBody>
      </p:sp>
    </p:spTree>
    <p:extLst>
      <p:ext uri="{BB962C8B-B14F-4D97-AF65-F5344CB8AC3E}">
        <p14:creationId xmlns:p14="http://schemas.microsoft.com/office/powerpoint/2010/main" val="14674968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5000"/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6E27CCA-DED8-DCE8-610B-DA0EBF12F4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8011" y="365125"/>
            <a:ext cx="11390811" cy="1437549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latin typeface="Aharoni" panose="02010803020104030203" pitchFamily="2" charset="-79"/>
                <a:cs typeface="Aharoni" panose="02010803020104030203" pitchFamily="2" charset="-79"/>
              </a:rPr>
              <a:t>FRAMING as a central technique in Fargo</a:t>
            </a:r>
            <a:br>
              <a:rPr lang="en-US" dirty="0"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sz="2800" dirty="0">
                <a:latin typeface="Aharoni" panose="02010803020104030203" pitchFamily="2" charset="-79"/>
                <a:cs typeface="Aharoni" panose="02010803020104030203" pitchFamily="2" charset="-79"/>
              </a:rPr>
              <a:t>WHAT/WHO is in the frame and WHERE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905EF7D9-E074-5D71-3BC6-D36C0ED1B7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6372" y="1802674"/>
            <a:ext cx="7360554" cy="38318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822350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DB558515-95FF-EDB2-371B-DDEAB1DC66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005" y="208263"/>
            <a:ext cx="11730235" cy="6396891"/>
          </a:xfrm>
          <a:prstGeom prst="rect">
            <a:avLst/>
          </a:prstGeom>
          <a:blipFill dpi="0" rotWithShape="1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AF1B001C-E7E0-B74B-9BD5-765F2E8EB2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latin typeface="Aharoni" panose="02010803020104030203" pitchFamily="2" charset="-79"/>
                <a:cs typeface="Aharoni" panose="02010803020104030203" pitchFamily="2" charset="-79"/>
              </a:rPr>
              <a:t>Creating the desolation of place</a:t>
            </a:r>
          </a:p>
        </p:txBody>
      </p:sp>
    </p:spTree>
    <p:extLst>
      <p:ext uri="{BB962C8B-B14F-4D97-AF65-F5344CB8AC3E}">
        <p14:creationId xmlns:p14="http://schemas.microsoft.com/office/powerpoint/2010/main" val="90537074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272</TotalTime>
  <Words>576</Words>
  <Application>Microsoft Office PowerPoint</Application>
  <PresentationFormat>Širokoúhlá obrazovka</PresentationFormat>
  <Paragraphs>50</Paragraphs>
  <Slides>16</Slides>
  <Notes>0</Notes>
  <HiddenSlides>0</HiddenSlides>
  <MMClips>1</MMClips>
  <ScaleCrop>false</ScaleCrop>
  <HeadingPairs>
    <vt:vector size="6" baseType="variant">
      <vt:variant>
        <vt:lpstr>Použitá písma</vt:lpstr>
      </vt:variant>
      <vt:variant>
        <vt:i4>7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16</vt:i4>
      </vt:variant>
    </vt:vector>
  </HeadingPairs>
  <TitlesOfParts>
    <vt:vector size="24" baseType="lpstr">
      <vt:lpstr>Aharoni</vt:lpstr>
      <vt:lpstr>Amasis MT Pro Black</vt:lpstr>
      <vt:lpstr>Arial</vt:lpstr>
      <vt:lpstr>Calibri</vt:lpstr>
      <vt:lpstr>Calibri Light</vt:lpstr>
      <vt:lpstr>Roboto</vt:lpstr>
      <vt:lpstr>YouTube Sans</vt:lpstr>
      <vt:lpstr>Motiv Office</vt:lpstr>
      <vt:lpstr>Prezentace aplikace PowerPoint</vt:lpstr>
      <vt:lpstr>Cinematography &amp; Reality What is the film? What was x is its purpose?</vt:lpstr>
      <vt:lpstr>Film as an illusion of reality</vt:lpstr>
      <vt:lpstr>What reality?</vt:lpstr>
      <vt:lpstr>Prezentace aplikace PowerPoint</vt:lpstr>
      <vt:lpstr>Fargo – documentary or fiction?</vt:lpstr>
      <vt:lpstr>Camera work - invisible filmmaking in Fargo</vt:lpstr>
      <vt:lpstr>FRAMING as a central technique in Fargo WHAT/WHO is in the frame and WHERE</vt:lpstr>
      <vt:lpstr>Creating the desolation of place</vt:lpstr>
      <vt:lpstr>Characterization of the actors</vt:lpstr>
      <vt:lpstr>Isolation and desperation of a character (Jerry)</vt:lpstr>
      <vt:lpstr>Support and involvement (Marge)</vt:lpstr>
      <vt:lpstr>Shot – reverse shot “over the shoulder” typical for conversations</vt:lpstr>
      <vt:lpstr>showing relationships through conversations</vt:lpstr>
      <vt:lpstr>That’s it… Really? … Yeah!</vt:lpstr>
      <vt:lpstr>Sources and other interesting materials: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Zuzana Kršková</dc:creator>
  <cp:lastModifiedBy>Zuzana Kršková</cp:lastModifiedBy>
  <cp:revision>1</cp:revision>
  <dcterms:created xsi:type="dcterms:W3CDTF">2023-02-01T18:58:37Z</dcterms:created>
  <dcterms:modified xsi:type="dcterms:W3CDTF">2023-02-14T19:19:59Z</dcterms:modified>
</cp:coreProperties>
</file>