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84" r:id="rId5"/>
    <p:sldId id="285" r:id="rId6"/>
    <p:sldId id="28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269" r:id="rId18"/>
    <p:sldId id="270" r:id="rId19"/>
    <p:sldId id="271" r:id="rId20"/>
    <p:sldId id="276" r:id="rId21"/>
    <p:sldId id="277" r:id="rId22"/>
    <p:sldId id="278" r:id="rId23"/>
    <p:sldId id="272" r:id="rId24"/>
    <p:sldId id="280" r:id="rId25"/>
    <p:sldId id="281" r:id="rId26"/>
    <p:sldId id="282" r:id="rId27"/>
    <p:sldId id="283" r:id="rId28"/>
    <p:sldId id="287" r:id="rId29"/>
    <p:sldId id="274" r:id="rId30"/>
    <p:sldId id="275" r:id="rId31"/>
    <p:sldId id="273" r:id="rId32"/>
    <p:sldId id="279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24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48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72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4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84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36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30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9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25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6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32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820F-D01E-4D26-81DF-9BF99F23911B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F8A2B-DF0D-46FE-B3F8-C960645BF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7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RENESANČNÍ ARCHITEKTURA</a:t>
            </a:r>
            <a:br>
              <a:rPr lang="cs-CZ" dirty="0" smtClean="0"/>
            </a:br>
            <a:r>
              <a:rPr lang="cs-CZ" dirty="0" smtClean="0"/>
              <a:t>ČESKÁ REPUBLIKA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027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13" y="679563"/>
            <a:ext cx="7750626" cy="5812970"/>
          </a:xfrm>
        </p:spPr>
      </p:pic>
    </p:spTree>
    <p:extLst>
      <p:ext uri="{BB962C8B-B14F-4D97-AF65-F5344CB8AC3E}">
        <p14:creationId xmlns:p14="http://schemas.microsoft.com/office/powerpoint/2010/main" val="69574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94" y="731521"/>
            <a:ext cx="7204890" cy="5403668"/>
          </a:xfrm>
        </p:spPr>
      </p:pic>
    </p:spTree>
    <p:extLst>
      <p:ext uri="{BB962C8B-B14F-4D97-AF65-F5344CB8AC3E}">
        <p14:creationId xmlns:p14="http://schemas.microsoft.com/office/powerpoint/2010/main" val="2364995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69" y="365124"/>
            <a:ext cx="8570081" cy="6427561"/>
          </a:xfrm>
        </p:spPr>
      </p:pic>
    </p:spTree>
    <p:extLst>
      <p:ext uri="{BB962C8B-B14F-4D97-AF65-F5344CB8AC3E}">
        <p14:creationId xmlns:p14="http://schemas.microsoft.com/office/powerpoint/2010/main" val="250363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92" y="434793"/>
            <a:ext cx="8802309" cy="6601732"/>
          </a:xfrm>
        </p:spPr>
      </p:pic>
    </p:spTree>
    <p:extLst>
      <p:ext uri="{BB962C8B-B14F-4D97-AF65-F5344CB8AC3E}">
        <p14:creationId xmlns:p14="http://schemas.microsoft.com/office/powerpoint/2010/main" val="65580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99" y="1352844"/>
            <a:ext cx="580178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91" y="436843"/>
            <a:ext cx="8435701" cy="63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1" y="233384"/>
            <a:ext cx="4868091" cy="6490789"/>
          </a:xfrm>
        </p:spPr>
      </p:pic>
    </p:spTree>
    <p:extLst>
      <p:ext uri="{BB962C8B-B14F-4D97-AF65-F5344CB8AC3E}">
        <p14:creationId xmlns:p14="http://schemas.microsoft.com/office/powerpoint/2010/main" val="161790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48" y="357052"/>
            <a:ext cx="8203475" cy="6152606"/>
          </a:xfrm>
        </p:spPr>
      </p:pic>
    </p:spTree>
    <p:extLst>
      <p:ext uri="{BB962C8B-B14F-4D97-AF65-F5344CB8AC3E}">
        <p14:creationId xmlns:p14="http://schemas.microsoft.com/office/powerpoint/2010/main" val="97155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2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9" y="0"/>
            <a:ext cx="8107680" cy="45605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61" y="2958737"/>
            <a:ext cx="6932023" cy="38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264" y="204652"/>
            <a:ext cx="8011886" cy="60089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88" y="2116183"/>
            <a:ext cx="6020526" cy="45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8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053" y="760911"/>
            <a:ext cx="7541623" cy="42421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8" y="3303814"/>
            <a:ext cx="6844937" cy="38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3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244928"/>
            <a:ext cx="11756571" cy="66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0"/>
            <a:ext cx="8046720" cy="60350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49" y="2381794"/>
            <a:ext cx="6130834" cy="4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60" y="0"/>
            <a:ext cx="914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5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8" y="400209"/>
            <a:ext cx="8133146" cy="61007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54" y="1776547"/>
            <a:ext cx="5822291" cy="43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0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3" y="0"/>
            <a:ext cx="7219771" cy="54156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95" y="2803391"/>
            <a:ext cx="6112535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8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-76429"/>
            <a:ext cx="6678814" cy="50098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18" y="2185851"/>
            <a:ext cx="6228633" cy="46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31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1" y="365125"/>
            <a:ext cx="11366097" cy="6393429"/>
          </a:xfrm>
        </p:spPr>
      </p:pic>
    </p:spTree>
    <p:extLst>
      <p:ext uri="{BB962C8B-B14F-4D97-AF65-F5344CB8AC3E}">
        <p14:creationId xmlns:p14="http://schemas.microsoft.com/office/powerpoint/2010/main" val="3691698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93" y="-243840"/>
            <a:ext cx="12625493" cy="71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1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14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5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05" y="496388"/>
            <a:ext cx="10148388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254" y="1693683"/>
            <a:ext cx="6030683" cy="33922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2" y="1760732"/>
            <a:ext cx="7551867" cy="42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61" y="95794"/>
            <a:ext cx="5127171" cy="6836229"/>
          </a:xfrm>
        </p:spPr>
      </p:pic>
    </p:spTree>
    <p:extLst>
      <p:ext uri="{BB962C8B-B14F-4D97-AF65-F5344CB8AC3E}">
        <p14:creationId xmlns:p14="http://schemas.microsoft.com/office/powerpoint/2010/main" val="195699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63" y="313509"/>
            <a:ext cx="5169405" cy="6892541"/>
          </a:xfrm>
        </p:spPr>
      </p:pic>
    </p:spTree>
    <p:extLst>
      <p:ext uri="{BB962C8B-B14F-4D97-AF65-F5344CB8AC3E}">
        <p14:creationId xmlns:p14="http://schemas.microsoft.com/office/powerpoint/2010/main" val="108065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83" y="0"/>
            <a:ext cx="3263503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20" y="2875182"/>
            <a:ext cx="5441832" cy="40813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70" y="86964"/>
            <a:ext cx="4561330" cy="34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306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</Words>
  <Application>Microsoft Office PowerPoint</Application>
  <PresentationFormat>Širokoúhlá obrazovka</PresentationFormat>
  <Paragraphs>3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RENESANČNÍ ARCHITEKTURA ČESKÁ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RENESANČNÍ ARCHITEKTURA ČESKÁ REPUBLIKA</dc:title>
  <dc:creator>Jiří Mihola</dc:creator>
  <cp:lastModifiedBy>Jiří Mihola</cp:lastModifiedBy>
  <cp:revision>7</cp:revision>
  <dcterms:created xsi:type="dcterms:W3CDTF">2021-10-17T20:05:38Z</dcterms:created>
  <dcterms:modified xsi:type="dcterms:W3CDTF">2021-10-18T10:42:43Z</dcterms:modified>
</cp:coreProperties>
</file>