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2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Obdélník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Obdélník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1" name="Obdélník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2" name="Obdélník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5" name="Obdélník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6" name="Obdélník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7" name="Obdélník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59024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55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10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31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Obdélník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Obdélník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bdélník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Obdélník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300110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19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7" name="Obdélník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Obdélník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bdélník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bdélník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bdélník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Obdélník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Obdélník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331159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99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63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77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bdélník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bdélník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Obdélník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bdélník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Obdélník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5" name="Obdélník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6" name="Obdélník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7" name="Obdélník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13. 3. 2023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9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8D35F-805E-4C6D-CA1E-AB6EC67A6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705E1-59A3-FDD0-5E4D-BBEC98405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3412979-D3D7-6EC4-4469-F18DD03F3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73" y="502440"/>
            <a:ext cx="5248027" cy="626109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01DA1AC-BE9F-8869-6CD4-E4ED28C29D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0924" y="1139147"/>
            <a:ext cx="6196553" cy="498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83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Vlastní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Consolas</vt:lpstr>
      <vt:lpstr>Corbel</vt:lpstr>
      <vt:lpstr>Wingdings</vt:lpstr>
      <vt:lpstr>Wingdings 2</vt:lpstr>
      <vt:lpstr>Wingdings 3</vt:lpstr>
      <vt:lpstr>Metro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Cvičení: Umělecké slohy v komparaci </dc:title>
  <dc:creator>Kamil Štěpánek</dc:creator>
  <cp:lastModifiedBy>Kamil Štěpánek</cp:lastModifiedBy>
  <cp:revision>3</cp:revision>
  <dcterms:created xsi:type="dcterms:W3CDTF">2023-03-09T16:57:33Z</dcterms:created>
  <dcterms:modified xsi:type="dcterms:W3CDTF">2023-03-13T20:11:37Z</dcterms:modified>
</cp:coreProperties>
</file>