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22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13. 3. 2023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0" y="-1"/>
            <a:ext cx="48768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9" name="Obdélník 38"/>
          <p:cNvSpPr/>
          <p:nvPr/>
        </p:nvSpPr>
        <p:spPr>
          <a:xfrm>
            <a:off x="412744" y="680477"/>
            <a:ext cx="6096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0" name="Obdélník 39"/>
          <p:cNvSpPr/>
          <p:nvPr/>
        </p:nvSpPr>
        <p:spPr>
          <a:xfrm>
            <a:off x="358764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1" name="Obdélník 40"/>
          <p:cNvSpPr/>
          <p:nvPr/>
        </p:nvSpPr>
        <p:spPr>
          <a:xfrm>
            <a:off x="333360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2" name="Obdélník 41"/>
          <p:cNvSpPr/>
          <p:nvPr/>
        </p:nvSpPr>
        <p:spPr>
          <a:xfrm>
            <a:off x="295691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4343400"/>
            <a:ext cx="103632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2834640"/>
            <a:ext cx="103632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56" name="Obdélník 55"/>
          <p:cNvSpPr/>
          <p:nvPr/>
        </p:nvSpPr>
        <p:spPr>
          <a:xfrm>
            <a:off x="340388" y="5047394"/>
            <a:ext cx="97536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5" name="Obdélník 64"/>
          <p:cNvSpPr/>
          <p:nvPr/>
        </p:nvSpPr>
        <p:spPr>
          <a:xfrm>
            <a:off x="340388" y="4796819"/>
            <a:ext cx="97536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6" name="Obdélník 65"/>
          <p:cNvSpPr/>
          <p:nvPr/>
        </p:nvSpPr>
        <p:spPr>
          <a:xfrm>
            <a:off x="340388" y="4637685"/>
            <a:ext cx="97536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7" name="Obdélník 66"/>
          <p:cNvSpPr/>
          <p:nvPr/>
        </p:nvSpPr>
        <p:spPr>
          <a:xfrm>
            <a:off x="340388" y="4542559"/>
            <a:ext cx="97536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</p:spTree>
    <p:extLst>
      <p:ext uri="{BB962C8B-B14F-4D97-AF65-F5344CB8AC3E}">
        <p14:creationId xmlns:p14="http://schemas.microsoft.com/office/powerpoint/2010/main" val="1590248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13. 3. 2023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5554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641600" cy="5851525"/>
          </a:xfrm>
        </p:spPr>
        <p:txBody>
          <a:bodyPr vert="eaVert" anchor="ctr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12800" y="274640"/>
            <a:ext cx="78232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13. 3. 2023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6101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13. 3. 2023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6317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olný tvar 13"/>
          <p:cNvSpPr>
            <a:spLocks/>
          </p:cNvSpPr>
          <p:nvPr/>
        </p:nvSpPr>
        <p:spPr bwMode="auto">
          <a:xfrm>
            <a:off x="6438603" y="1073888"/>
            <a:ext cx="5762848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Volný tvar 14"/>
          <p:cNvSpPr>
            <a:spLocks/>
          </p:cNvSpPr>
          <p:nvPr/>
        </p:nvSpPr>
        <p:spPr bwMode="auto">
          <a:xfrm>
            <a:off x="498621" y="0"/>
            <a:ext cx="7352715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Volný tvar 12"/>
          <p:cNvSpPr>
            <a:spLocks/>
          </p:cNvSpPr>
          <p:nvPr/>
        </p:nvSpPr>
        <p:spPr bwMode="auto">
          <a:xfrm rot="5236414">
            <a:off x="6635304" y="1285480"/>
            <a:ext cx="4114800" cy="15849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924800" y="0"/>
            <a:ext cx="3657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Volný tvar 16"/>
          <p:cNvSpPr>
            <a:spLocks/>
          </p:cNvSpPr>
          <p:nvPr/>
        </p:nvSpPr>
        <p:spPr bwMode="auto">
          <a:xfrm>
            <a:off x="7924800" y="4267200"/>
            <a:ext cx="42672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Volný tvar 17"/>
          <p:cNvSpPr>
            <a:spLocks/>
          </p:cNvSpPr>
          <p:nvPr/>
        </p:nvSpPr>
        <p:spPr bwMode="auto">
          <a:xfrm>
            <a:off x="7924800" y="0"/>
            <a:ext cx="18288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Volný tvar 18"/>
          <p:cNvSpPr>
            <a:spLocks/>
          </p:cNvSpPr>
          <p:nvPr/>
        </p:nvSpPr>
        <p:spPr bwMode="auto">
          <a:xfrm>
            <a:off x="7931152" y="4246564"/>
            <a:ext cx="2787649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0" name="Volný tvar 19"/>
          <p:cNvSpPr>
            <a:spLocks/>
          </p:cNvSpPr>
          <p:nvPr/>
        </p:nvSpPr>
        <p:spPr bwMode="auto">
          <a:xfrm>
            <a:off x="7924800" y="4267200"/>
            <a:ext cx="2133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1" name="Volný tvar 20"/>
          <p:cNvSpPr>
            <a:spLocks/>
          </p:cNvSpPr>
          <p:nvPr/>
        </p:nvSpPr>
        <p:spPr bwMode="auto">
          <a:xfrm>
            <a:off x="7924800" y="1371600"/>
            <a:ext cx="42672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2" name="Volný tvar 21"/>
          <p:cNvSpPr>
            <a:spLocks/>
          </p:cNvSpPr>
          <p:nvPr/>
        </p:nvSpPr>
        <p:spPr bwMode="auto">
          <a:xfrm>
            <a:off x="7924800" y="1752600"/>
            <a:ext cx="42672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3" name="Volný tvar 22"/>
          <p:cNvSpPr>
            <a:spLocks/>
          </p:cNvSpPr>
          <p:nvPr/>
        </p:nvSpPr>
        <p:spPr bwMode="auto">
          <a:xfrm>
            <a:off x="1320800" y="4267200"/>
            <a:ext cx="660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4" name="Volný tvar 23"/>
          <p:cNvSpPr>
            <a:spLocks/>
          </p:cNvSpPr>
          <p:nvPr/>
        </p:nvSpPr>
        <p:spPr bwMode="auto">
          <a:xfrm>
            <a:off x="711200" y="4267200"/>
            <a:ext cx="7112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5" name="Volný tvar 24"/>
          <p:cNvSpPr>
            <a:spLocks/>
          </p:cNvSpPr>
          <p:nvPr/>
        </p:nvSpPr>
        <p:spPr bwMode="auto">
          <a:xfrm>
            <a:off x="489099" y="2438400"/>
            <a:ext cx="75184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6" name="Volný tvar 25"/>
          <p:cNvSpPr>
            <a:spLocks/>
          </p:cNvSpPr>
          <p:nvPr/>
        </p:nvSpPr>
        <p:spPr bwMode="auto">
          <a:xfrm>
            <a:off x="489099" y="2133600"/>
            <a:ext cx="75184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7" name="Volný tvar 26"/>
          <p:cNvSpPr>
            <a:spLocks/>
          </p:cNvSpPr>
          <p:nvPr/>
        </p:nvSpPr>
        <p:spPr bwMode="auto">
          <a:xfrm>
            <a:off x="6096000" y="4267200"/>
            <a:ext cx="18288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42536" y="1351672"/>
            <a:ext cx="7624064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13. 3. 2023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484213" y="402265"/>
            <a:ext cx="1133856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42536" y="512064"/>
            <a:ext cx="10875264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 flipH="1">
            <a:off x="495384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Obdélník 8"/>
          <p:cNvSpPr/>
          <p:nvPr/>
        </p:nvSpPr>
        <p:spPr>
          <a:xfrm flipH="1">
            <a:off x="548145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Obdélník 9"/>
          <p:cNvSpPr/>
          <p:nvPr/>
        </p:nvSpPr>
        <p:spPr>
          <a:xfrm flipH="1">
            <a:off x="597933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Obdélník 10"/>
          <p:cNvSpPr/>
          <p:nvPr/>
        </p:nvSpPr>
        <p:spPr>
          <a:xfrm flipH="1">
            <a:off x="635603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Obdélník 11"/>
          <p:cNvSpPr/>
          <p:nvPr/>
        </p:nvSpPr>
        <p:spPr>
          <a:xfrm>
            <a:off x="667304" y="680477"/>
            <a:ext cx="48768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</p:spTree>
    <p:extLst>
      <p:ext uri="{BB962C8B-B14F-4D97-AF65-F5344CB8AC3E}">
        <p14:creationId xmlns:p14="http://schemas.microsoft.com/office/powerpoint/2010/main" val="3001102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512064"/>
            <a:ext cx="10972800" cy="914400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19125" y="17705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07125" y="17705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13. 3. 2023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2194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délník 24"/>
          <p:cNvSpPr/>
          <p:nvPr/>
        </p:nvSpPr>
        <p:spPr>
          <a:xfrm>
            <a:off x="0" y="402266"/>
            <a:ext cx="11822773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3099" y="512064"/>
            <a:ext cx="103632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809750"/>
            <a:ext cx="5386917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6193368" y="1809750"/>
            <a:ext cx="5389033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9600" y="2459037"/>
            <a:ext cx="5386917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459037"/>
            <a:ext cx="5389033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13. 3. 2023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117053" y="680477"/>
            <a:ext cx="6096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7" name="Obdélník 16"/>
          <p:cNvSpPr/>
          <p:nvPr/>
        </p:nvSpPr>
        <p:spPr>
          <a:xfrm>
            <a:off x="63073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Obdélník 17"/>
          <p:cNvSpPr/>
          <p:nvPr/>
        </p:nvSpPr>
        <p:spPr>
          <a:xfrm>
            <a:off x="37669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9" name="Obdélník 18"/>
          <p:cNvSpPr/>
          <p:nvPr/>
        </p:nvSpPr>
        <p:spPr>
          <a:xfrm>
            <a:off x="0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Obdélník 19"/>
          <p:cNvSpPr/>
          <p:nvPr/>
        </p:nvSpPr>
        <p:spPr>
          <a:xfrm flipH="1">
            <a:off x="199693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Obdélník 20"/>
          <p:cNvSpPr/>
          <p:nvPr/>
        </p:nvSpPr>
        <p:spPr>
          <a:xfrm flipH="1">
            <a:off x="252455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Obdélník 21"/>
          <p:cNvSpPr/>
          <p:nvPr/>
        </p:nvSpPr>
        <p:spPr>
          <a:xfrm flipH="1">
            <a:off x="302243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9" name="Obdélník 28"/>
          <p:cNvSpPr/>
          <p:nvPr/>
        </p:nvSpPr>
        <p:spPr>
          <a:xfrm flipH="1">
            <a:off x="339912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0" name="Obdélník 29"/>
          <p:cNvSpPr/>
          <p:nvPr/>
        </p:nvSpPr>
        <p:spPr>
          <a:xfrm>
            <a:off x="371613" y="680477"/>
            <a:ext cx="48768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</p:spTree>
    <p:extLst>
      <p:ext uri="{BB962C8B-B14F-4D97-AF65-F5344CB8AC3E}">
        <p14:creationId xmlns:p14="http://schemas.microsoft.com/office/powerpoint/2010/main" val="3311594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512064"/>
            <a:ext cx="103632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13. 3. 2023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9995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13. 3. 2023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1630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109728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435100"/>
            <a:ext cx="33528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0" y="1435100"/>
            <a:ext cx="73152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13. 3. 2023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999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490709" y="0"/>
            <a:ext cx="1170432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9" name="Přímá spojovací čára 8"/>
          <p:cNvCxnSpPr/>
          <p:nvPr/>
        </p:nvCxnSpPr>
        <p:spPr>
          <a:xfrm flipV="1">
            <a:off x="484260" y="1885028"/>
            <a:ext cx="11710163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Skupina 9"/>
          <p:cNvGrpSpPr/>
          <p:nvPr/>
        </p:nvGrpSpPr>
        <p:grpSpPr>
          <a:xfrm rot="5400000">
            <a:off x="11374903" y="1197789"/>
            <a:ext cx="132763" cy="171288"/>
            <a:chOff x="6668087" y="1297746"/>
            <a:chExt cx="161840" cy="156602"/>
          </a:xfrm>
        </p:grpSpPr>
        <p:cxnSp>
          <p:nvCxnSpPr>
            <p:cNvPr id="15" name="Přímá spojovací čára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ovací čára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1219200" y="441252"/>
            <a:ext cx="9144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90709" y="1893781"/>
            <a:ext cx="1170432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1219200" y="1150144"/>
            <a:ext cx="9144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grpSp>
        <p:nvGrpSpPr>
          <p:cNvPr id="14" name="Skupina 13"/>
          <p:cNvGrpSpPr/>
          <p:nvPr/>
        </p:nvGrpSpPr>
        <p:grpSpPr>
          <a:xfrm rot="5400000">
            <a:off x="11578103" y="1350189"/>
            <a:ext cx="132763" cy="171288"/>
            <a:chOff x="6668087" y="1297746"/>
            <a:chExt cx="161840" cy="156602"/>
          </a:xfrm>
        </p:grpSpPr>
        <p:cxnSp>
          <p:nvCxnSpPr>
            <p:cNvPr id="11" name="Přímá spojovací čára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17"/>
          <p:cNvGrpSpPr/>
          <p:nvPr/>
        </p:nvGrpSpPr>
        <p:grpSpPr>
          <a:xfrm rot="5400000">
            <a:off x="11115579" y="1453352"/>
            <a:ext cx="132763" cy="171288"/>
            <a:chOff x="6668087" y="1297746"/>
            <a:chExt cx="161840" cy="156602"/>
          </a:xfrm>
        </p:grpSpPr>
        <p:cxnSp>
          <p:nvCxnSpPr>
            <p:cNvPr id="19" name="Přímá spojovací čára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ovací čára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ovací čára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8636000" y="55499"/>
            <a:ext cx="2844800" cy="365125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13. 3. 2023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219200" y="55499"/>
            <a:ext cx="7416800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1480800" y="55499"/>
            <a:ext cx="6096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7771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-1"/>
            <a:ext cx="48768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Obdélník 7"/>
          <p:cNvSpPr/>
          <p:nvPr/>
        </p:nvSpPr>
        <p:spPr>
          <a:xfrm>
            <a:off x="340388" y="5047394"/>
            <a:ext cx="97536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Obdélník 8"/>
          <p:cNvSpPr/>
          <p:nvPr/>
        </p:nvSpPr>
        <p:spPr>
          <a:xfrm>
            <a:off x="340388" y="4796819"/>
            <a:ext cx="97536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Obdélník 9"/>
          <p:cNvSpPr/>
          <p:nvPr/>
        </p:nvSpPr>
        <p:spPr>
          <a:xfrm>
            <a:off x="340388" y="4637685"/>
            <a:ext cx="97536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Obdélník 10"/>
          <p:cNvSpPr/>
          <p:nvPr/>
        </p:nvSpPr>
        <p:spPr>
          <a:xfrm>
            <a:off x="340388" y="4542559"/>
            <a:ext cx="97536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Obdélník 11"/>
          <p:cNvSpPr/>
          <p:nvPr/>
        </p:nvSpPr>
        <p:spPr>
          <a:xfrm>
            <a:off x="412744" y="680477"/>
            <a:ext cx="6096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5" name="Obdélník 14"/>
          <p:cNvSpPr/>
          <p:nvPr/>
        </p:nvSpPr>
        <p:spPr>
          <a:xfrm>
            <a:off x="358764" y="680477"/>
            <a:ext cx="36576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6" name="Obdélník 15"/>
          <p:cNvSpPr/>
          <p:nvPr/>
        </p:nvSpPr>
        <p:spPr>
          <a:xfrm>
            <a:off x="333360" y="680477"/>
            <a:ext cx="1219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7" name="Obdélník 16"/>
          <p:cNvSpPr/>
          <p:nvPr/>
        </p:nvSpPr>
        <p:spPr>
          <a:xfrm>
            <a:off x="295691" y="680477"/>
            <a:ext cx="1219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1219200" y="512064"/>
            <a:ext cx="103632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1219200" y="1783560"/>
            <a:ext cx="103632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86360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13. 3. 2023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1219200" y="6416676"/>
            <a:ext cx="74168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70933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18D35F-805E-4C6D-CA1E-AB6EC67A6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E705E1-59A3-FDD0-5E4D-BBEC984054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3412979-D3D7-6EC4-4469-F18DD03F35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973" y="502440"/>
            <a:ext cx="5248027" cy="6261095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A01DA1AC-BE9F-8869-6CD4-E4ED28C29D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0924" y="1139147"/>
            <a:ext cx="6196553" cy="4987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2833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Vlastní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0</Words>
  <Application>Microsoft Office PowerPoint</Application>
  <PresentationFormat>Širokoúhlá obrazovka</PresentationFormat>
  <Paragraphs>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7" baseType="lpstr">
      <vt:lpstr>Consolas</vt:lpstr>
      <vt:lpstr>Corbel</vt:lpstr>
      <vt:lpstr>Wingdings</vt:lpstr>
      <vt:lpstr>Wingdings 2</vt:lpstr>
      <vt:lpstr>Wingdings 3</vt:lpstr>
      <vt:lpstr>Metro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Cvičení: Umělecké slohy v komparaci </dc:title>
  <dc:creator>Kamil Štěpánek</dc:creator>
  <cp:lastModifiedBy>Kamil Štěpánek</cp:lastModifiedBy>
  <cp:revision>3</cp:revision>
  <dcterms:created xsi:type="dcterms:W3CDTF">2023-03-09T16:57:33Z</dcterms:created>
  <dcterms:modified xsi:type="dcterms:W3CDTF">2023-03-13T20:11:37Z</dcterms:modified>
</cp:coreProperties>
</file>