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63" r:id="rId4"/>
    <p:sldId id="267" r:id="rId5"/>
    <p:sldId id="266" r:id="rId6"/>
    <p:sldId id="265" r:id="rId7"/>
    <p:sldId id="274" r:id="rId8"/>
    <p:sldId id="273" r:id="rId9"/>
    <p:sldId id="25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90EF9-66DB-4966-9022-713388896771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D4E6D-84F0-4E5E-B953-974F31418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48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D4E6D-84F0-4E5E-B953-974F31418FF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69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1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5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82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39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6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4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18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6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8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C26D1-D723-4237-A000-4756F922D0E5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pik.cz/" TargetMode="External"/><Relationship Id="rId2" Type="http://schemas.openxmlformats.org/officeDocument/2006/relationships/hyperlink" Target="http://www.czechinvest.org/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agri.cz/public/web/mze/dotace/novinky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hleddotac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4632" cy="218767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Dotace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podnikání </a:t>
            </a:r>
            <a:br>
              <a:rPr lang="cs-CZ" b="1" dirty="0" smtClean="0"/>
            </a:br>
            <a:r>
              <a:rPr lang="cs-CZ" b="1" dirty="0" smtClean="0"/>
              <a:t>firmy</a:t>
            </a:r>
            <a:br>
              <a:rPr lang="cs-CZ" b="1" dirty="0" smtClean="0"/>
            </a:br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/>
          <a:lstStyle/>
          <a:p>
            <a:r>
              <a:rPr lang="cs-CZ" dirty="0" smtClean="0"/>
              <a:t>Dotační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cs-CZ" dirty="0" smtClean="0"/>
              <a:t>Investiční</a:t>
            </a:r>
          </a:p>
          <a:p>
            <a:r>
              <a:rPr lang="cs-CZ" dirty="0" smtClean="0"/>
              <a:t>Neinvestiční</a:t>
            </a:r>
          </a:p>
          <a:p>
            <a:r>
              <a:rPr lang="cs-CZ" dirty="0"/>
              <a:t>Start-up 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Crowdfunding</a:t>
            </a:r>
            <a:r>
              <a:rPr lang="cs-CZ" dirty="0"/>
              <a:t> (skupinové, davové financování)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91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Investice</a:t>
            </a:r>
          </a:p>
        </p:txBody>
      </p:sp>
      <p:sp>
        <p:nvSpPr>
          <p:cNvPr id="1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3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např. podle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vztahu k objemu původního majetku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obnovovací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projekty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–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náhrada stávajícího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rozvojové projekty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– rozšíření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mandatorní (regulatorní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)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- cílem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nejsou ekonomické efekty,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nutné k dosažení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souladu s nejrůznějšími platnými zákony, předpisy, nařízeními, které upravují podmínky vybraných oblastí podnikatelského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prostředí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10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274680"/>
            <a:ext cx="8229240" cy="879338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Investice</a:t>
            </a:r>
          </a:p>
        </p:txBody>
      </p:sp>
      <p:sp>
        <p:nvSpPr>
          <p:cNvPr id="185" name="TextShape 2"/>
          <p:cNvSpPr txBox="1"/>
          <p:nvPr/>
        </p:nvSpPr>
        <p:spPr>
          <a:xfrm>
            <a:off x="143327" y="1022101"/>
            <a:ext cx="8856985" cy="580337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Obecně na pořízení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hmotného majetku - 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např. inovace produktu, údržba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, rozšíření nebo budování výrobní kapacity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ochranu životního prostředí, 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nehmotného majetku -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licence,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software, know-how,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patenty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finančního majetku -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zhodnocení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dočasně volných peněžních prostředků, popř. k získání kontroly nad jinými subjektů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1600" b="0" i="1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i="1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Investice z </a:t>
            </a:r>
            <a:r>
              <a:rPr lang="cs-CZ" sz="1600" b="0" i="1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makroekonomického hlediska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cs-CZ" sz="1600" b="0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využití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úspor ekonomických subjektů k výrobě kapitálových statků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které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nejsou určeny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ke spotřebě, ale k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použití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v další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výrobě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odložení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současné (jisté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 spotřeby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za účelem zvýšení výrobní kapacity ekonomiky a zvýšení (nejisté)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spotřeby v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budoucnosti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i="1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Investice z  mikroekonomického (podnikového)  </a:t>
            </a:r>
            <a:r>
              <a:rPr lang="cs-CZ" sz="1600" b="0" i="1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hlediska </a:t>
            </a:r>
            <a:endParaRPr lang="cs-CZ" sz="1600" b="0" i="1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vynakládání peněžních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prostředků na obnovu, rozšíření nebo zhodnocení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majetku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1600" b="0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Realizace investičních projektů - předpoklady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pro zvýšení rentability a maximalizaci své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hodnoty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firmy</a:t>
            </a:r>
            <a:endParaRPr lang="cs-CZ" sz="1600" b="0" strike="noStrike" spc="-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Rozhodování o investicích </a:t>
            </a:r>
            <a:endParaRPr lang="cs-CZ" sz="1600" b="0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6110" indent="-28575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na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základě plánu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investic </a:t>
            </a:r>
          </a:p>
          <a:p>
            <a:pPr marL="286110" indent="-28575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vychází 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ze strategického plánu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podniku. </a:t>
            </a:r>
            <a:endParaRPr lang="cs-CZ" sz="1600" b="0" strike="noStrike" spc="-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8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1907640" y="1556640"/>
            <a:ext cx="5112360" cy="70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3" name="Zástupný symbol pro obsah 3"/>
          <p:cNvPicPr/>
          <p:nvPr/>
        </p:nvPicPr>
        <p:blipFill>
          <a:blip r:embed="rId2"/>
          <a:stretch/>
        </p:blipFill>
        <p:spPr>
          <a:xfrm>
            <a:off x="1187640" y="548640"/>
            <a:ext cx="7056360" cy="56163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77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Magický trojúhelník investování</a:t>
            </a:r>
          </a:p>
        </p:txBody>
      </p:sp>
      <p:sp>
        <p:nvSpPr>
          <p:cNvPr id="1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grafická podoba investiční strategie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chápán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jako doporučení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investorovi – posuzování projektu podle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tři kritérií – riziko, výnosnost, likvidita</a:t>
            </a:r>
          </a:p>
        </p:txBody>
      </p:sp>
    </p:spTree>
    <p:extLst>
      <p:ext uri="{BB962C8B-B14F-4D97-AF65-F5344CB8AC3E}">
        <p14:creationId xmlns:p14="http://schemas.microsoft.com/office/powerpoint/2010/main" val="156763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portálů </a:t>
            </a:r>
            <a:br>
              <a:rPr lang="cs-CZ" b="1" dirty="0" smtClean="0"/>
            </a:br>
            <a:r>
              <a:rPr lang="cs-CZ" b="1" dirty="0" smtClean="0"/>
              <a:t>Dotace pro podnikatele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>
                <a:hlinkClick r:id="rId2"/>
              </a:rPr>
              <a:t>CzechInvest</a:t>
            </a:r>
            <a:r>
              <a:rPr lang="cs-CZ" b="1" dirty="0" smtClean="0"/>
              <a:t>  Agentura </a:t>
            </a:r>
            <a:r>
              <a:rPr lang="cs-CZ" b="1" dirty="0"/>
              <a:t>pro podporu podnikání a investic </a:t>
            </a:r>
            <a:endParaRPr lang="cs-CZ" dirty="0"/>
          </a:p>
          <a:p>
            <a:r>
              <a:rPr lang="cs-CZ" dirty="0"/>
              <a:t>Příspěvková </a:t>
            </a:r>
            <a:r>
              <a:rPr lang="cs-CZ" dirty="0" smtClean="0"/>
              <a:t>organizace, podřízená </a:t>
            </a:r>
            <a:r>
              <a:rPr lang="cs-CZ" dirty="0"/>
              <a:t>Ministerstvu průmyslu a obchodu ČR</a:t>
            </a:r>
          </a:p>
          <a:p>
            <a:r>
              <a:rPr lang="cs-CZ" dirty="0"/>
              <a:t>Propojování globálních trendů s regionálními podmínkami v ČR</a:t>
            </a:r>
          </a:p>
          <a:p>
            <a:r>
              <a:rPr lang="cs-CZ" dirty="0"/>
              <a:t>Vyčlenění Agentury pro podnikání a inovace r.  2016 -  administrace projektů</a:t>
            </a:r>
          </a:p>
          <a:p>
            <a:endParaRPr lang="cs-CZ" b="1" dirty="0"/>
          </a:p>
          <a:p>
            <a:r>
              <a:rPr lang="cs-CZ" dirty="0" smtClean="0">
                <a:hlinkClick r:id="rId3"/>
              </a:rPr>
              <a:t>OPPIK</a:t>
            </a:r>
            <a:r>
              <a:rPr lang="cs-CZ" dirty="0" smtClean="0"/>
              <a:t> - Operační </a:t>
            </a:r>
            <a:r>
              <a:rPr lang="cs-CZ" dirty="0"/>
              <a:t>program Podnikání a inovace pro </a:t>
            </a:r>
            <a:r>
              <a:rPr lang="cs-CZ" dirty="0" smtClean="0"/>
              <a:t>konkurenceschopnost, Informační portál o dotacích pro podnikatele</a:t>
            </a:r>
          </a:p>
          <a:p>
            <a:r>
              <a:rPr lang="cs-CZ" dirty="0" err="1" smtClean="0">
                <a:hlinkClick r:id="rId4"/>
              </a:rPr>
              <a:t>eAGRI</a:t>
            </a:r>
            <a:r>
              <a:rPr lang="cs-CZ" dirty="0" smtClean="0"/>
              <a:t> –portál ministerstva zemědělství,  </a:t>
            </a:r>
            <a:r>
              <a:rPr lang="cs-CZ" dirty="0" smtClean="0">
                <a:hlinkClick r:id="rId4"/>
              </a:rPr>
              <a:t>dotace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22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zechInvest logo 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7123672" cy="311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900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cs-CZ" b="1" dirty="0" smtClean="0"/>
              <a:t>Množství webů</a:t>
            </a:r>
            <a:br>
              <a:rPr lang="cs-CZ" b="1" dirty="0" smtClean="0"/>
            </a:br>
            <a:r>
              <a:rPr lang="cs-CZ" b="1" dirty="0" smtClean="0"/>
              <a:t>kontakty- zkušenosti - doporučení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48880"/>
            <a:ext cx="8147248" cy="3777283"/>
          </a:xfrm>
        </p:spPr>
        <p:txBody>
          <a:bodyPr/>
          <a:lstStyle/>
          <a:p>
            <a:r>
              <a:rPr lang="cs-CZ" b="1" dirty="0"/>
              <a:t>Přehled aktuálních dotací </a:t>
            </a:r>
            <a:r>
              <a:rPr lang="cs-CZ" b="1" dirty="0" smtClean="0"/>
              <a:t>pro </a:t>
            </a:r>
            <a:r>
              <a:rPr lang="cs-CZ" b="1" dirty="0"/>
              <a:t>podnikatele </a:t>
            </a:r>
            <a:r>
              <a:rPr lang="cs-CZ" b="1" dirty="0" smtClean="0"/>
              <a:t>2021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Zdroj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679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244</Words>
  <Application>Microsoft Office PowerPoint</Application>
  <PresentationFormat>Předvádění na obrazovce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Dotace  podnikání  firmy příklady </vt:lpstr>
      <vt:lpstr>Projekty</vt:lpstr>
      <vt:lpstr>Prezentace aplikace PowerPoint</vt:lpstr>
      <vt:lpstr>Prezentace aplikace PowerPoint</vt:lpstr>
      <vt:lpstr>Prezentace aplikace PowerPoint</vt:lpstr>
      <vt:lpstr>Prezentace aplikace PowerPoint</vt:lpstr>
      <vt:lpstr>Příklady portálů  Dotace pro podnikatele</vt:lpstr>
      <vt:lpstr>Prezentace aplikace PowerPoint</vt:lpstr>
      <vt:lpstr>Množství webů kontakty- zkušenosti - doporučení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21</cp:revision>
  <dcterms:created xsi:type="dcterms:W3CDTF">2021-02-02T20:06:20Z</dcterms:created>
  <dcterms:modified xsi:type="dcterms:W3CDTF">2021-02-05T17:59:46Z</dcterms:modified>
</cp:coreProperties>
</file>