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9463-A88A-40AD-A8AC-7D11F6178C5D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8E2B-E073-41EB-B69D-76D9F1BA29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762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9463-A88A-40AD-A8AC-7D11F6178C5D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8E2B-E073-41EB-B69D-76D9F1BA29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9463-A88A-40AD-A8AC-7D11F6178C5D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8E2B-E073-41EB-B69D-76D9F1BA29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3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9463-A88A-40AD-A8AC-7D11F6178C5D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8E2B-E073-41EB-B69D-76D9F1BA29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007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9463-A88A-40AD-A8AC-7D11F6178C5D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8E2B-E073-41EB-B69D-76D9F1BA29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96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9463-A88A-40AD-A8AC-7D11F6178C5D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8E2B-E073-41EB-B69D-76D9F1BA29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75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9463-A88A-40AD-A8AC-7D11F6178C5D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8E2B-E073-41EB-B69D-76D9F1BA29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552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9463-A88A-40AD-A8AC-7D11F6178C5D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8E2B-E073-41EB-B69D-76D9F1BA29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41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9463-A88A-40AD-A8AC-7D11F6178C5D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8E2B-E073-41EB-B69D-76D9F1BA29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82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9463-A88A-40AD-A8AC-7D11F6178C5D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8E2B-E073-41EB-B69D-76D9F1BA29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19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9463-A88A-40AD-A8AC-7D11F6178C5D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8E2B-E073-41EB-B69D-76D9F1BA29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39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29463-A88A-40AD-A8AC-7D11F6178C5D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D8E2B-E073-41EB-B69D-76D9F1BA29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54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Školská rada</a:t>
            </a:r>
            <a:br>
              <a:rPr lang="cs-CZ" b="1" dirty="0" smtClean="0"/>
            </a:br>
            <a:r>
              <a:rPr lang="cs-CZ" b="1" dirty="0" smtClean="0"/>
              <a:t>Škola jako specifická organizace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Řízení institucí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65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b="1" dirty="0" smtClean="0"/>
              <a:t>Školská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12460" cy="51411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Při ZŠ, </a:t>
            </a:r>
            <a:r>
              <a:rPr lang="cs-CZ" dirty="0" smtClean="0"/>
              <a:t>SŠ, VOŠ</a:t>
            </a:r>
            <a:endParaRPr lang="cs-CZ" dirty="0"/>
          </a:p>
          <a:p>
            <a:r>
              <a:rPr lang="cs-CZ" dirty="0" smtClean="0"/>
              <a:t>Zřizuje zřizovatel, stanovuje počet členů a volební řád</a:t>
            </a:r>
          </a:p>
          <a:p>
            <a:r>
              <a:rPr lang="cs-CZ" dirty="0" smtClean="0"/>
              <a:t>Na 3 roky</a:t>
            </a:r>
          </a:p>
          <a:p>
            <a:r>
              <a:rPr lang="cs-CZ" dirty="0" smtClean="0"/>
              <a:t>Členové (ZZ a zletilí žáci, PP, zřizovatel) - třetiny</a:t>
            </a:r>
          </a:p>
          <a:p>
            <a:r>
              <a:rPr lang="cs-CZ" dirty="0" smtClean="0"/>
              <a:t>Ve </a:t>
            </a:r>
            <a:r>
              <a:rPr lang="cs-CZ" dirty="0"/>
              <a:t>školách, které nejsou zřízeny státem, krajem, obcí nebo svazkem </a:t>
            </a:r>
            <a:r>
              <a:rPr lang="cs-CZ" dirty="0" smtClean="0"/>
              <a:t>obcí </a:t>
            </a:r>
            <a:r>
              <a:rPr lang="cs-CZ" dirty="0"/>
              <a:t>plní úkoly </a:t>
            </a:r>
            <a:r>
              <a:rPr lang="cs-CZ" dirty="0" smtClean="0"/>
              <a:t>zřizovatel, ředitel je členem</a:t>
            </a:r>
          </a:p>
          <a:p>
            <a:r>
              <a:rPr lang="cs-CZ" dirty="0"/>
              <a:t>Schvaluje výroční zprávu, školní </a:t>
            </a:r>
            <a:r>
              <a:rPr lang="cs-CZ" dirty="0" smtClean="0"/>
              <a:t>řád, stipendijní řád, pravidla pro hodnocení ZŠ a SŠ, projednává návrh rozpočtu, vyjadřuje se k vzdělávacím programům aj. (§ 167 a 168 ŠZ)</a:t>
            </a:r>
          </a:p>
          <a:p>
            <a:r>
              <a:rPr lang="cs-CZ" dirty="0" smtClean="0"/>
              <a:t>Podává </a:t>
            </a:r>
            <a:r>
              <a:rPr lang="cs-CZ" dirty="0"/>
              <a:t>návrh na odvolání ředitele, na vyhlášení konkurzu</a:t>
            </a:r>
          </a:p>
          <a:p>
            <a:endParaRPr lang="cs-CZ" dirty="0"/>
          </a:p>
        </p:txBody>
      </p:sp>
      <p:pic>
        <p:nvPicPr>
          <p:cNvPr id="4" name="Picture 2" descr="Volby do školské rady - Oficiální stránka ZŠ a MŠ Lipno nad Vltav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04664"/>
            <a:ext cx="2641476" cy="1479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VOLBY DO ŠKOLSKÉ RADY :: SPS-K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944217" cy="1463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6463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101</Words>
  <Application>Microsoft Office PowerPoint</Application>
  <PresentationFormat>Předvádění na obrazovce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Školská rada Škola jako specifická organizace</vt:lpstr>
      <vt:lpstr>Školská rada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jako specifická organizace</dc:title>
  <dc:creator>Anna</dc:creator>
  <cp:lastModifiedBy>Anna</cp:lastModifiedBy>
  <cp:revision>5</cp:revision>
  <dcterms:created xsi:type="dcterms:W3CDTF">2021-02-06T21:03:23Z</dcterms:created>
  <dcterms:modified xsi:type="dcterms:W3CDTF">2022-02-19T11:02:58Z</dcterms:modified>
</cp:coreProperties>
</file>