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80" r:id="rId11"/>
    <p:sldId id="277" r:id="rId12"/>
    <p:sldId id="265" r:id="rId13"/>
    <p:sldId id="266" r:id="rId14"/>
    <p:sldId id="272" r:id="rId15"/>
    <p:sldId id="273" r:id="rId16"/>
    <p:sldId id="278" r:id="rId17"/>
    <p:sldId id="279" r:id="rId18"/>
    <p:sldId id="274" r:id="rId19"/>
    <p:sldId id="275" r:id="rId20"/>
    <p:sldId id="276" r:id="rId21"/>
    <p:sldId id="267" r:id="rId22"/>
    <p:sldId id="268" r:id="rId23"/>
    <p:sldId id="269" r:id="rId24"/>
    <p:sldId id="270" r:id="rId25"/>
    <p:sldId id="271" r:id="rId26"/>
    <p:sldId id="28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8" autoAdjust="0"/>
    <p:restoredTop sz="96270" autoAdjust="0"/>
  </p:normalViewPr>
  <p:slideViewPr>
    <p:cSldViewPr snapToGrid="0">
      <p:cViewPr varScale="1">
        <p:scale>
          <a:sx n="68" d="100"/>
          <a:sy n="68" d="100"/>
        </p:scale>
        <p:origin x="-976" y="-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F5BCE7-77BF-4EC9-A431-54CD1145D9B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28613DF-07A8-483E-8934-ADB01C3C4DE1}">
      <dgm:prSet phldrT="[Text]"/>
      <dgm:spPr/>
      <dgm:t>
        <a:bodyPr/>
        <a:lstStyle/>
        <a:p>
          <a:r>
            <a:rPr lang="cs-CZ" dirty="0" smtClean="0"/>
            <a:t>Podmínky</a:t>
          </a:r>
          <a:endParaRPr lang="cs-CZ" dirty="0"/>
        </a:p>
      </dgm:t>
    </dgm:pt>
    <dgm:pt modelId="{3A271B33-09C7-426A-8DBC-3294A6D470BB}" type="parTrans" cxnId="{F33A0888-943D-4BE4-8C3E-56D7E40C0E93}">
      <dgm:prSet/>
      <dgm:spPr/>
      <dgm:t>
        <a:bodyPr/>
        <a:lstStyle/>
        <a:p>
          <a:endParaRPr lang="cs-CZ"/>
        </a:p>
      </dgm:t>
    </dgm:pt>
    <dgm:pt modelId="{3FD48391-3ABF-4C5D-A301-7D250E4CE5DD}" type="sibTrans" cxnId="{F33A0888-943D-4BE4-8C3E-56D7E40C0E93}">
      <dgm:prSet/>
      <dgm:spPr/>
      <dgm:t>
        <a:bodyPr/>
        <a:lstStyle/>
        <a:p>
          <a:endParaRPr lang="cs-CZ"/>
        </a:p>
      </dgm:t>
    </dgm:pt>
    <dgm:pt modelId="{E6EB31FD-3583-4ED5-BE40-CB10A62923AA}">
      <dgm:prSet phldrT="[Text]"/>
      <dgm:spPr/>
      <dgm:t>
        <a:bodyPr/>
        <a:lstStyle/>
        <a:p>
          <a:r>
            <a:rPr lang="cs-CZ" dirty="0" smtClean="0"/>
            <a:t>Cíle</a:t>
          </a:r>
          <a:endParaRPr lang="cs-CZ" dirty="0"/>
        </a:p>
      </dgm:t>
    </dgm:pt>
    <dgm:pt modelId="{11844E29-ADDB-450C-81F6-A24A8C7C277A}" type="parTrans" cxnId="{125F1FBE-5CD0-41E8-A5E4-4ACA85D9A66D}">
      <dgm:prSet/>
      <dgm:spPr/>
      <dgm:t>
        <a:bodyPr/>
        <a:lstStyle/>
        <a:p>
          <a:endParaRPr lang="cs-CZ"/>
        </a:p>
      </dgm:t>
    </dgm:pt>
    <dgm:pt modelId="{E252270C-221E-4CA9-AF9E-BD7B87F896F4}" type="sibTrans" cxnId="{125F1FBE-5CD0-41E8-A5E4-4ACA85D9A66D}">
      <dgm:prSet/>
      <dgm:spPr/>
      <dgm:t>
        <a:bodyPr/>
        <a:lstStyle/>
        <a:p>
          <a:endParaRPr lang="cs-CZ"/>
        </a:p>
      </dgm:t>
    </dgm:pt>
    <dgm:pt modelId="{6227DB6A-1ED7-42FF-A769-B83F260A279C}">
      <dgm:prSet phldrT="[Text]"/>
      <dgm:spPr/>
      <dgm:t>
        <a:bodyPr/>
        <a:lstStyle/>
        <a:p>
          <a:r>
            <a:rPr lang="cs-CZ" dirty="0" smtClean="0"/>
            <a:t>Didaktické zásady</a:t>
          </a:r>
          <a:endParaRPr lang="cs-CZ" dirty="0"/>
        </a:p>
      </dgm:t>
    </dgm:pt>
    <dgm:pt modelId="{60858BE7-B4FB-4ED7-A731-84965BBAFE5B}" type="parTrans" cxnId="{344F241A-C18F-49FA-A14B-CBD2E5ADE64B}">
      <dgm:prSet/>
      <dgm:spPr/>
      <dgm:t>
        <a:bodyPr/>
        <a:lstStyle/>
        <a:p>
          <a:endParaRPr lang="cs-CZ"/>
        </a:p>
      </dgm:t>
    </dgm:pt>
    <dgm:pt modelId="{2ABECAD7-A5A9-464B-A956-D8B47B58D789}" type="sibTrans" cxnId="{344F241A-C18F-49FA-A14B-CBD2E5ADE64B}">
      <dgm:prSet/>
      <dgm:spPr/>
      <dgm:t>
        <a:bodyPr/>
        <a:lstStyle/>
        <a:p>
          <a:endParaRPr lang="cs-CZ"/>
        </a:p>
      </dgm:t>
    </dgm:pt>
    <dgm:pt modelId="{0078B8DF-EC6C-4E5C-BC69-956ADCBF2A97}">
      <dgm:prSet phldrT="[Text]"/>
      <dgm:spPr/>
      <dgm:t>
        <a:bodyPr/>
        <a:lstStyle/>
        <a:p>
          <a:r>
            <a:rPr lang="cs-CZ" dirty="0" smtClean="0"/>
            <a:t>Učivo</a:t>
          </a:r>
          <a:endParaRPr lang="cs-CZ" dirty="0"/>
        </a:p>
      </dgm:t>
    </dgm:pt>
    <dgm:pt modelId="{69EEA728-D4FB-4F53-8681-FBD71CAAB9E6}" type="parTrans" cxnId="{8082112A-9A95-43F6-8E3E-16A33D6D097C}">
      <dgm:prSet/>
      <dgm:spPr/>
      <dgm:t>
        <a:bodyPr/>
        <a:lstStyle/>
        <a:p>
          <a:endParaRPr lang="cs-CZ"/>
        </a:p>
      </dgm:t>
    </dgm:pt>
    <dgm:pt modelId="{AB1FE480-0990-41D4-8843-F384B573DBC6}" type="sibTrans" cxnId="{8082112A-9A95-43F6-8E3E-16A33D6D097C}">
      <dgm:prSet/>
      <dgm:spPr/>
      <dgm:t>
        <a:bodyPr/>
        <a:lstStyle/>
        <a:p>
          <a:endParaRPr lang="cs-CZ"/>
        </a:p>
      </dgm:t>
    </dgm:pt>
    <dgm:pt modelId="{DCFCA00F-0CE3-4BC8-A3F9-891E98BDA569}">
      <dgm:prSet phldrT="[Text]"/>
      <dgm:spPr/>
      <dgm:t>
        <a:bodyPr/>
        <a:lstStyle/>
        <a:p>
          <a:r>
            <a:rPr lang="cs-CZ" dirty="0" smtClean="0"/>
            <a:t>Učitel</a:t>
          </a:r>
          <a:endParaRPr lang="cs-CZ" dirty="0"/>
        </a:p>
      </dgm:t>
    </dgm:pt>
    <dgm:pt modelId="{C2A13991-1106-4105-8311-70812A082B6A}" type="parTrans" cxnId="{F37E1376-2016-40AF-B237-2000EC72510E}">
      <dgm:prSet/>
      <dgm:spPr/>
      <dgm:t>
        <a:bodyPr/>
        <a:lstStyle/>
        <a:p>
          <a:endParaRPr lang="cs-CZ"/>
        </a:p>
      </dgm:t>
    </dgm:pt>
    <dgm:pt modelId="{89865F0B-CAF1-4799-863F-60C357C25B8F}" type="sibTrans" cxnId="{F37E1376-2016-40AF-B237-2000EC72510E}">
      <dgm:prSet/>
      <dgm:spPr/>
      <dgm:t>
        <a:bodyPr/>
        <a:lstStyle/>
        <a:p>
          <a:endParaRPr lang="cs-CZ"/>
        </a:p>
      </dgm:t>
    </dgm:pt>
    <dgm:pt modelId="{C2741E6D-19DD-4EA4-BB8E-14A9E9EC2095}">
      <dgm:prSet phldrT="[Text]"/>
      <dgm:spPr/>
      <dgm:t>
        <a:bodyPr/>
        <a:lstStyle/>
        <a:p>
          <a:r>
            <a:rPr lang="cs-CZ" dirty="0" smtClean="0"/>
            <a:t>Žáci</a:t>
          </a:r>
          <a:endParaRPr lang="cs-CZ" dirty="0"/>
        </a:p>
      </dgm:t>
    </dgm:pt>
    <dgm:pt modelId="{CF9FB95F-70FF-42AB-BC74-5294511F4DD7}" type="parTrans" cxnId="{8BB56DA8-936F-44F2-B5E4-6B0695048A6F}">
      <dgm:prSet/>
      <dgm:spPr/>
      <dgm:t>
        <a:bodyPr/>
        <a:lstStyle/>
        <a:p>
          <a:endParaRPr lang="cs-CZ"/>
        </a:p>
      </dgm:t>
    </dgm:pt>
    <dgm:pt modelId="{22F6FA40-5F9A-4ED1-BE68-3E19AA87966E}" type="sibTrans" cxnId="{8BB56DA8-936F-44F2-B5E4-6B0695048A6F}">
      <dgm:prSet/>
      <dgm:spPr/>
      <dgm:t>
        <a:bodyPr/>
        <a:lstStyle/>
        <a:p>
          <a:endParaRPr lang="cs-CZ"/>
        </a:p>
      </dgm:t>
    </dgm:pt>
    <dgm:pt modelId="{7DD18487-8440-42CF-88B9-FE5272F7CBE7}">
      <dgm:prSet phldrT="[Text]"/>
      <dgm:spPr/>
      <dgm:t>
        <a:bodyPr/>
        <a:lstStyle/>
        <a:p>
          <a:r>
            <a:rPr lang="cs-CZ" dirty="0" smtClean="0"/>
            <a:t>Vyučování</a:t>
          </a:r>
          <a:endParaRPr lang="cs-CZ" dirty="0"/>
        </a:p>
      </dgm:t>
    </dgm:pt>
    <dgm:pt modelId="{936C1BCF-D3B8-4422-99CD-2F92B71786E8}" type="parTrans" cxnId="{34351325-B690-4EE1-860E-D3F8588FD50C}">
      <dgm:prSet/>
      <dgm:spPr/>
      <dgm:t>
        <a:bodyPr/>
        <a:lstStyle/>
        <a:p>
          <a:endParaRPr lang="cs-CZ"/>
        </a:p>
      </dgm:t>
    </dgm:pt>
    <dgm:pt modelId="{62987D5C-60FA-4A5E-86CD-DEF00924A330}" type="sibTrans" cxnId="{34351325-B690-4EE1-860E-D3F8588FD50C}">
      <dgm:prSet/>
      <dgm:spPr/>
      <dgm:t>
        <a:bodyPr/>
        <a:lstStyle/>
        <a:p>
          <a:endParaRPr lang="cs-CZ"/>
        </a:p>
      </dgm:t>
    </dgm:pt>
    <dgm:pt modelId="{B99DC276-A3C0-4808-AA9B-9C268A1DDDB3}">
      <dgm:prSet phldrT="[Text]"/>
      <dgm:spPr/>
      <dgm:t>
        <a:bodyPr/>
        <a:lstStyle/>
        <a:p>
          <a:r>
            <a:rPr lang="cs-CZ" dirty="0" smtClean="0"/>
            <a:t>Učení se</a:t>
          </a:r>
          <a:endParaRPr lang="cs-CZ" dirty="0"/>
        </a:p>
      </dgm:t>
    </dgm:pt>
    <dgm:pt modelId="{C71F4344-706B-402D-8141-497CCE2E74D5}" type="parTrans" cxnId="{E86C9BF7-0D43-49CE-8B0F-8C938CCD60B6}">
      <dgm:prSet/>
      <dgm:spPr/>
      <dgm:t>
        <a:bodyPr/>
        <a:lstStyle/>
        <a:p>
          <a:endParaRPr lang="cs-CZ"/>
        </a:p>
      </dgm:t>
    </dgm:pt>
    <dgm:pt modelId="{8AD71BCA-FBC7-4658-A635-ECEAC7207F43}" type="sibTrans" cxnId="{E86C9BF7-0D43-49CE-8B0F-8C938CCD60B6}">
      <dgm:prSet/>
      <dgm:spPr/>
      <dgm:t>
        <a:bodyPr/>
        <a:lstStyle/>
        <a:p>
          <a:endParaRPr lang="cs-CZ"/>
        </a:p>
      </dgm:t>
    </dgm:pt>
    <dgm:pt modelId="{8A0E53E4-8613-4A39-B965-131630DFC490}">
      <dgm:prSet phldrT="[Text]"/>
      <dgm:spPr/>
      <dgm:t>
        <a:bodyPr/>
        <a:lstStyle/>
        <a:p>
          <a:r>
            <a:rPr lang="cs-CZ" dirty="0" smtClean="0"/>
            <a:t>Vyučovací proces</a:t>
          </a:r>
          <a:endParaRPr lang="cs-CZ" dirty="0"/>
        </a:p>
      </dgm:t>
    </dgm:pt>
    <dgm:pt modelId="{D37192A7-B061-4FCE-AB21-6EDC85852C51}" type="parTrans" cxnId="{38936265-1DF9-4AF6-9DFC-2793449FE445}">
      <dgm:prSet/>
      <dgm:spPr/>
      <dgm:t>
        <a:bodyPr/>
        <a:lstStyle/>
        <a:p>
          <a:endParaRPr lang="cs-CZ"/>
        </a:p>
      </dgm:t>
    </dgm:pt>
    <dgm:pt modelId="{23545D4A-472B-40B4-97E2-5C08633ADA08}" type="sibTrans" cxnId="{38936265-1DF9-4AF6-9DFC-2793449FE445}">
      <dgm:prSet/>
      <dgm:spPr/>
      <dgm:t>
        <a:bodyPr/>
        <a:lstStyle/>
        <a:p>
          <a:endParaRPr lang="cs-CZ"/>
        </a:p>
      </dgm:t>
    </dgm:pt>
    <dgm:pt modelId="{8F9B202C-1B6B-4D0E-8C58-FCBD2BB210AD}">
      <dgm:prSet phldrT="[Text]"/>
      <dgm:spPr/>
      <dgm:t>
        <a:bodyPr/>
        <a:lstStyle/>
        <a:p>
          <a:r>
            <a:rPr lang="cs-CZ" dirty="0" smtClean="0"/>
            <a:t>Vyučovací metody</a:t>
          </a:r>
          <a:endParaRPr lang="cs-CZ" dirty="0"/>
        </a:p>
      </dgm:t>
    </dgm:pt>
    <dgm:pt modelId="{DA507ACE-93BC-4922-A331-82EBF7B4CCEA}" type="parTrans" cxnId="{CA6F6F1F-E73F-4578-8710-43555DE7E703}">
      <dgm:prSet/>
      <dgm:spPr/>
      <dgm:t>
        <a:bodyPr/>
        <a:lstStyle/>
        <a:p>
          <a:endParaRPr lang="cs-CZ"/>
        </a:p>
      </dgm:t>
    </dgm:pt>
    <dgm:pt modelId="{AFB7005E-2597-4643-8ECF-6907E837C6DA}" type="sibTrans" cxnId="{CA6F6F1F-E73F-4578-8710-43555DE7E703}">
      <dgm:prSet/>
      <dgm:spPr/>
      <dgm:t>
        <a:bodyPr/>
        <a:lstStyle/>
        <a:p>
          <a:endParaRPr lang="cs-CZ"/>
        </a:p>
      </dgm:t>
    </dgm:pt>
    <dgm:pt modelId="{BD900020-5506-4C7E-80F1-3C6C8E0CD8C1}">
      <dgm:prSet phldrT="[Text]"/>
      <dgm:spPr/>
      <dgm:t>
        <a:bodyPr/>
        <a:lstStyle/>
        <a:p>
          <a:r>
            <a:rPr lang="cs-CZ" dirty="0" smtClean="0"/>
            <a:t>Organizační formy</a:t>
          </a:r>
          <a:endParaRPr lang="cs-CZ" dirty="0"/>
        </a:p>
      </dgm:t>
    </dgm:pt>
    <dgm:pt modelId="{2247555F-AABC-4413-A132-8FE0962B156A}" type="parTrans" cxnId="{BADF0A91-E6F9-4766-992E-7632434557FA}">
      <dgm:prSet/>
      <dgm:spPr/>
      <dgm:t>
        <a:bodyPr/>
        <a:lstStyle/>
        <a:p>
          <a:endParaRPr lang="cs-CZ"/>
        </a:p>
      </dgm:t>
    </dgm:pt>
    <dgm:pt modelId="{EBCE39AB-0CDD-470F-A80F-329BB702DD3A}" type="sibTrans" cxnId="{BADF0A91-E6F9-4766-992E-7632434557FA}">
      <dgm:prSet/>
      <dgm:spPr/>
      <dgm:t>
        <a:bodyPr/>
        <a:lstStyle/>
        <a:p>
          <a:endParaRPr lang="cs-CZ"/>
        </a:p>
      </dgm:t>
    </dgm:pt>
    <dgm:pt modelId="{85EEAEFA-2613-4C7D-A289-9C1F41691195}">
      <dgm:prSet phldrT="[Text]"/>
      <dgm:spPr/>
      <dgm:t>
        <a:bodyPr/>
        <a:lstStyle/>
        <a:p>
          <a:r>
            <a:rPr lang="cs-CZ" dirty="0" smtClean="0"/>
            <a:t>Materiální prostředky</a:t>
          </a:r>
          <a:endParaRPr lang="cs-CZ" dirty="0"/>
        </a:p>
      </dgm:t>
    </dgm:pt>
    <dgm:pt modelId="{6ABE9A23-4A58-45F0-94EF-659B62E41A19}" type="parTrans" cxnId="{AE5191E7-195F-48EB-AAA0-927D166C970B}">
      <dgm:prSet/>
      <dgm:spPr/>
      <dgm:t>
        <a:bodyPr/>
        <a:lstStyle/>
        <a:p>
          <a:endParaRPr lang="cs-CZ"/>
        </a:p>
      </dgm:t>
    </dgm:pt>
    <dgm:pt modelId="{F5C8034F-0275-485E-A16C-CE622C7C5ECC}" type="sibTrans" cxnId="{AE5191E7-195F-48EB-AAA0-927D166C970B}">
      <dgm:prSet/>
      <dgm:spPr/>
      <dgm:t>
        <a:bodyPr/>
        <a:lstStyle/>
        <a:p>
          <a:endParaRPr lang="cs-CZ"/>
        </a:p>
      </dgm:t>
    </dgm:pt>
    <dgm:pt modelId="{F72E7BC7-B44B-47BE-8A46-1F9BBB10897B}">
      <dgm:prSet phldrT="[Text]"/>
      <dgm:spPr/>
      <dgm:t>
        <a:bodyPr/>
        <a:lstStyle/>
        <a:p>
          <a:r>
            <a:rPr lang="cs-CZ" dirty="0" smtClean="0"/>
            <a:t>Výsledky</a:t>
          </a:r>
          <a:endParaRPr lang="cs-CZ" dirty="0"/>
        </a:p>
      </dgm:t>
    </dgm:pt>
    <dgm:pt modelId="{34A2254C-A698-4650-BC06-BE584F8D6A82}" type="parTrans" cxnId="{1A75A890-D0D8-4FE6-A9FA-6E125870B1BC}">
      <dgm:prSet/>
      <dgm:spPr/>
      <dgm:t>
        <a:bodyPr/>
        <a:lstStyle/>
        <a:p>
          <a:endParaRPr lang="cs-CZ"/>
        </a:p>
      </dgm:t>
    </dgm:pt>
    <dgm:pt modelId="{76225914-4E6C-402E-9DF3-3375A8C962E8}" type="sibTrans" cxnId="{1A75A890-D0D8-4FE6-A9FA-6E125870B1BC}">
      <dgm:prSet/>
      <dgm:spPr/>
      <dgm:t>
        <a:bodyPr/>
        <a:lstStyle/>
        <a:p>
          <a:endParaRPr lang="cs-CZ"/>
        </a:p>
      </dgm:t>
    </dgm:pt>
    <dgm:pt modelId="{BD50A42A-88AA-4A2B-92C5-6A69CCE84F2D}" type="pres">
      <dgm:prSet presAssocID="{03F5BCE7-77BF-4EC9-A431-54CD1145D9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79E7D92-FE90-4B0F-8B13-CB4199F6DB0F}" type="pres">
      <dgm:prSet presAssocID="{328613DF-07A8-483E-8934-ADB01C3C4DE1}" presName="hierRoot1" presStyleCnt="0"/>
      <dgm:spPr/>
    </dgm:pt>
    <dgm:pt modelId="{2E95FF18-8B6C-4F1F-B518-2FB00D2BC384}" type="pres">
      <dgm:prSet presAssocID="{328613DF-07A8-483E-8934-ADB01C3C4DE1}" presName="composite" presStyleCnt="0"/>
      <dgm:spPr/>
    </dgm:pt>
    <dgm:pt modelId="{EA215CBC-6042-4A66-BE1A-78283C68BE18}" type="pres">
      <dgm:prSet presAssocID="{328613DF-07A8-483E-8934-ADB01C3C4DE1}" presName="background" presStyleLbl="node0" presStyleIdx="0" presStyleCnt="1"/>
      <dgm:spPr/>
    </dgm:pt>
    <dgm:pt modelId="{6749A76F-E075-409C-BDF6-DB5864FD6E3E}" type="pres">
      <dgm:prSet presAssocID="{328613DF-07A8-483E-8934-ADB01C3C4DE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986CCB8-1611-481C-91AA-FB28CB6F9642}" type="pres">
      <dgm:prSet presAssocID="{328613DF-07A8-483E-8934-ADB01C3C4DE1}" presName="hierChild2" presStyleCnt="0"/>
      <dgm:spPr/>
    </dgm:pt>
    <dgm:pt modelId="{2EDC5A68-B1C2-4374-8EA7-B3182CB9D99E}" type="pres">
      <dgm:prSet presAssocID="{11844E29-ADDB-450C-81F6-A24A8C7C277A}" presName="Name10" presStyleLbl="parChTrans1D2" presStyleIdx="0" presStyleCnt="1"/>
      <dgm:spPr/>
      <dgm:t>
        <a:bodyPr/>
        <a:lstStyle/>
        <a:p>
          <a:endParaRPr lang="cs-CZ"/>
        </a:p>
      </dgm:t>
    </dgm:pt>
    <dgm:pt modelId="{3E7B9734-83B4-4090-B7E0-7CC734144B7F}" type="pres">
      <dgm:prSet presAssocID="{E6EB31FD-3583-4ED5-BE40-CB10A62923AA}" presName="hierRoot2" presStyleCnt="0"/>
      <dgm:spPr/>
    </dgm:pt>
    <dgm:pt modelId="{2F092764-9065-40F1-A88A-1DCBACF3B1C0}" type="pres">
      <dgm:prSet presAssocID="{E6EB31FD-3583-4ED5-BE40-CB10A62923AA}" presName="composite2" presStyleCnt="0"/>
      <dgm:spPr/>
    </dgm:pt>
    <dgm:pt modelId="{0183FC08-2949-4F3A-92C3-600FF141BC28}" type="pres">
      <dgm:prSet presAssocID="{E6EB31FD-3583-4ED5-BE40-CB10A62923AA}" presName="background2" presStyleLbl="node2" presStyleIdx="0" presStyleCnt="1"/>
      <dgm:spPr/>
    </dgm:pt>
    <dgm:pt modelId="{2D5B3DC1-0A1D-4630-8BB6-3EFFAC6779F8}" type="pres">
      <dgm:prSet presAssocID="{E6EB31FD-3583-4ED5-BE40-CB10A62923AA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394B657-3223-493C-9DBE-922723D932C6}" type="pres">
      <dgm:prSet presAssocID="{E6EB31FD-3583-4ED5-BE40-CB10A62923AA}" presName="hierChild3" presStyleCnt="0"/>
      <dgm:spPr/>
    </dgm:pt>
    <dgm:pt modelId="{17703208-C43F-4B13-AACD-A5EECB07B115}" type="pres">
      <dgm:prSet presAssocID="{60858BE7-B4FB-4ED7-A731-84965BBAFE5B}" presName="Name17" presStyleLbl="parChTrans1D3" presStyleIdx="0" presStyleCnt="1"/>
      <dgm:spPr/>
      <dgm:t>
        <a:bodyPr/>
        <a:lstStyle/>
        <a:p>
          <a:endParaRPr lang="cs-CZ"/>
        </a:p>
      </dgm:t>
    </dgm:pt>
    <dgm:pt modelId="{7DCA4537-C790-49B0-AF48-1688A51FF0F4}" type="pres">
      <dgm:prSet presAssocID="{6227DB6A-1ED7-42FF-A769-B83F260A279C}" presName="hierRoot3" presStyleCnt="0"/>
      <dgm:spPr/>
    </dgm:pt>
    <dgm:pt modelId="{94C9A970-181D-4519-AEC7-7EF52C00F995}" type="pres">
      <dgm:prSet presAssocID="{6227DB6A-1ED7-42FF-A769-B83F260A279C}" presName="composite3" presStyleCnt="0"/>
      <dgm:spPr/>
    </dgm:pt>
    <dgm:pt modelId="{79AC2A26-1302-4DE8-90E6-FD0C2D8C6A5E}" type="pres">
      <dgm:prSet presAssocID="{6227DB6A-1ED7-42FF-A769-B83F260A279C}" presName="background3" presStyleLbl="node3" presStyleIdx="0" presStyleCnt="1"/>
      <dgm:spPr/>
    </dgm:pt>
    <dgm:pt modelId="{BCDA9470-04EA-4171-A539-68AD69D4FB82}" type="pres">
      <dgm:prSet presAssocID="{6227DB6A-1ED7-42FF-A769-B83F260A279C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5F693C2-3837-4D06-91C8-D1C514A9F62A}" type="pres">
      <dgm:prSet presAssocID="{6227DB6A-1ED7-42FF-A769-B83F260A279C}" presName="hierChild4" presStyleCnt="0"/>
      <dgm:spPr/>
    </dgm:pt>
    <dgm:pt modelId="{F9A62CF9-0B89-4F37-88A5-B9DC30F4CC94}" type="pres">
      <dgm:prSet presAssocID="{69EEA728-D4FB-4F53-8681-FBD71CAAB9E6}" presName="Name23" presStyleLbl="parChTrans1D4" presStyleIdx="0" presStyleCnt="10"/>
      <dgm:spPr/>
      <dgm:t>
        <a:bodyPr/>
        <a:lstStyle/>
        <a:p>
          <a:endParaRPr lang="cs-CZ"/>
        </a:p>
      </dgm:t>
    </dgm:pt>
    <dgm:pt modelId="{685D56FF-AE05-4B39-9A75-EBB49385BC17}" type="pres">
      <dgm:prSet presAssocID="{0078B8DF-EC6C-4E5C-BC69-956ADCBF2A97}" presName="hierRoot4" presStyleCnt="0"/>
      <dgm:spPr/>
    </dgm:pt>
    <dgm:pt modelId="{77C69ECF-AA07-4748-89A9-F7D764FB26B4}" type="pres">
      <dgm:prSet presAssocID="{0078B8DF-EC6C-4E5C-BC69-956ADCBF2A97}" presName="composite4" presStyleCnt="0"/>
      <dgm:spPr/>
    </dgm:pt>
    <dgm:pt modelId="{57A3C7CC-8B54-48B7-BE80-4217575A353C}" type="pres">
      <dgm:prSet presAssocID="{0078B8DF-EC6C-4E5C-BC69-956ADCBF2A97}" presName="background4" presStyleLbl="node4" presStyleIdx="0" presStyleCnt="10"/>
      <dgm:spPr/>
    </dgm:pt>
    <dgm:pt modelId="{59082EA1-8968-45B6-ADDE-42685206EA32}" type="pres">
      <dgm:prSet presAssocID="{0078B8DF-EC6C-4E5C-BC69-956ADCBF2A97}" presName="text4" presStyleLbl="fgAcc4" presStyleIdx="0" presStyleCnt="10" custLinFactX="20669" custLinFactNeighborX="100000" custLinFactNeighborY="7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42AC72A-F1F2-47E7-9D98-A8E6F6AFCFEC}" type="pres">
      <dgm:prSet presAssocID="{0078B8DF-EC6C-4E5C-BC69-956ADCBF2A97}" presName="hierChild5" presStyleCnt="0"/>
      <dgm:spPr/>
    </dgm:pt>
    <dgm:pt modelId="{4EC1857E-BBFF-42AA-87A3-760994329F5D}" type="pres">
      <dgm:prSet presAssocID="{C2A13991-1106-4105-8311-70812A082B6A}" presName="Name23" presStyleLbl="parChTrans1D4" presStyleIdx="1" presStyleCnt="10"/>
      <dgm:spPr/>
      <dgm:t>
        <a:bodyPr/>
        <a:lstStyle/>
        <a:p>
          <a:endParaRPr lang="cs-CZ"/>
        </a:p>
      </dgm:t>
    </dgm:pt>
    <dgm:pt modelId="{F010DF6C-4E9A-4043-9CB2-D35E36FC52A2}" type="pres">
      <dgm:prSet presAssocID="{DCFCA00F-0CE3-4BC8-A3F9-891E98BDA569}" presName="hierRoot4" presStyleCnt="0"/>
      <dgm:spPr/>
    </dgm:pt>
    <dgm:pt modelId="{D860D8A4-D7E7-47D4-BA50-737630C6C555}" type="pres">
      <dgm:prSet presAssocID="{DCFCA00F-0CE3-4BC8-A3F9-891E98BDA569}" presName="composite4" presStyleCnt="0"/>
      <dgm:spPr/>
    </dgm:pt>
    <dgm:pt modelId="{2D261677-6594-4D14-A1CD-C4FCC641DE09}" type="pres">
      <dgm:prSet presAssocID="{DCFCA00F-0CE3-4BC8-A3F9-891E98BDA569}" presName="background4" presStyleLbl="node4" presStyleIdx="1" presStyleCnt="10"/>
      <dgm:spPr/>
    </dgm:pt>
    <dgm:pt modelId="{DB13F858-A0FB-44CE-B9EB-627651ACB3C2}" type="pres">
      <dgm:prSet presAssocID="{DCFCA00F-0CE3-4BC8-A3F9-891E98BDA569}" presName="text4" presStyleLbl="fgAcc4" presStyleIdx="1" presStyleCnt="10" custLinFactX="-44191" custLinFactNeighborX="-100000" custLinFactNeighborY="7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72088E-EA67-4C42-B351-EAA20BAB5338}" type="pres">
      <dgm:prSet presAssocID="{DCFCA00F-0CE3-4BC8-A3F9-891E98BDA569}" presName="hierChild5" presStyleCnt="0"/>
      <dgm:spPr/>
    </dgm:pt>
    <dgm:pt modelId="{6A90D041-E481-4721-82A3-C5860EA19330}" type="pres">
      <dgm:prSet presAssocID="{936C1BCF-D3B8-4422-99CD-2F92B71786E8}" presName="Name23" presStyleLbl="parChTrans1D4" presStyleIdx="2" presStyleCnt="10"/>
      <dgm:spPr/>
      <dgm:t>
        <a:bodyPr/>
        <a:lstStyle/>
        <a:p>
          <a:endParaRPr lang="cs-CZ"/>
        </a:p>
      </dgm:t>
    </dgm:pt>
    <dgm:pt modelId="{CA9B3C7D-D7A1-49BB-9DA6-2709DCAB298F}" type="pres">
      <dgm:prSet presAssocID="{7DD18487-8440-42CF-88B9-FE5272F7CBE7}" presName="hierRoot4" presStyleCnt="0"/>
      <dgm:spPr/>
    </dgm:pt>
    <dgm:pt modelId="{A5F0844C-187A-4015-8E33-39957BC34E36}" type="pres">
      <dgm:prSet presAssocID="{7DD18487-8440-42CF-88B9-FE5272F7CBE7}" presName="composite4" presStyleCnt="0"/>
      <dgm:spPr/>
    </dgm:pt>
    <dgm:pt modelId="{F5C29B94-7FBA-4B3D-94C3-C776ABAB83EC}" type="pres">
      <dgm:prSet presAssocID="{7DD18487-8440-42CF-88B9-FE5272F7CBE7}" presName="background4" presStyleLbl="node4" presStyleIdx="2" presStyleCnt="10"/>
      <dgm:spPr/>
    </dgm:pt>
    <dgm:pt modelId="{439A612E-1791-4439-B49D-4813B2C073CB}" type="pres">
      <dgm:prSet presAssocID="{7DD18487-8440-42CF-88B9-FE5272F7CBE7}" presName="text4" presStyleLbl="fgAcc4" presStyleIdx="2" presStyleCnt="10" custLinFactX="-43719" custLinFactNeighborX="-100000" custLinFactNeighborY="-984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2E5AD37-98EF-43B6-AE80-29CAFA3935F4}" type="pres">
      <dgm:prSet presAssocID="{7DD18487-8440-42CF-88B9-FE5272F7CBE7}" presName="hierChild5" presStyleCnt="0"/>
      <dgm:spPr/>
    </dgm:pt>
    <dgm:pt modelId="{E8D5A5F5-3EF4-45AD-BC5F-AE97DA1D2A61}" type="pres">
      <dgm:prSet presAssocID="{CF9FB95F-70FF-42AB-BC74-5294511F4DD7}" presName="Name23" presStyleLbl="parChTrans1D4" presStyleIdx="3" presStyleCnt="10"/>
      <dgm:spPr/>
      <dgm:t>
        <a:bodyPr/>
        <a:lstStyle/>
        <a:p>
          <a:endParaRPr lang="cs-CZ"/>
        </a:p>
      </dgm:t>
    </dgm:pt>
    <dgm:pt modelId="{FC4B9B89-E51E-49D1-A6D6-DCDE2EB64E49}" type="pres">
      <dgm:prSet presAssocID="{C2741E6D-19DD-4EA4-BB8E-14A9E9EC2095}" presName="hierRoot4" presStyleCnt="0"/>
      <dgm:spPr/>
    </dgm:pt>
    <dgm:pt modelId="{A4F7E98E-4B3C-4777-90A5-027859A593C9}" type="pres">
      <dgm:prSet presAssocID="{C2741E6D-19DD-4EA4-BB8E-14A9E9EC2095}" presName="composite4" presStyleCnt="0"/>
      <dgm:spPr/>
    </dgm:pt>
    <dgm:pt modelId="{214FF4AD-F2E5-4A2C-B43F-3D7EFF742B26}" type="pres">
      <dgm:prSet presAssocID="{C2741E6D-19DD-4EA4-BB8E-14A9E9EC2095}" presName="background4" presStyleLbl="node4" presStyleIdx="3" presStyleCnt="10"/>
      <dgm:spPr/>
    </dgm:pt>
    <dgm:pt modelId="{79C80ABC-0768-44CD-BB1D-FCD98B92ECBA}" type="pres">
      <dgm:prSet presAssocID="{C2741E6D-19DD-4EA4-BB8E-14A9E9EC2095}" presName="text4" presStyleLbl="fgAcc4" presStyleIdx="3" presStyleCnt="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7442F14-D4AD-403B-A3A6-0E8231C3FA90}" type="pres">
      <dgm:prSet presAssocID="{C2741E6D-19DD-4EA4-BB8E-14A9E9EC2095}" presName="hierChild5" presStyleCnt="0"/>
      <dgm:spPr/>
    </dgm:pt>
    <dgm:pt modelId="{3790E5CB-C7EB-4DFD-B064-BE87C981273F}" type="pres">
      <dgm:prSet presAssocID="{C71F4344-706B-402D-8141-497CCE2E74D5}" presName="Name23" presStyleLbl="parChTrans1D4" presStyleIdx="4" presStyleCnt="10"/>
      <dgm:spPr/>
      <dgm:t>
        <a:bodyPr/>
        <a:lstStyle/>
        <a:p>
          <a:endParaRPr lang="cs-CZ"/>
        </a:p>
      </dgm:t>
    </dgm:pt>
    <dgm:pt modelId="{57DE2178-1400-44C7-8E82-9B393DCD6A96}" type="pres">
      <dgm:prSet presAssocID="{B99DC276-A3C0-4808-AA9B-9C268A1DDDB3}" presName="hierRoot4" presStyleCnt="0"/>
      <dgm:spPr/>
    </dgm:pt>
    <dgm:pt modelId="{18E43669-9827-436E-BD40-618E2D5EFDCE}" type="pres">
      <dgm:prSet presAssocID="{B99DC276-A3C0-4808-AA9B-9C268A1DDDB3}" presName="composite4" presStyleCnt="0"/>
      <dgm:spPr/>
    </dgm:pt>
    <dgm:pt modelId="{F2224EDD-5ACD-4009-BC6A-20B9EE2E6D6A}" type="pres">
      <dgm:prSet presAssocID="{B99DC276-A3C0-4808-AA9B-9C268A1DDDB3}" presName="background4" presStyleLbl="node4" presStyleIdx="4" presStyleCnt="10"/>
      <dgm:spPr/>
    </dgm:pt>
    <dgm:pt modelId="{FF236F42-F563-44FD-854B-ADE739485C97}" type="pres">
      <dgm:prSet presAssocID="{B99DC276-A3C0-4808-AA9B-9C268A1DDDB3}" presName="text4" presStyleLbl="fgAcc4" presStyleIdx="4" presStyleCnt="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45C1E27-7F1D-45DE-B89D-23DD78C27CF7}" type="pres">
      <dgm:prSet presAssocID="{B99DC276-A3C0-4808-AA9B-9C268A1DDDB3}" presName="hierChild5" presStyleCnt="0"/>
      <dgm:spPr/>
    </dgm:pt>
    <dgm:pt modelId="{6B5F0F30-EC53-4FBF-B36D-538B800A75C7}" type="pres">
      <dgm:prSet presAssocID="{D37192A7-B061-4FCE-AB21-6EDC85852C51}" presName="Name23" presStyleLbl="parChTrans1D4" presStyleIdx="5" presStyleCnt="10"/>
      <dgm:spPr/>
      <dgm:t>
        <a:bodyPr/>
        <a:lstStyle/>
        <a:p>
          <a:endParaRPr lang="cs-CZ"/>
        </a:p>
      </dgm:t>
    </dgm:pt>
    <dgm:pt modelId="{66E30F3B-EA61-4D56-A27F-C7A79FB91510}" type="pres">
      <dgm:prSet presAssocID="{8A0E53E4-8613-4A39-B965-131630DFC490}" presName="hierRoot4" presStyleCnt="0"/>
      <dgm:spPr/>
    </dgm:pt>
    <dgm:pt modelId="{5BE5BA22-A36E-4F34-A9C2-50389A0148E5}" type="pres">
      <dgm:prSet presAssocID="{8A0E53E4-8613-4A39-B965-131630DFC490}" presName="composite4" presStyleCnt="0"/>
      <dgm:spPr/>
    </dgm:pt>
    <dgm:pt modelId="{C7300169-DC54-4BB9-A5A1-2DD55B5055AE}" type="pres">
      <dgm:prSet presAssocID="{8A0E53E4-8613-4A39-B965-131630DFC490}" presName="background4" presStyleLbl="node4" presStyleIdx="5" presStyleCnt="10"/>
      <dgm:spPr/>
    </dgm:pt>
    <dgm:pt modelId="{85C672FC-A062-415A-A7AC-6FC11A86B15A}" type="pres">
      <dgm:prSet presAssocID="{8A0E53E4-8613-4A39-B965-131630DFC490}" presName="text4" presStyleLbl="fgAcc4" presStyleIdx="5" presStyleCnt="10" custLinFactX="-17163" custLinFactNeighborX="-100000" custLinFactNeighborY="-984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5574F7D-F191-4D6A-9166-3DA84F8E976D}" type="pres">
      <dgm:prSet presAssocID="{8A0E53E4-8613-4A39-B965-131630DFC490}" presName="hierChild5" presStyleCnt="0"/>
      <dgm:spPr/>
    </dgm:pt>
    <dgm:pt modelId="{57A39939-48E1-462C-831F-8E274649A486}" type="pres">
      <dgm:prSet presAssocID="{DA507ACE-93BC-4922-A331-82EBF7B4CCEA}" presName="Name23" presStyleLbl="parChTrans1D4" presStyleIdx="6" presStyleCnt="10"/>
      <dgm:spPr/>
      <dgm:t>
        <a:bodyPr/>
        <a:lstStyle/>
        <a:p>
          <a:endParaRPr lang="cs-CZ"/>
        </a:p>
      </dgm:t>
    </dgm:pt>
    <dgm:pt modelId="{6353F56A-4790-4E89-BBF1-771EC29CF86A}" type="pres">
      <dgm:prSet presAssocID="{8F9B202C-1B6B-4D0E-8C58-FCBD2BB210AD}" presName="hierRoot4" presStyleCnt="0"/>
      <dgm:spPr/>
    </dgm:pt>
    <dgm:pt modelId="{D8DD5A38-358D-4F96-A098-DF61746A99BB}" type="pres">
      <dgm:prSet presAssocID="{8F9B202C-1B6B-4D0E-8C58-FCBD2BB210AD}" presName="composite4" presStyleCnt="0"/>
      <dgm:spPr/>
    </dgm:pt>
    <dgm:pt modelId="{7C30AFD4-24E1-4B77-BB85-3DB5AEC8E504}" type="pres">
      <dgm:prSet presAssocID="{8F9B202C-1B6B-4D0E-8C58-FCBD2BB210AD}" presName="background4" presStyleLbl="node4" presStyleIdx="6" presStyleCnt="10"/>
      <dgm:spPr/>
    </dgm:pt>
    <dgm:pt modelId="{CE4773CA-C8B6-4955-A399-C58551609B0C}" type="pres">
      <dgm:prSet presAssocID="{8F9B202C-1B6B-4D0E-8C58-FCBD2BB210AD}" presName="text4" presStyleLbl="fgAcc4" presStyleIdx="6" presStyleCnt="10" custLinFactX="-68006" custLinFactNeighborX="-100000" custLinFactNeighborY="1322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BF3B207-13AF-4D62-8010-416AE3BB6E88}" type="pres">
      <dgm:prSet presAssocID="{8F9B202C-1B6B-4D0E-8C58-FCBD2BB210AD}" presName="hierChild5" presStyleCnt="0"/>
      <dgm:spPr/>
    </dgm:pt>
    <dgm:pt modelId="{DB83D758-639B-4409-BC14-8AFF057D7340}" type="pres">
      <dgm:prSet presAssocID="{2247555F-AABC-4413-A132-8FE0962B156A}" presName="Name23" presStyleLbl="parChTrans1D4" presStyleIdx="7" presStyleCnt="10"/>
      <dgm:spPr/>
      <dgm:t>
        <a:bodyPr/>
        <a:lstStyle/>
        <a:p>
          <a:endParaRPr lang="cs-CZ"/>
        </a:p>
      </dgm:t>
    </dgm:pt>
    <dgm:pt modelId="{6CE7CB18-3120-45C5-8C0E-BD2B64CCA690}" type="pres">
      <dgm:prSet presAssocID="{BD900020-5506-4C7E-80F1-3C6C8E0CD8C1}" presName="hierRoot4" presStyleCnt="0"/>
      <dgm:spPr/>
    </dgm:pt>
    <dgm:pt modelId="{519FF9C3-B1B2-45E9-8A0C-EF092D6B95DC}" type="pres">
      <dgm:prSet presAssocID="{BD900020-5506-4C7E-80F1-3C6C8E0CD8C1}" presName="composite4" presStyleCnt="0"/>
      <dgm:spPr/>
    </dgm:pt>
    <dgm:pt modelId="{39F7D029-19EE-4BF2-8D27-08E2BE87824D}" type="pres">
      <dgm:prSet presAssocID="{BD900020-5506-4C7E-80F1-3C6C8E0CD8C1}" presName="background4" presStyleLbl="node4" presStyleIdx="7" presStyleCnt="10"/>
      <dgm:spPr/>
    </dgm:pt>
    <dgm:pt modelId="{65E5CC7F-AE21-4A64-BC44-C79462BD538D}" type="pres">
      <dgm:prSet presAssocID="{BD900020-5506-4C7E-80F1-3C6C8E0CD8C1}" presName="text4" presStyleLbl="fgAcc4" presStyleIdx="7" presStyleCnt="10" custLinFactX="-30204" custLinFactNeighborX="-100000" custLinFactNeighborY="132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3B1F97D-56B4-4E8E-9EE6-F53155607052}" type="pres">
      <dgm:prSet presAssocID="{BD900020-5506-4C7E-80F1-3C6C8E0CD8C1}" presName="hierChild5" presStyleCnt="0"/>
      <dgm:spPr/>
    </dgm:pt>
    <dgm:pt modelId="{3C4B4ADF-9D8B-4F55-9663-8C3C6D40579D}" type="pres">
      <dgm:prSet presAssocID="{6ABE9A23-4A58-45F0-94EF-659B62E41A19}" presName="Name23" presStyleLbl="parChTrans1D4" presStyleIdx="8" presStyleCnt="10"/>
      <dgm:spPr/>
      <dgm:t>
        <a:bodyPr/>
        <a:lstStyle/>
        <a:p>
          <a:endParaRPr lang="cs-CZ"/>
        </a:p>
      </dgm:t>
    </dgm:pt>
    <dgm:pt modelId="{A61DE9C1-0315-4DFD-8728-7A90486247AF}" type="pres">
      <dgm:prSet presAssocID="{85EEAEFA-2613-4C7D-A289-9C1F41691195}" presName="hierRoot4" presStyleCnt="0"/>
      <dgm:spPr/>
    </dgm:pt>
    <dgm:pt modelId="{BCA62E0D-22FC-414D-A2D8-537C46D2EABC}" type="pres">
      <dgm:prSet presAssocID="{85EEAEFA-2613-4C7D-A289-9C1F41691195}" presName="composite4" presStyleCnt="0"/>
      <dgm:spPr/>
    </dgm:pt>
    <dgm:pt modelId="{91A7E515-1D9D-4296-8381-EDB2CB8FB62E}" type="pres">
      <dgm:prSet presAssocID="{85EEAEFA-2613-4C7D-A289-9C1F41691195}" presName="background4" presStyleLbl="node4" presStyleIdx="8" presStyleCnt="10"/>
      <dgm:spPr/>
    </dgm:pt>
    <dgm:pt modelId="{B008CF35-A940-4E57-84F0-E1D2F67BF084}" type="pres">
      <dgm:prSet presAssocID="{85EEAEFA-2613-4C7D-A289-9C1F41691195}" presName="text4" presStyleLbl="fgAcc4" presStyleIdx="8" presStyleCnt="10" custLinFactNeighborX="-88203" custLinFactNeighborY="992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32B85D8-6B05-4B21-8BC2-FB75BF9E019B}" type="pres">
      <dgm:prSet presAssocID="{85EEAEFA-2613-4C7D-A289-9C1F41691195}" presName="hierChild5" presStyleCnt="0"/>
      <dgm:spPr/>
    </dgm:pt>
    <dgm:pt modelId="{348D6F84-BB26-4B47-8F99-5A80D1B316D4}" type="pres">
      <dgm:prSet presAssocID="{34A2254C-A698-4650-BC06-BE584F8D6A82}" presName="Name23" presStyleLbl="parChTrans1D4" presStyleIdx="9" presStyleCnt="10"/>
      <dgm:spPr/>
      <dgm:t>
        <a:bodyPr/>
        <a:lstStyle/>
        <a:p>
          <a:endParaRPr lang="cs-CZ"/>
        </a:p>
      </dgm:t>
    </dgm:pt>
    <dgm:pt modelId="{0C9A88C7-EDB4-4873-843E-D66EFCF1A83D}" type="pres">
      <dgm:prSet presAssocID="{F72E7BC7-B44B-47BE-8A46-1F9BBB10897B}" presName="hierRoot4" presStyleCnt="0"/>
      <dgm:spPr/>
    </dgm:pt>
    <dgm:pt modelId="{1C612C47-3F84-47F9-AB53-3E9C233B03F6}" type="pres">
      <dgm:prSet presAssocID="{F72E7BC7-B44B-47BE-8A46-1F9BBB10897B}" presName="composite4" presStyleCnt="0"/>
      <dgm:spPr/>
    </dgm:pt>
    <dgm:pt modelId="{55EE59FC-8985-4096-84A9-B20F0842A6D8}" type="pres">
      <dgm:prSet presAssocID="{F72E7BC7-B44B-47BE-8A46-1F9BBB10897B}" presName="background4" presStyleLbl="node4" presStyleIdx="9" presStyleCnt="10"/>
      <dgm:spPr/>
    </dgm:pt>
    <dgm:pt modelId="{15274FBC-4F12-430A-9C48-1EFAE8CF620A}" type="pres">
      <dgm:prSet presAssocID="{F72E7BC7-B44B-47BE-8A46-1F9BBB10897B}" presName="text4" presStyleLbl="fgAcc4" presStyleIdx="9" presStyleCnt="10" custLinFactX="-100000" custLinFactNeighborX="-145708" custLinFactNeighborY="99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EDE2027-3506-45C9-AE71-DDA81FD55D30}" type="pres">
      <dgm:prSet presAssocID="{F72E7BC7-B44B-47BE-8A46-1F9BBB10897B}" presName="hierChild5" presStyleCnt="0"/>
      <dgm:spPr/>
    </dgm:pt>
  </dgm:ptLst>
  <dgm:cxnLst>
    <dgm:cxn modelId="{BADF0A91-E6F9-4766-992E-7632434557FA}" srcId="{8A0E53E4-8613-4A39-B965-131630DFC490}" destId="{BD900020-5506-4C7E-80F1-3C6C8E0CD8C1}" srcOrd="1" destOrd="0" parTransId="{2247555F-AABC-4413-A132-8FE0962B156A}" sibTransId="{EBCE39AB-0CDD-470F-A80F-329BB702DD3A}"/>
    <dgm:cxn modelId="{C6F544E4-9D6A-46CD-972F-B966ED68DDB3}" type="presOf" srcId="{11844E29-ADDB-450C-81F6-A24A8C7C277A}" destId="{2EDC5A68-B1C2-4374-8EA7-B3182CB9D99E}" srcOrd="0" destOrd="0" presId="urn:microsoft.com/office/officeart/2005/8/layout/hierarchy1"/>
    <dgm:cxn modelId="{1A75A890-D0D8-4FE6-A9FA-6E125870B1BC}" srcId="{85EEAEFA-2613-4C7D-A289-9C1F41691195}" destId="{F72E7BC7-B44B-47BE-8A46-1F9BBB10897B}" srcOrd="0" destOrd="0" parTransId="{34A2254C-A698-4650-BC06-BE584F8D6A82}" sibTransId="{76225914-4E6C-402E-9DF3-3375A8C962E8}"/>
    <dgm:cxn modelId="{125F1FBE-5CD0-41E8-A5E4-4ACA85D9A66D}" srcId="{328613DF-07A8-483E-8934-ADB01C3C4DE1}" destId="{E6EB31FD-3583-4ED5-BE40-CB10A62923AA}" srcOrd="0" destOrd="0" parTransId="{11844E29-ADDB-450C-81F6-A24A8C7C277A}" sibTransId="{E252270C-221E-4CA9-AF9E-BD7B87F896F4}"/>
    <dgm:cxn modelId="{421E07F9-B2D7-4E89-B387-5AC40DC06353}" type="presOf" srcId="{DCFCA00F-0CE3-4BC8-A3F9-891E98BDA569}" destId="{DB13F858-A0FB-44CE-B9EB-627651ACB3C2}" srcOrd="0" destOrd="0" presId="urn:microsoft.com/office/officeart/2005/8/layout/hierarchy1"/>
    <dgm:cxn modelId="{D4410BCC-7023-4372-80F2-69CAD1B7DF60}" type="presOf" srcId="{69EEA728-D4FB-4F53-8681-FBD71CAAB9E6}" destId="{F9A62CF9-0B89-4F37-88A5-B9DC30F4CC94}" srcOrd="0" destOrd="0" presId="urn:microsoft.com/office/officeart/2005/8/layout/hierarchy1"/>
    <dgm:cxn modelId="{11DC4411-3D82-4304-A108-3DDEB1B6D471}" type="presOf" srcId="{DA507ACE-93BC-4922-A331-82EBF7B4CCEA}" destId="{57A39939-48E1-462C-831F-8E274649A486}" srcOrd="0" destOrd="0" presId="urn:microsoft.com/office/officeart/2005/8/layout/hierarchy1"/>
    <dgm:cxn modelId="{CA6F6F1F-E73F-4578-8710-43555DE7E703}" srcId="{8A0E53E4-8613-4A39-B965-131630DFC490}" destId="{8F9B202C-1B6B-4D0E-8C58-FCBD2BB210AD}" srcOrd="0" destOrd="0" parTransId="{DA507ACE-93BC-4922-A331-82EBF7B4CCEA}" sibTransId="{AFB7005E-2597-4643-8ECF-6907E837C6DA}"/>
    <dgm:cxn modelId="{5960DC8F-CF07-4705-AA5B-D2544AB461E7}" type="presOf" srcId="{60858BE7-B4FB-4ED7-A731-84965BBAFE5B}" destId="{17703208-C43F-4B13-AACD-A5EECB07B115}" srcOrd="0" destOrd="0" presId="urn:microsoft.com/office/officeart/2005/8/layout/hierarchy1"/>
    <dgm:cxn modelId="{AF4526B5-D585-41BF-BBC8-9C2495F7A820}" type="presOf" srcId="{85EEAEFA-2613-4C7D-A289-9C1F41691195}" destId="{B008CF35-A940-4E57-84F0-E1D2F67BF084}" srcOrd="0" destOrd="0" presId="urn:microsoft.com/office/officeart/2005/8/layout/hierarchy1"/>
    <dgm:cxn modelId="{99E3BD3D-3DC2-4BDE-90E4-DEC8413C0F12}" type="presOf" srcId="{6ABE9A23-4A58-45F0-94EF-659B62E41A19}" destId="{3C4B4ADF-9D8B-4F55-9663-8C3C6D40579D}" srcOrd="0" destOrd="0" presId="urn:microsoft.com/office/officeart/2005/8/layout/hierarchy1"/>
    <dgm:cxn modelId="{F4CD0335-CCED-4375-8895-49480F6EFBA1}" type="presOf" srcId="{328613DF-07A8-483E-8934-ADB01C3C4DE1}" destId="{6749A76F-E075-409C-BDF6-DB5864FD6E3E}" srcOrd="0" destOrd="0" presId="urn:microsoft.com/office/officeart/2005/8/layout/hierarchy1"/>
    <dgm:cxn modelId="{2F4EF00F-BBBF-4D1D-BBEA-06802FF20AEC}" type="presOf" srcId="{B99DC276-A3C0-4808-AA9B-9C268A1DDDB3}" destId="{FF236F42-F563-44FD-854B-ADE739485C97}" srcOrd="0" destOrd="0" presId="urn:microsoft.com/office/officeart/2005/8/layout/hierarchy1"/>
    <dgm:cxn modelId="{F33A0888-943D-4BE4-8C3E-56D7E40C0E93}" srcId="{03F5BCE7-77BF-4EC9-A431-54CD1145D9B0}" destId="{328613DF-07A8-483E-8934-ADB01C3C4DE1}" srcOrd="0" destOrd="0" parTransId="{3A271B33-09C7-426A-8DBC-3294A6D470BB}" sibTransId="{3FD48391-3ABF-4C5D-A301-7D250E4CE5DD}"/>
    <dgm:cxn modelId="{B67CFA8B-0BA4-4DA2-A2AB-0D67BA8158F1}" type="presOf" srcId="{03F5BCE7-77BF-4EC9-A431-54CD1145D9B0}" destId="{BD50A42A-88AA-4A2B-92C5-6A69CCE84F2D}" srcOrd="0" destOrd="0" presId="urn:microsoft.com/office/officeart/2005/8/layout/hierarchy1"/>
    <dgm:cxn modelId="{E86C9BF7-0D43-49CE-8B0F-8C938CCD60B6}" srcId="{C2741E6D-19DD-4EA4-BB8E-14A9E9EC2095}" destId="{B99DC276-A3C0-4808-AA9B-9C268A1DDDB3}" srcOrd="0" destOrd="0" parTransId="{C71F4344-706B-402D-8141-497CCE2E74D5}" sibTransId="{8AD71BCA-FBC7-4658-A635-ECEAC7207F43}"/>
    <dgm:cxn modelId="{338224C6-76D7-4948-ACF4-86A009DED80C}" type="presOf" srcId="{BD900020-5506-4C7E-80F1-3C6C8E0CD8C1}" destId="{65E5CC7F-AE21-4A64-BC44-C79462BD538D}" srcOrd="0" destOrd="0" presId="urn:microsoft.com/office/officeart/2005/8/layout/hierarchy1"/>
    <dgm:cxn modelId="{38936265-1DF9-4AF6-9DFC-2793449FE445}" srcId="{B99DC276-A3C0-4808-AA9B-9C268A1DDDB3}" destId="{8A0E53E4-8613-4A39-B965-131630DFC490}" srcOrd="0" destOrd="0" parTransId="{D37192A7-B061-4FCE-AB21-6EDC85852C51}" sibTransId="{23545D4A-472B-40B4-97E2-5C08633ADA08}"/>
    <dgm:cxn modelId="{8BB56DA8-936F-44F2-B5E4-6B0695048A6F}" srcId="{6227DB6A-1ED7-42FF-A769-B83F260A279C}" destId="{C2741E6D-19DD-4EA4-BB8E-14A9E9EC2095}" srcOrd="2" destOrd="0" parTransId="{CF9FB95F-70FF-42AB-BC74-5294511F4DD7}" sibTransId="{22F6FA40-5F9A-4ED1-BE68-3E19AA87966E}"/>
    <dgm:cxn modelId="{F37E1376-2016-40AF-B237-2000EC72510E}" srcId="{6227DB6A-1ED7-42FF-A769-B83F260A279C}" destId="{DCFCA00F-0CE3-4BC8-A3F9-891E98BDA569}" srcOrd="1" destOrd="0" parTransId="{C2A13991-1106-4105-8311-70812A082B6A}" sibTransId="{89865F0B-CAF1-4799-863F-60C357C25B8F}"/>
    <dgm:cxn modelId="{2479266A-5E50-4716-B8A4-4C4119D08419}" type="presOf" srcId="{CF9FB95F-70FF-42AB-BC74-5294511F4DD7}" destId="{E8D5A5F5-3EF4-45AD-BC5F-AE97DA1D2A61}" srcOrd="0" destOrd="0" presId="urn:microsoft.com/office/officeart/2005/8/layout/hierarchy1"/>
    <dgm:cxn modelId="{34351325-B690-4EE1-860E-D3F8588FD50C}" srcId="{DCFCA00F-0CE3-4BC8-A3F9-891E98BDA569}" destId="{7DD18487-8440-42CF-88B9-FE5272F7CBE7}" srcOrd="0" destOrd="0" parTransId="{936C1BCF-D3B8-4422-99CD-2F92B71786E8}" sibTransId="{62987D5C-60FA-4A5E-86CD-DEF00924A330}"/>
    <dgm:cxn modelId="{344F241A-C18F-49FA-A14B-CBD2E5ADE64B}" srcId="{E6EB31FD-3583-4ED5-BE40-CB10A62923AA}" destId="{6227DB6A-1ED7-42FF-A769-B83F260A279C}" srcOrd="0" destOrd="0" parTransId="{60858BE7-B4FB-4ED7-A731-84965BBAFE5B}" sibTransId="{2ABECAD7-A5A9-464B-A956-D8B47B58D789}"/>
    <dgm:cxn modelId="{BE910DE6-EA06-4EFF-9B21-2F40135E4521}" type="presOf" srcId="{34A2254C-A698-4650-BC06-BE584F8D6A82}" destId="{348D6F84-BB26-4B47-8F99-5A80D1B316D4}" srcOrd="0" destOrd="0" presId="urn:microsoft.com/office/officeart/2005/8/layout/hierarchy1"/>
    <dgm:cxn modelId="{AE5191E7-195F-48EB-AAA0-927D166C970B}" srcId="{8A0E53E4-8613-4A39-B965-131630DFC490}" destId="{85EEAEFA-2613-4C7D-A289-9C1F41691195}" srcOrd="2" destOrd="0" parTransId="{6ABE9A23-4A58-45F0-94EF-659B62E41A19}" sibTransId="{F5C8034F-0275-485E-A16C-CE622C7C5ECC}"/>
    <dgm:cxn modelId="{630A3E11-60D9-4857-8EF9-F989175F3BF2}" type="presOf" srcId="{936C1BCF-D3B8-4422-99CD-2F92B71786E8}" destId="{6A90D041-E481-4721-82A3-C5860EA19330}" srcOrd="0" destOrd="0" presId="urn:microsoft.com/office/officeart/2005/8/layout/hierarchy1"/>
    <dgm:cxn modelId="{8929484F-2276-4F8F-B006-9C3C25B1B672}" type="presOf" srcId="{8A0E53E4-8613-4A39-B965-131630DFC490}" destId="{85C672FC-A062-415A-A7AC-6FC11A86B15A}" srcOrd="0" destOrd="0" presId="urn:microsoft.com/office/officeart/2005/8/layout/hierarchy1"/>
    <dgm:cxn modelId="{2900A050-BBE0-4AD2-8647-D94D8AC8AB91}" type="presOf" srcId="{C2741E6D-19DD-4EA4-BB8E-14A9E9EC2095}" destId="{79C80ABC-0768-44CD-BB1D-FCD98B92ECBA}" srcOrd="0" destOrd="0" presId="urn:microsoft.com/office/officeart/2005/8/layout/hierarchy1"/>
    <dgm:cxn modelId="{CDAD5A7A-EFE2-49EB-9823-A632E036031A}" type="presOf" srcId="{E6EB31FD-3583-4ED5-BE40-CB10A62923AA}" destId="{2D5B3DC1-0A1D-4630-8BB6-3EFFAC6779F8}" srcOrd="0" destOrd="0" presId="urn:microsoft.com/office/officeart/2005/8/layout/hierarchy1"/>
    <dgm:cxn modelId="{8082112A-9A95-43F6-8E3E-16A33D6D097C}" srcId="{6227DB6A-1ED7-42FF-A769-B83F260A279C}" destId="{0078B8DF-EC6C-4E5C-BC69-956ADCBF2A97}" srcOrd="0" destOrd="0" parTransId="{69EEA728-D4FB-4F53-8681-FBD71CAAB9E6}" sibTransId="{AB1FE480-0990-41D4-8843-F384B573DBC6}"/>
    <dgm:cxn modelId="{85E66846-7CD9-4947-A1DD-1A330B694516}" type="presOf" srcId="{0078B8DF-EC6C-4E5C-BC69-956ADCBF2A97}" destId="{59082EA1-8968-45B6-ADDE-42685206EA32}" srcOrd="0" destOrd="0" presId="urn:microsoft.com/office/officeart/2005/8/layout/hierarchy1"/>
    <dgm:cxn modelId="{41EA0E91-BCA6-4AB5-9826-1B0C925F0650}" type="presOf" srcId="{C71F4344-706B-402D-8141-497CCE2E74D5}" destId="{3790E5CB-C7EB-4DFD-B064-BE87C981273F}" srcOrd="0" destOrd="0" presId="urn:microsoft.com/office/officeart/2005/8/layout/hierarchy1"/>
    <dgm:cxn modelId="{D95EE153-906C-4B87-8494-8A01398D9919}" type="presOf" srcId="{2247555F-AABC-4413-A132-8FE0962B156A}" destId="{DB83D758-639B-4409-BC14-8AFF057D7340}" srcOrd="0" destOrd="0" presId="urn:microsoft.com/office/officeart/2005/8/layout/hierarchy1"/>
    <dgm:cxn modelId="{51095118-DDC8-41F4-827F-4E77F1348284}" type="presOf" srcId="{8F9B202C-1B6B-4D0E-8C58-FCBD2BB210AD}" destId="{CE4773CA-C8B6-4955-A399-C58551609B0C}" srcOrd="0" destOrd="0" presId="urn:microsoft.com/office/officeart/2005/8/layout/hierarchy1"/>
    <dgm:cxn modelId="{FB8C31F0-B83A-4B08-B09B-BCEE4B465066}" type="presOf" srcId="{7DD18487-8440-42CF-88B9-FE5272F7CBE7}" destId="{439A612E-1791-4439-B49D-4813B2C073CB}" srcOrd="0" destOrd="0" presId="urn:microsoft.com/office/officeart/2005/8/layout/hierarchy1"/>
    <dgm:cxn modelId="{AF341A6B-100F-449E-99D0-96438835D2E7}" type="presOf" srcId="{C2A13991-1106-4105-8311-70812A082B6A}" destId="{4EC1857E-BBFF-42AA-87A3-760994329F5D}" srcOrd="0" destOrd="0" presId="urn:microsoft.com/office/officeart/2005/8/layout/hierarchy1"/>
    <dgm:cxn modelId="{96722724-4AC7-4A9D-A565-D0A095127DD3}" type="presOf" srcId="{D37192A7-B061-4FCE-AB21-6EDC85852C51}" destId="{6B5F0F30-EC53-4FBF-B36D-538B800A75C7}" srcOrd="0" destOrd="0" presId="urn:microsoft.com/office/officeart/2005/8/layout/hierarchy1"/>
    <dgm:cxn modelId="{D5648D96-42DC-4204-B1D8-3208AA8997AF}" type="presOf" srcId="{F72E7BC7-B44B-47BE-8A46-1F9BBB10897B}" destId="{15274FBC-4F12-430A-9C48-1EFAE8CF620A}" srcOrd="0" destOrd="0" presId="urn:microsoft.com/office/officeart/2005/8/layout/hierarchy1"/>
    <dgm:cxn modelId="{2B99EA62-FB02-4CD3-A2A8-86041A4057A2}" type="presOf" srcId="{6227DB6A-1ED7-42FF-A769-B83F260A279C}" destId="{BCDA9470-04EA-4171-A539-68AD69D4FB82}" srcOrd="0" destOrd="0" presId="urn:microsoft.com/office/officeart/2005/8/layout/hierarchy1"/>
    <dgm:cxn modelId="{F57D6939-2A2E-4393-8BAC-10AED0B60B2C}" type="presParOf" srcId="{BD50A42A-88AA-4A2B-92C5-6A69CCE84F2D}" destId="{379E7D92-FE90-4B0F-8B13-CB4199F6DB0F}" srcOrd="0" destOrd="0" presId="urn:microsoft.com/office/officeart/2005/8/layout/hierarchy1"/>
    <dgm:cxn modelId="{2888EFE1-7165-4DDF-8D17-C05B4A542732}" type="presParOf" srcId="{379E7D92-FE90-4B0F-8B13-CB4199F6DB0F}" destId="{2E95FF18-8B6C-4F1F-B518-2FB00D2BC384}" srcOrd="0" destOrd="0" presId="urn:microsoft.com/office/officeart/2005/8/layout/hierarchy1"/>
    <dgm:cxn modelId="{96AFE4A0-054E-4766-B9CA-5C96EA0CF32B}" type="presParOf" srcId="{2E95FF18-8B6C-4F1F-B518-2FB00D2BC384}" destId="{EA215CBC-6042-4A66-BE1A-78283C68BE18}" srcOrd="0" destOrd="0" presId="urn:microsoft.com/office/officeart/2005/8/layout/hierarchy1"/>
    <dgm:cxn modelId="{0632CC31-EF1B-41B4-B70C-16BCE27CF5F3}" type="presParOf" srcId="{2E95FF18-8B6C-4F1F-B518-2FB00D2BC384}" destId="{6749A76F-E075-409C-BDF6-DB5864FD6E3E}" srcOrd="1" destOrd="0" presId="urn:microsoft.com/office/officeart/2005/8/layout/hierarchy1"/>
    <dgm:cxn modelId="{C95529B4-2552-49F3-A172-732D408E8AF2}" type="presParOf" srcId="{379E7D92-FE90-4B0F-8B13-CB4199F6DB0F}" destId="{3986CCB8-1611-481C-91AA-FB28CB6F9642}" srcOrd="1" destOrd="0" presId="urn:microsoft.com/office/officeart/2005/8/layout/hierarchy1"/>
    <dgm:cxn modelId="{9B686B16-3EDD-440B-9C34-45ECAC7DF7DF}" type="presParOf" srcId="{3986CCB8-1611-481C-91AA-FB28CB6F9642}" destId="{2EDC5A68-B1C2-4374-8EA7-B3182CB9D99E}" srcOrd="0" destOrd="0" presId="urn:microsoft.com/office/officeart/2005/8/layout/hierarchy1"/>
    <dgm:cxn modelId="{5EE4C9E8-018B-4AC0-AE67-51A67E3AAE9D}" type="presParOf" srcId="{3986CCB8-1611-481C-91AA-FB28CB6F9642}" destId="{3E7B9734-83B4-4090-B7E0-7CC734144B7F}" srcOrd="1" destOrd="0" presId="urn:microsoft.com/office/officeart/2005/8/layout/hierarchy1"/>
    <dgm:cxn modelId="{4D5AEBF5-9048-48C7-A835-76967E894448}" type="presParOf" srcId="{3E7B9734-83B4-4090-B7E0-7CC734144B7F}" destId="{2F092764-9065-40F1-A88A-1DCBACF3B1C0}" srcOrd="0" destOrd="0" presId="urn:microsoft.com/office/officeart/2005/8/layout/hierarchy1"/>
    <dgm:cxn modelId="{241E4D14-7492-4B25-8657-A639EEF03903}" type="presParOf" srcId="{2F092764-9065-40F1-A88A-1DCBACF3B1C0}" destId="{0183FC08-2949-4F3A-92C3-600FF141BC28}" srcOrd="0" destOrd="0" presId="urn:microsoft.com/office/officeart/2005/8/layout/hierarchy1"/>
    <dgm:cxn modelId="{F23C9235-A65F-473C-A629-91947AAF089E}" type="presParOf" srcId="{2F092764-9065-40F1-A88A-1DCBACF3B1C0}" destId="{2D5B3DC1-0A1D-4630-8BB6-3EFFAC6779F8}" srcOrd="1" destOrd="0" presId="urn:microsoft.com/office/officeart/2005/8/layout/hierarchy1"/>
    <dgm:cxn modelId="{2783F2C6-9CA1-40F0-A3A3-D0D7D753B4AD}" type="presParOf" srcId="{3E7B9734-83B4-4090-B7E0-7CC734144B7F}" destId="{F394B657-3223-493C-9DBE-922723D932C6}" srcOrd="1" destOrd="0" presId="urn:microsoft.com/office/officeart/2005/8/layout/hierarchy1"/>
    <dgm:cxn modelId="{A7E04ACE-4597-4437-B280-81E2569360B8}" type="presParOf" srcId="{F394B657-3223-493C-9DBE-922723D932C6}" destId="{17703208-C43F-4B13-AACD-A5EECB07B115}" srcOrd="0" destOrd="0" presId="urn:microsoft.com/office/officeart/2005/8/layout/hierarchy1"/>
    <dgm:cxn modelId="{21A82A7B-8219-4D09-BF97-C96CE473CB87}" type="presParOf" srcId="{F394B657-3223-493C-9DBE-922723D932C6}" destId="{7DCA4537-C790-49B0-AF48-1688A51FF0F4}" srcOrd="1" destOrd="0" presId="urn:microsoft.com/office/officeart/2005/8/layout/hierarchy1"/>
    <dgm:cxn modelId="{8C65BF0C-31FA-4B46-93E9-B366CAAF0B80}" type="presParOf" srcId="{7DCA4537-C790-49B0-AF48-1688A51FF0F4}" destId="{94C9A970-181D-4519-AEC7-7EF52C00F995}" srcOrd="0" destOrd="0" presId="urn:microsoft.com/office/officeart/2005/8/layout/hierarchy1"/>
    <dgm:cxn modelId="{DD960630-6B18-427A-89BD-E9B0717333DC}" type="presParOf" srcId="{94C9A970-181D-4519-AEC7-7EF52C00F995}" destId="{79AC2A26-1302-4DE8-90E6-FD0C2D8C6A5E}" srcOrd="0" destOrd="0" presId="urn:microsoft.com/office/officeart/2005/8/layout/hierarchy1"/>
    <dgm:cxn modelId="{807E2574-7B1D-41FA-A17A-737360BF32F2}" type="presParOf" srcId="{94C9A970-181D-4519-AEC7-7EF52C00F995}" destId="{BCDA9470-04EA-4171-A539-68AD69D4FB82}" srcOrd="1" destOrd="0" presId="urn:microsoft.com/office/officeart/2005/8/layout/hierarchy1"/>
    <dgm:cxn modelId="{B672328B-38C0-4D94-8B90-2EF17B168592}" type="presParOf" srcId="{7DCA4537-C790-49B0-AF48-1688A51FF0F4}" destId="{C5F693C2-3837-4D06-91C8-D1C514A9F62A}" srcOrd="1" destOrd="0" presId="urn:microsoft.com/office/officeart/2005/8/layout/hierarchy1"/>
    <dgm:cxn modelId="{C203C4F0-B47B-4BE2-98D4-DC61BF2ED915}" type="presParOf" srcId="{C5F693C2-3837-4D06-91C8-D1C514A9F62A}" destId="{F9A62CF9-0B89-4F37-88A5-B9DC30F4CC94}" srcOrd="0" destOrd="0" presId="urn:microsoft.com/office/officeart/2005/8/layout/hierarchy1"/>
    <dgm:cxn modelId="{4EFCBE1C-10E2-4448-A1A6-D004E70E380E}" type="presParOf" srcId="{C5F693C2-3837-4D06-91C8-D1C514A9F62A}" destId="{685D56FF-AE05-4B39-9A75-EBB49385BC17}" srcOrd="1" destOrd="0" presId="urn:microsoft.com/office/officeart/2005/8/layout/hierarchy1"/>
    <dgm:cxn modelId="{EACF3096-9C0E-48C3-B92E-B1014BFBC425}" type="presParOf" srcId="{685D56FF-AE05-4B39-9A75-EBB49385BC17}" destId="{77C69ECF-AA07-4748-89A9-F7D764FB26B4}" srcOrd="0" destOrd="0" presId="urn:microsoft.com/office/officeart/2005/8/layout/hierarchy1"/>
    <dgm:cxn modelId="{EE0F5645-6A37-4D24-ADAD-9EF79E70B623}" type="presParOf" srcId="{77C69ECF-AA07-4748-89A9-F7D764FB26B4}" destId="{57A3C7CC-8B54-48B7-BE80-4217575A353C}" srcOrd="0" destOrd="0" presId="urn:microsoft.com/office/officeart/2005/8/layout/hierarchy1"/>
    <dgm:cxn modelId="{6C4D4944-DDF3-4CFE-BBFE-6B670372B62D}" type="presParOf" srcId="{77C69ECF-AA07-4748-89A9-F7D764FB26B4}" destId="{59082EA1-8968-45B6-ADDE-42685206EA32}" srcOrd="1" destOrd="0" presId="urn:microsoft.com/office/officeart/2005/8/layout/hierarchy1"/>
    <dgm:cxn modelId="{8B6B526B-3A02-4093-984B-B1882CEBACA6}" type="presParOf" srcId="{685D56FF-AE05-4B39-9A75-EBB49385BC17}" destId="{342AC72A-F1F2-47E7-9D98-A8E6F6AFCFEC}" srcOrd="1" destOrd="0" presId="urn:microsoft.com/office/officeart/2005/8/layout/hierarchy1"/>
    <dgm:cxn modelId="{51EF02C0-0DC0-4152-83F8-9CA47A528614}" type="presParOf" srcId="{C5F693C2-3837-4D06-91C8-D1C514A9F62A}" destId="{4EC1857E-BBFF-42AA-87A3-760994329F5D}" srcOrd="2" destOrd="0" presId="urn:microsoft.com/office/officeart/2005/8/layout/hierarchy1"/>
    <dgm:cxn modelId="{B2A6E666-33D2-4E20-A31B-71A769C5C176}" type="presParOf" srcId="{C5F693C2-3837-4D06-91C8-D1C514A9F62A}" destId="{F010DF6C-4E9A-4043-9CB2-D35E36FC52A2}" srcOrd="3" destOrd="0" presId="urn:microsoft.com/office/officeart/2005/8/layout/hierarchy1"/>
    <dgm:cxn modelId="{96657C83-B3BB-4370-AF50-1D76EDF99416}" type="presParOf" srcId="{F010DF6C-4E9A-4043-9CB2-D35E36FC52A2}" destId="{D860D8A4-D7E7-47D4-BA50-737630C6C555}" srcOrd="0" destOrd="0" presId="urn:microsoft.com/office/officeart/2005/8/layout/hierarchy1"/>
    <dgm:cxn modelId="{EB8FBCA7-251A-46E9-9CEF-B38DBB831A3F}" type="presParOf" srcId="{D860D8A4-D7E7-47D4-BA50-737630C6C555}" destId="{2D261677-6594-4D14-A1CD-C4FCC641DE09}" srcOrd="0" destOrd="0" presId="urn:microsoft.com/office/officeart/2005/8/layout/hierarchy1"/>
    <dgm:cxn modelId="{7A15617D-1DF5-42A2-B4FE-6B8FEED4A05C}" type="presParOf" srcId="{D860D8A4-D7E7-47D4-BA50-737630C6C555}" destId="{DB13F858-A0FB-44CE-B9EB-627651ACB3C2}" srcOrd="1" destOrd="0" presId="urn:microsoft.com/office/officeart/2005/8/layout/hierarchy1"/>
    <dgm:cxn modelId="{C8EE25EF-AC59-4C8D-A613-C21CDA4B1FA8}" type="presParOf" srcId="{F010DF6C-4E9A-4043-9CB2-D35E36FC52A2}" destId="{9472088E-EA67-4C42-B351-EAA20BAB5338}" srcOrd="1" destOrd="0" presId="urn:microsoft.com/office/officeart/2005/8/layout/hierarchy1"/>
    <dgm:cxn modelId="{A47AEFED-3627-480D-B336-C26A68CCB5B7}" type="presParOf" srcId="{9472088E-EA67-4C42-B351-EAA20BAB5338}" destId="{6A90D041-E481-4721-82A3-C5860EA19330}" srcOrd="0" destOrd="0" presId="urn:microsoft.com/office/officeart/2005/8/layout/hierarchy1"/>
    <dgm:cxn modelId="{AD38186E-8FBE-4AA2-9A4A-1ACD2740FCBC}" type="presParOf" srcId="{9472088E-EA67-4C42-B351-EAA20BAB5338}" destId="{CA9B3C7D-D7A1-49BB-9DA6-2709DCAB298F}" srcOrd="1" destOrd="0" presId="urn:microsoft.com/office/officeart/2005/8/layout/hierarchy1"/>
    <dgm:cxn modelId="{A6F7D2C4-E184-4DB4-AB44-9510063EA52B}" type="presParOf" srcId="{CA9B3C7D-D7A1-49BB-9DA6-2709DCAB298F}" destId="{A5F0844C-187A-4015-8E33-39957BC34E36}" srcOrd="0" destOrd="0" presId="urn:microsoft.com/office/officeart/2005/8/layout/hierarchy1"/>
    <dgm:cxn modelId="{180CD279-1F86-4FC7-B698-8D8FF7D2FE3C}" type="presParOf" srcId="{A5F0844C-187A-4015-8E33-39957BC34E36}" destId="{F5C29B94-7FBA-4B3D-94C3-C776ABAB83EC}" srcOrd="0" destOrd="0" presId="urn:microsoft.com/office/officeart/2005/8/layout/hierarchy1"/>
    <dgm:cxn modelId="{8148F0D8-D238-433E-8D9F-F210EC6CD2F7}" type="presParOf" srcId="{A5F0844C-187A-4015-8E33-39957BC34E36}" destId="{439A612E-1791-4439-B49D-4813B2C073CB}" srcOrd="1" destOrd="0" presId="urn:microsoft.com/office/officeart/2005/8/layout/hierarchy1"/>
    <dgm:cxn modelId="{25D5BA44-A750-42FF-8648-0A1022F50F05}" type="presParOf" srcId="{CA9B3C7D-D7A1-49BB-9DA6-2709DCAB298F}" destId="{A2E5AD37-98EF-43B6-AE80-29CAFA3935F4}" srcOrd="1" destOrd="0" presId="urn:microsoft.com/office/officeart/2005/8/layout/hierarchy1"/>
    <dgm:cxn modelId="{4D2EFB40-C9D9-4044-BB4B-77F17D76C9F6}" type="presParOf" srcId="{C5F693C2-3837-4D06-91C8-D1C514A9F62A}" destId="{E8D5A5F5-3EF4-45AD-BC5F-AE97DA1D2A61}" srcOrd="4" destOrd="0" presId="urn:microsoft.com/office/officeart/2005/8/layout/hierarchy1"/>
    <dgm:cxn modelId="{E4DF0DC0-B77A-4D34-BCDE-60976C8D9751}" type="presParOf" srcId="{C5F693C2-3837-4D06-91C8-D1C514A9F62A}" destId="{FC4B9B89-E51E-49D1-A6D6-DCDE2EB64E49}" srcOrd="5" destOrd="0" presId="urn:microsoft.com/office/officeart/2005/8/layout/hierarchy1"/>
    <dgm:cxn modelId="{AFB55443-DAE8-403E-BB09-B9ADEE5B636B}" type="presParOf" srcId="{FC4B9B89-E51E-49D1-A6D6-DCDE2EB64E49}" destId="{A4F7E98E-4B3C-4777-90A5-027859A593C9}" srcOrd="0" destOrd="0" presId="urn:microsoft.com/office/officeart/2005/8/layout/hierarchy1"/>
    <dgm:cxn modelId="{6520241C-5AE0-4E58-BF7B-B7D32A612A0E}" type="presParOf" srcId="{A4F7E98E-4B3C-4777-90A5-027859A593C9}" destId="{214FF4AD-F2E5-4A2C-B43F-3D7EFF742B26}" srcOrd="0" destOrd="0" presId="urn:microsoft.com/office/officeart/2005/8/layout/hierarchy1"/>
    <dgm:cxn modelId="{AF6EF851-9EAC-4912-A83A-385A13D5938E}" type="presParOf" srcId="{A4F7E98E-4B3C-4777-90A5-027859A593C9}" destId="{79C80ABC-0768-44CD-BB1D-FCD98B92ECBA}" srcOrd="1" destOrd="0" presId="urn:microsoft.com/office/officeart/2005/8/layout/hierarchy1"/>
    <dgm:cxn modelId="{6B78CCA1-7F32-4242-9C97-5307A29BC05D}" type="presParOf" srcId="{FC4B9B89-E51E-49D1-A6D6-DCDE2EB64E49}" destId="{47442F14-D4AD-403B-A3A6-0E8231C3FA90}" srcOrd="1" destOrd="0" presId="urn:microsoft.com/office/officeart/2005/8/layout/hierarchy1"/>
    <dgm:cxn modelId="{71CE8492-640B-4C9D-A8C3-4B578FC487DC}" type="presParOf" srcId="{47442F14-D4AD-403B-A3A6-0E8231C3FA90}" destId="{3790E5CB-C7EB-4DFD-B064-BE87C981273F}" srcOrd="0" destOrd="0" presId="urn:microsoft.com/office/officeart/2005/8/layout/hierarchy1"/>
    <dgm:cxn modelId="{6BC2CF64-B64A-448B-A486-0FA5DCB8F6AC}" type="presParOf" srcId="{47442F14-D4AD-403B-A3A6-0E8231C3FA90}" destId="{57DE2178-1400-44C7-8E82-9B393DCD6A96}" srcOrd="1" destOrd="0" presId="urn:microsoft.com/office/officeart/2005/8/layout/hierarchy1"/>
    <dgm:cxn modelId="{FD43E963-CFA4-4996-9388-6E7CA7A202B9}" type="presParOf" srcId="{57DE2178-1400-44C7-8E82-9B393DCD6A96}" destId="{18E43669-9827-436E-BD40-618E2D5EFDCE}" srcOrd="0" destOrd="0" presId="urn:microsoft.com/office/officeart/2005/8/layout/hierarchy1"/>
    <dgm:cxn modelId="{37C47ED4-5BC3-4EBD-9F61-A6EAD8AE8FC0}" type="presParOf" srcId="{18E43669-9827-436E-BD40-618E2D5EFDCE}" destId="{F2224EDD-5ACD-4009-BC6A-20B9EE2E6D6A}" srcOrd="0" destOrd="0" presId="urn:microsoft.com/office/officeart/2005/8/layout/hierarchy1"/>
    <dgm:cxn modelId="{19BD53A8-4DA7-4FDB-9370-2B5B7706DC20}" type="presParOf" srcId="{18E43669-9827-436E-BD40-618E2D5EFDCE}" destId="{FF236F42-F563-44FD-854B-ADE739485C97}" srcOrd="1" destOrd="0" presId="urn:microsoft.com/office/officeart/2005/8/layout/hierarchy1"/>
    <dgm:cxn modelId="{F5C1D886-B184-456D-9217-0C2217E4DA6F}" type="presParOf" srcId="{57DE2178-1400-44C7-8E82-9B393DCD6A96}" destId="{045C1E27-7F1D-45DE-B89D-23DD78C27CF7}" srcOrd="1" destOrd="0" presId="urn:microsoft.com/office/officeart/2005/8/layout/hierarchy1"/>
    <dgm:cxn modelId="{6E64EDC6-BBD5-42D9-B554-BE573DEF8E2F}" type="presParOf" srcId="{045C1E27-7F1D-45DE-B89D-23DD78C27CF7}" destId="{6B5F0F30-EC53-4FBF-B36D-538B800A75C7}" srcOrd="0" destOrd="0" presId="urn:microsoft.com/office/officeart/2005/8/layout/hierarchy1"/>
    <dgm:cxn modelId="{C3CB5442-880D-47EE-8A30-D6D5E419F8AC}" type="presParOf" srcId="{045C1E27-7F1D-45DE-B89D-23DD78C27CF7}" destId="{66E30F3B-EA61-4D56-A27F-C7A79FB91510}" srcOrd="1" destOrd="0" presId="urn:microsoft.com/office/officeart/2005/8/layout/hierarchy1"/>
    <dgm:cxn modelId="{17FDF120-D53E-4733-8628-7307E0AEF011}" type="presParOf" srcId="{66E30F3B-EA61-4D56-A27F-C7A79FB91510}" destId="{5BE5BA22-A36E-4F34-A9C2-50389A0148E5}" srcOrd="0" destOrd="0" presId="urn:microsoft.com/office/officeart/2005/8/layout/hierarchy1"/>
    <dgm:cxn modelId="{EF327E02-8C03-4DB3-8F04-13975C13C2D6}" type="presParOf" srcId="{5BE5BA22-A36E-4F34-A9C2-50389A0148E5}" destId="{C7300169-DC54-4BB9-A5A1-2DD55B5055AE}" srcOrd="0" destOrd="0" presId="urn:microsoft.com/office/officeart/2005/8/layout/hierarchy1"/>
    <dgm:cxn modelId="{8B66A608-F82D-4797-A60B-1B26280537F0}" type="presParOf" srcId="{5BE5BA22-A36E-4F34-A9C2-50389A0148E5}" destId="{85C672FC-A062-415A-A7AC-6FC11A86B15A}" srcOrd="1" destOrd="0" presId="urn:microsoft.com/office/officeart/2005/8/layout/hierarchy1"/>
    <dgm:cxn modelId="{F546FB63-36CF-4675-8585-D8B4F018F91B}" type="presParOf" srcId="{66E30F3B-EA61-4D56-A27F-C7A79FB91510}" destId="{E5574F7D-F191-4D6A-9166-3DA84F8E976D}" srcOrd="1" destOrd="0" presId="urn:microsoft.com/office/officeart/2005/8/layout/hierarchy1"/>
    <dgm:cxn modelId="{70FF8E4E-445D-49D9-8E6B-55E31FC86103}" type="presParOf" srcId="{E5574F7D-F191-4D6A-9166-3DA84F8E976D}" destId="{57A39939-48E1-462C-831F-8E274649A486}" srcOrd="0" destOrd="0" presId="urn:microsoft.com/office/officeart/2005/8/layout/hierarchy1"/>
    <dgm:cxn modelId="{BEFB3E43-F7DC-4097-BA89-A17D508B1580}" type="presParOf" srcId="{E5574F7D-F191-4D6A-9166-3DA84F8E976D}" destId="{6353F56A-4790-4E89-BBF1-771EC29CF86A}" srcOrd="1" destOrd="0" presId="urn:microsoft.com/office/officeart/2005/8/layout/hierarchy1"/>
    <dgm:cxn modelId="{4059D231-6DE0-4223-B06B-71F488BFF941}" type="presParOf" srcId="{6353F56A-4790-4E89-BBF1-771EC29CF86A}" destId="{D8DD5A38-358D-4F96-A098-DF61746A99BB}" srcOrd="0" destOrd="0" presId="urn:microsoft.com/office/officeart/2005/8/layout/hierarchy1"/>
    <dgm:cxn modelId="{6618B8EC-8A4F-49EC-A7D6-06126D46BBFC}" type="presParOf" srcId="{D8DD5A38-358D-4F96-A098-DF61746A99BB}" destId="{7C30AFD4-24E1-4B77-BB85-3DB5AEC8E504}" srcOrd="0" destOrd="0" presId="urn:microsoft.com/office/officeart/2005/8/layout/hierarchy1"/>
    <dgm:cxn modelId="{339D2028-A033-4ABF-A96E-CF3FC2BD25C1}" type="presParOf" srcId="{D8DD5A38-358D-4F96-A098-DF61746A99BB}" destId="{CE4773CA-C8B6-4955-A399-C58551609B0C}" srcOrd="1" destOrd="0" presId="urn:microsoft.com/office/officeart/2005/8/layout/hierarchy1"/>
    <dgm:cxn modelId="{2D278321-B522-4B68-9F93-133AF7BCFBD9}" type="presParOf" srcId="{6353F56A-4790-4E89-BBF1-771EC29CF86A}" destId="{6BF3B207-13AF-4D62-8010-416AE3BB6E88}" srcOrd="1" destOrd="0" presId="urn:microsoft.com/office/officeart/2005/8/layout/hierarchy1"/>
    <dgm:cxn modelId="{F9A99623-2B4B-42CD-9450-6E50EA928480}" type="presParOf" srcId="{E5574F7D-F191-4D6A-9166-3DA84F8E976D}" destId="{DB83D758-639B-4409-BC14-8AFF057D7340}" srcOrd="2" destOrd="0" presId="urn:microsoft.com/office/officeart/2005/8/layout/hierarchy1"/>
    <dgm:cxn modelId="{04A5E800-FDD0-42AD-930E-B397CDBAB522}" type="presParOf" srcId="{E5574F7D-F191-4D6A-9166-3DA84F8E976D}" destId="{6CE7CB18-3120-45C5-8C0E-BD2B64CCA690}" srcOrd="3" destOrd="0" presId="urn:microsoft.com/office/officeart/2005/8/layout/hierarchy1"/>
    <dgm:cxn modelId="{10166238-0C64-4E86-A184-EB05A2747E21}" type="presParOf" srcId="{6CE7CB18-3120-45C5-8C0E-BD2B64CCA690}" destId="{519FF9C3-B1B2-45E9-8A0C-EF092D6B95DC}" srcOrd="0" destOrd="0" presId="urn:microsoft.com/office/officeart/2005/8/layout/hierarchy1"/>
    <dgm:cxn modelId="{D8426B3C-72D9-4F3A-AD78-E0522284F94D}" type="presParOf" srcId="{519FF9C3-B1B2-45E9-8A0C-EF092D6B95DC}" destId="{39F7D029-19EE-4BF2-8D27-08E2BE87824D}" srcOrd="0" destOrd="0" presId="urn:microsoft.com/office/officeart/2005/8/layout/hierarchy1"/>
    <dgm:cxn modelId="{5155825A-7C2F-4FC9-9AA8-31C95DD8389C}" type="presParOf" srcId="{519FF9C3-B1B2-45E9-8A0C-EF092D6B95DC}" destId="{65E5CC7F-AE21-4A64-BC44-C79462BD538D}" srcOrd="1" destOrd="0" presId="urn:microsoft.com/office/officeart/2005/8/layout/hierarchy1"/>
    <dgm:cxn modelId="{DE7CEAD3-8797-4815-B7F7-BDCB4C135D14}" type="presParOf" srcId="{6CE7CB18-3120-45C5-8C0E-BD2B64CCA690}" destId="{E3B1F97D-56B4-4E8E-9EE6-F53155607052}" srcOrd="1" destOrd="0" presId="urn:microsoft.com/office/officeart/2005/8/layout/hierarchy1"/>
    <dgm:cxn modelId="{64FF75AE-3BBE-4616-9334-FB00F90972BC}" type="presParOf" srcId="{E5574F7D-F191-4D6A-9166-3DA84F8E976D}" destId="{3C4B4ADF-9D8B-4F55-9663-8C3C6D40579D}" srcOrd="4" destOrd="0" presId="urn:microsoft.com/office/officeart/2005/8/layout/hierarchy1"/>
    <dgm:cxn modelId="{1411020D-CFED-4298-A04A-BFB517BEC9A6}" type="presParOf" srcId="{E5574F7D-F191-4D6A-9166-3DA84F8E976D}" destId="{A61DE9C1-0315-4DFD-8728-7A90486247AF}" srcOrd="5" destOrd="0" presId="urn:microsoft.com/office/officeart/2005/8/layout/hierarchy1"/>
    <dgm:cxn modelId="{18A720C3-9680-44AB-BDB1-CA8D9C6D4FF1}" type="presParOf" srcId="{A61DE9C1-0315-4DFD-8728-7A90486247AF}" destId="{BCA62E0D-22FC-414D-A2D8-537C46D2EABC}" srcOrd="0" destOrd="0" presId="urn:microsoft.com/office/officeart/2005/8/layout/hierarchy1"/>
    <dgm:cxn modelId="{91E61610-9E97-4667-9418-610BFDBF3754}" type="presParOf" srcId="{BCA62E0D-22FC-414D-A2D8-537C46D2EABC}" destId="{91A7E515-1D9D-4296-8381-EDB2CB8FB62E}" srcOrd="0" destOrd="0" presId="urn:microsoft.com/office/officeart/2005/8/layout/hierarchy1"/>
    <dgm:cxn modelId="{8418A751-7E7C-45ED-985E-890602FA1AD8}" type="presParOf" srcId="{BCA62E0D-22FC-414D-A2D8-537C46D2EABC}" destId="{B008CF35-A940-4E57-84F0-E1D2F67BF084}" srcOrd="1" destOrd="0" presId="urn:microsoft.com/office/officeart/2005/8/layout/hierarchy1"/>
    <dgm:cxn modelId="{47F16A1A-4362-4BC6-98B1-B1A139786ADC}" type="presParOf" srcId="{A61DE9C1-0315-4DFD-8728-7A90486247AF}" destId="{C32B85D8-6B05-4B21-8BC2-FB75BF9E019B}" srcOrd="1" destOrd="0" presId="urn:microsoft.com/office/officeart/2005/8/layout/hierarchy1"/>
    <dgm:cxn modelId="{DFBD321E-95AF-4B29-A67E-E08A14E0DF37}" type="presParOf" srcId="{C32B85D8-6B05-4B21-8BC2-FB75BF9E019B}" destId="{348D6F84-BB26-4B47-8F99-5A80D1B316D4}" srcOrd="0" destOrd="0" presId="urn:microsoft.com/office/officeart/2005/8/layout/hierarchy1"/>
    <dgm:cxn modelId="{8425BAEB-E0D9-4BDA-8213-77F723EFB371}" type="presParOf" srcId="{C32B85D8-6B05-4B21-8BC2-FB75BF9E019B}" destId="{0C9A88C7-EDB4-4873-843E-D66EFCF1A83D}" srcOrd="1" destOrd="0" presId="urn:microsoft.com/office/officeart/2005/8/layout/hierarchy1"/>
    <dgm:cxn modelId="{36C14316-15DD-47BE-9F15-B2AEC93E95A2}" type="presParOf" srcId="{0C9A88C7-EDB4-4873-843E-D66EFCF1A83D}" destId="{1C612C47-3F84-47F9-AB53-3E9C233B03F6}" srcOrd="0" destOrd="0" presId="urn:microsoft.com/office/officeart/2005/8/layout/hierarchy1"/>
    <dgm:cxn modelId="{120BE724-45BE-4E25-A156-6590C5385C3E}" type="presParOf" srcId="{1C612C47-3F84-47F9-AB53-3E9C233B03F6}" destId="{55EE59FC-8985-4096-84A9-B20F0842A6D8}" srcOrd="0" destOrd="0" presId="urn:microsoft.com/office/officeart/2005/8/layout/hierarchy1"/>
    <dgm:cxn modelId="{6B639715-D19F-46DC-911F-5C224FF78CFC}" type="presParOf" srcId="{1C612C47-3F84-47F9-AB53-3E9C233B03F6}" destId="{15274FBC-4F12-430A-9C48-1EFAE8CF620A}" srcOrd="1" destOrd="0" presId="urn:microsoft.com/office/officeart/2005/8/layout/hierarchy1"/>
    <dgm:cxn modelId="{D7CBE80F-25AC-42BB-884D-6A395209E165}" type="presParOf" srcId="{0C9A88C7-EDB4-4873-843E-D66EFCF1A83D}" destId="{BEDE2027-3506-45C9-AE71-DDA81FD55D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8D6F84-BB26-4B47-8F99-5A80D1B316D4}">
      <dsp:nvSpPr>
        <dsp:cNvPr id="0" name=""/>
        <dsp:cNvSpPr/>
      </dsp:nvSpPr>
      <dsp:spPr>
        <a:xfrm>
          <a:off x="1522830" y="4905089"/>
          <a:ext cx="1234890" cy="181164"/>
        </a:xfrm>
        <a:custGeom>
          <a:avLst/>
          <a:gdLst/>
          <a:ahLst/>
          <a:cxnLst/>
          <a:rect l="0" t="0" r="0" b="0"/>
          <a:pathLst>
            <a:path>
              <a:moveTo>
                <a:pt x="1234890" y="0"/>
              </a:moveTo>
              <a:lnTo>
                <a:pt x="1234890" y="108532"/>
              </a:lnTo>
              <a:lnTo>
                <a:pt x="0" y="108532"/>
              </a:lnTo>
              <a:lnTo>
                <a:pt x="0" y="1811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B4ADF-9D8B-4F55-9663-8C3C6D40579D}">
      <dsp:nvSpPr>
        <dsp:cNvPr id="0" name=""/>
        <dsp:cNvSpPr/>
      </dsp:nvSpPr>
      <dsp:spPr>
        <a:xfrm>
          <a:off x="1572403" y="4080823"/>
          <a:ext cx="1185317" cy="326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773"/>
              </a:lnTo>
              <a:lnTo>
                <a:pt x="1185317" y="253773"/>
              </a:lnTo>
              <a:lnTo>
                <a:pt x="1185317" y="3264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83D758-639B-4409-BC14-8AFF057D7340}">
      <dsp:nvSpPr>
        <dsp:cNvPr id="0" name=""/>
        <dsp:cNvSpPr/>
      </dsp:nvSpPr>
      <dsp:spPr>
        <a:xfrm>
          <a:off x="1470157" y="4080823"/>
          <a:ext cx="102245" cy="342874"/>
        </a:xfrm>
        <a:custGeom>
          <a:avLst/>
          <a:gdLst/>
          <a:ahLst/>
          <a:cxnLst/>
          <a:rect l="0" t="0" r="0" b="0"/>
          <a:pathLst>
            <a:path>
              <a:moveTo>
                <a:pt x="102245" y="0"/>
              </a:moveTo>
              <a:lnTo>
                <a:pt x="102245" y="270242"/>
              </a:lnTo>
              <a:lnTo>
                <a:pt x="0" y="270242"/>
              </a:lnTo>
              <a:lnTo>
                <a:pt x="0" y="3428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39939-48E1-462C-831F-8E274649A486}">
      <dsp:nvSpPr>
        <dsp:cNvPr id="0" name=""/>
        <dsp:cNvSpPr/>
      </dsp:nvSpPr>
      <dsp:spPr>
        <a:xfrm>
          <a:off x="304901" y="4080823"/>
          <a:ext cx="1267501" cy="342869"/>
        </a:xfrm>
        <a:custGeom>
          <a:avLst/>
          <a:gdLst/>
          <a:ahLst/>
          <a:cxnLst/>
          <a:rect l="0" t="0" r="0" b="0"/>
          <a:pathLst>
            <a:path>
              <a:moveTo>
                <a:pt x="1267501" y="0"/>
              </a:moveTo>
              <a:lnTo>
                <a:pt x="1267501" y="270237"/>
              </a:lnTo>
              <a:lnTo>
                <a:pt x="0" y="270237"/>
              </a:lnTo>
              <a:lnTo>
                <a:pt x="0" y="3428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F0F30-EC53-4FBF-B36D-538B800A75C7}">
      <dsp:nvSpPr>
        <dsp:cNvPr id="0" name=""/>
        <dsp:cNvSpPr/>
      </dsp:nvSpPr>
      <dsp:spPr>
        <a:xfrm>
          <a:off x="1572403" y="3403929"/>
          <a:ext cx="918596" cy="179033"/>
        </a:xfrm>
        <a:custGeom>
          <a:avLst/>
          <a:gdLst/>
          <a:ahLst/>
          <a:cxnLst/>
          <a:rect l="0" t="0" r="0" b="0"/>
          <a:pathLst>
            <a:path>
              <a:moveTo>
                <a:pt x="918596" y="0"/>
              </a:moveTo>
              <a:lnTo>
                <a:pt x="918596" y="106401"/>
              </a:lnTo>
              <a:lnTo>
                <a:pt x="0" y="106401"/>
              </a:lnTo>
              <a:lnTo>
                <a:pt x="0" y="1790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0E5CB-C7EB-4DFD-B064-BE87C981273F}">
      <dsp:nvSpPr>
        <dsp:cNvPr id="0" name=""/>
        <dsp:cNvSpPr/>
      </dsp:nvSpPr>
      <dsp:spPr>
        <a:xfrm>
          <a:off x="2445279" y="2678046"/>
          <a:ext cx="91440" cy="228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0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5A5F5-3EF4-45AD-BC5F-AE97DA1D2A61}">
      <dsp:nvSpPr>
        <dsp:cNvPr id="0" name=""/>
        <dsp:cNvSpPr/>
      </dsp:nvSpPr>
      <dsp:spPr>
        <a:xfrm>
          <a:off x="1532737" y="1952162"/>
          <a:ext cx="958262" cy="228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390"/>
              </a:lnTo>
              <a:lnTo>
                <a:pt x="958262" y="155390"/>
              </a:lnTo>
              <a:lnTo>
                <a:pt x="958262" y="2280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0D041-E481-4721-82A3-C5860EA19330}">
      <dsp:nvSpPr>
        <dsp:cNvPr id="0" name=""/>
        <dsp:cNvSpPr/>
      </dsp:nvSpPr>
      <dsp:spPr>
        <a:xfrm>
          <a:off x="356513" y="2678399"/>
          <a:ext cx="91440" cy="1786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6047"/>
              </a:lnTo>
              <a:lnTo>
                <a:pt x="49420" y="106047"/>
              </a:lnTo>
              <a:lnTo>
                <a:pt x="49420" y="1786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1857E-BBFF-42AA-87A3-760994329F5D}">
      <dsp:nvSpPr>
        <dsp:cNvPr id="0" name=""/>
        <dsp:cNvSpPr/>
      </dsp:nvSpPr>
      <dsp:spPr>
        <a:xfrm>
          <a:off x="402233" y="1952162"/>
          <a:ext cx="1130504" cy="228376"/>
        </a:xfrm>
        <a:custGeom>
          <a:avLst/>
          <a:gdLst/>
          <a:ahLst/>
          <a:cxnLst/>
          <a:rect l="0" t="0" r="0" b="0"/>
          <a:pathLst>
            <a:path>
              <a:moveTo>
                <a:pt x="1130504" y="0"/>
              </a:moveTo>
              <a:lnTo>
                <a:pt x="1130504" y="155744"/>
              </a:lnTo>
              <a:lnTo>
                <a:pt x="0" y="155744"/>
              </a:lnTo>
              <a:lnTo>
                <a:pt x="0" y="2283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62CF9-0B89-4F37-88A5-B9DC30F4CC94}">
      <dsp:nvSpPr>
        <dsp:cNvPr id="0" name=""/>
        <dsp:cNvSpPr/>
      </dsp:nvSpPr>
      <dsp:spPr>
        <a:xfrm>
          <a:off x="1474839" y="1952162"/>
          <a:ext cx="91440" cy="228376"/>
        </a:xfrm>
        <a:custGeom>
          <a:avLst/>
          <a:gdLst/>
          <a:ahLst/>
          <a:cxnLst/>
          <a:rect l="0" t="0" r="0" b="0"/>
          <a:pathLst>
            <a:path>
              <a:moveTo>
                <a:pt x="57897" y="0"/>
              </a:moveTo>
              <a:lnTo>
                <a:pt x="57897" y="155744"/>
              </a:lnTo>
              <a:lnTo>
                <a:pt x="45720" y="155744"/>
              </a:lnTo>
              <a:lnTo>
                <a:pt x="45720" y="2283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03208-C43F-4B13-AACD-A5EECB07B115}">
      <dsp:nvSpPr>
        <dsp:cNvPr id="0" name=""/>
        <dsp:cNvSpPr/>
      </dsp:nvSpPr>
      <dsp:spPr>
        <a:xfrm>
          <a:off x="1487017" y="1226279"/>
          <a:ext cx="91440" cy="228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0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C5A68-B1C2-4374-8EA7-B3182CB9D99E}">
      <dsp:nvSpPr>
        <dsp:cNvPr id="0" name=""/>
        <dsp:cNvSpPr/>
      </dsp:nvSpPr>
      <dsp:spPr>
        <a:xfrm>
          <a:off x="1487017" y="500395"/>
          <a:ext cx="91440" cy="228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0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15CBC-6042-4A66-BE1A-78283C68BE18}">
      <dsp:nvSpPr>
        <dsp:cNvPr id="0" name=""/>
        <dsp:cNvSpPr/>
      </dsp:nvSpPr>
      <dsp:spPr>
        <a:xfrm>
          <a:off x="1140721" y="2534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9A76F-E075-409C-BDF6-DB5864FD6E3E}">
      <dsp:nvSpPr>
        <dsp:cNvPr id="0" name=""/>
        <dsp:cNvSpPr/>
      </dsp:nvSpPr>
      <dsp:spPr>
        <a:xfrm>
          <a:off x="1227836" y="85293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Podmínky</a:t>
          </a:r>
          <a:endParaRPr lang="cs-CZ" sz="900" kern="1200" dirty="0"/>
        </a:p>
      </dsp:txBody>
      <dsp:txXfrm>
        <a:off x="1227836" y="85293"/>
        <a:ext cx="784032" cy="497860"/>
      </dsp:txXfrm>
    </dsp:sp>
    <dsp:sp modelId="{0183FC08-2949-4F3A-92C3-600FF141BC28}">
      <dsp:nvSpPr>
        <dsp:cNvPr id="0" name=""/>
        <dsp:cNvSpPr/>
      </dsp:nvSpPr>
      <dsp:spPr>
        <a:xfrm>
          <a:off x="1140721" y="728418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B3DC1-0A1D-4630-8BB6-3EFFAC6779F8}">
      <dsp:nvSpPr>
        <dsp:cNvPr id="0" name=""/>
        <dsp:cNvSpPr/>
      </dsp:nvSpPr>
      <dsp:spPr>
        <a:xfrm>
          <a:off x="1227836" y="811177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Cíle</a:t>
          </a:r>
          <a:endParaRPr lang="cs-CZ" sz="900" kern="1200" dirty="0"/>
        </a:p>
      </dsp:txBody>
      <dsp:txXfrm>
        <a:off x="1227836" y="811177"/>
        <a:ext cx="784032" cy="497860"/>
      </dsp:txXfrm>
    </dsp:sp>
    <dsp:sp modelId="{79AC2A26-1302-4DE8-90E6-FD0C2D8C6A5E}">
      <dsp:nvSpPr>
        <dsp:cNvPr id="0" name=""/>
        <dsp:cNvSpPr/>
      </dsp:nvSpPr>
      <dsp:spPr>
        <a:xfrm>
          <a:off x="1140721" y="1454301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A9470-04EA-4171-A539-68AD69D4FB82}">
      <dsp:nvSpPr>
        <dsp:cNvPr id="0" name=""/>
        <dsp:cNvSpPr/>
      </dsp:nvSpPr>
      <dsp:spPr>
        <a:xfrm>
          <a:off x="1227836" y="1537060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Didaktické zásady</a:t>
          </a:r>
          <a:endParaRPr lang="cs-CZ" sz="900" kern="1200" dirty="0"/>
        </a:p>
      </dsp:txBody>
      <dsp:txXfrm>
        <a:off x="1227836" y="1537060"/>
        <a:ext cx="784032" cy="497860"/>
      </dsp:txXfrm>
    </dsp:sp>
    <dsp:sp modelId="{57A3C7CC-8B54-48B7-BE80-4217575A353C}">
      <dsp:nvSpPr>
        <dsp:cNvPr id="0" name=""/>
        <dsp:cNvSpPr/>
      </dsp:nvSpPr>
      <dsp:spPr>
        <a:xfrm>
          <a:off x="1128543" y="2180538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82EA1-8968-45B6-ADDE-42685206EA32}">
      <dsp:nvSpPr>
        <dsp:cNvPr id="0" name=""/>
        <dsp:cNvSpPr/>
      </dsp:nvSpPr>
      <dsp:spPr>
        <a:xfrm>
          <a:off x="1215658" y="2263297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Učivo</a:t>
          </a:r>
          <a:endParaRPr lang="cs-CZ" sz="900" kern="1200" dirty="0"/>
        </a:p>
      </dsp:txBody>
      <dsp:txXfrm>
        <a:off x="1215658" y="2263297"/>
        <a:ext cx="784032" cy="497860"/>
      </dsp:txXfrm>
    </dsp:sp>
    <dsp:sp modelId="{2D261677-6594-4D14-A1CD-C4FCC641DE09}">
      <dsp:nvSpPr>
        <dsp:cNvPr id="0" name=""/>
        <dsp:cNvSpPr/>
      </dsp:nvSpPr>
      <dsp:spPr>
        <a:xfrm>
          <a:off x="10216" y="2180538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3F858-A0FB-44CE-B9EB-627651ACB3C2}">
      <dsp:nvSpPr>
        <dsp:cNvPr id="0" name=""/>
        <dsp:cNvSpPr/>
      </dsp:nvSpPr>
      <dsp:spPr>
        <a:xfrm>
          <a:off x="97331" y="2263297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Učitel</a:t>
          </a:r>
          <a:endParaRPr lang="cs-CZ" sz="900" kern="1200" dirty="0"/>
        </a:p>
      </dsp:txBody>
      <dsp:txXfrm>
        <a:off x="97331" y="2263297"/>
        <a:ext cx="784032" cy="497860"/>
      </dsp:txXfrm>
    </dsp:sp>
    <dsp:sp modelId="{F5C29B94-7FBA-4B3D-94C3-C776ABAB83EC}">
      <dsp:nvSpPr>
        <dsp:cNvPr id="0" name=""/>
        <dsp:cNvSpPr/>
      </dsp:nvSpPr>
      <dsp:spPr>
        <a:xfrm>
          <a:off x="13917" y="2857079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A612E-1791-4439-B49D-4813B2C073CB}">
      <dsp:nvSpPr>
        <dsp:cNvPr id="0" name=""/>
        <dsp:cNvSpPr/>
      </dsp:nvSpPr>
      <dsp:spPr>
        <a:xfrm>
          <a:off x="101032" y="2939838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Vyučování</a:t>
          </a:r>
          <a:endParaRPr lang="cs-CZ" sz="900" kern="1200" dirty="0"/>
        </a:p>
      </dsp:txBody>
      <dsp:txXfrm>
        <a:off x="101032" y="2939838"/>
        <a:ext cx="784032" cy="497860"/>
      </dsp:txXfrm>
    </dsp:sp>
    <dsp:sp modelId="{214FF4AD-F2E5-4A2C-B43F-3D7EFF742B26}">
      <dsp:nvSpPr>
        <dsp:cNvPr id="0" name=""/>
        <dsp:cNvSpPr/>
      </dsp:nvSpPr>
      <dsp:spPr>
        <a:xfrm>
          <a:off x="2098983" y="2180185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80ABC-0768-44CD-BB1D-FCD98B92ECBA}">
      <dsp:nvSpPr>
        <dsp:cNvPr id="0" name=""/>
        <dsp:cNvSpPr/>
      </dsp:nvSpPr>
      <dsp:spPr>
        <a:xfrm>
          <a:off x="2186098" y="2262944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Žáci</a:t>
          </a:r>
          <a:endParaRPr lang="cs-CZ" sz="900" kern="1200" dirty="0"/>
        </a:p>
      </dsp:txBody>
      <dsp:txXfrm>
        <a:off x="2186098" y="2262944"/>
        <a:ext cx="784032" cy="497860"/>
      </dsp:txXfrm>
    </dsp:sp>
    <dsp:sp modelId="{F2224EDD-5ACD-4009-BC6A-20B9EE2E6D6A}">
      <dsp:nvSpPr>
        <dsp:cNvPr id="0" name=""/>
        <dsp:cNvSpPr/>
      </dsp:nvSpPr>
      <dsp:spPr>
        <a:xfrm>
          <a:off x="2098983" y="2906068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36F42-F563-44FD-854B-ADE739485C97}">
      <dsp:nvSpPr>
        <dsp:cNvPr id="0" name=""/>
        <dsp:cNvSpPr/>
      </dsp:nvSpPr>
      <dsp:spPr>
        <a:xfrm>
          <a:off x="2186098" y="2988827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Učení se</a:t>
          </a:r>
          <a:endParaRPr lang="cs-CZ" sz="900" kern="1200" dirty="0"/>
        </a:p>
      </dsp:txBody>
      <dsp:txXfrm>
        <a:off x="2186098" y="2988827"/>
        <a:ext cx="784032" cy="497860"/>
      </dsp:txXfrm>
    </dsp:sp>
    <dsp:sp modelId="{C7300169-DC54-4BB9-A5A1-2DD55B5055AE}">
      <dsp:nvSpPr>
        <dsp:cNvPr id="0" name=""/>
        <dsp:cNvSpPr/>
      </dsp:nvSpPr>
      <dsp:spPr>
        <a:xfrm>
          <a:off x="1180387" y="3582962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672FC-A062-415A-A7AC-6FC11A86B15A}">
      <dsp:nvSpPr>
        <dsp:cNvPr id="0" name=""/>
        <dsp:cNvSpPr/>
      </dsp:nvSpPr>
      <dsp:spPr>
        <a:xfrm>
          <a:off x="1267501" y="3665721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Vyučovací proces</a:t>
          </a:r>
          <a:endParaRPr lang="cs-CZ" sz="900" kern="1200" dirty="0"/>
        </a:p>
      </dsp:txBody>
      <dsp:txXfrm>
        <a:off x="1267501" y="3665721"/>
        <a:ext cx="784032" cy="497860"/>
      </dsp:txXfrm>
    </dsp:sp>
    <dsp:sp modelId="{7C30AFD4-24E1-4B77-BB85-3DB5AEC8E504}">
      <dsp:nvSpPr>
        <dsp:cNvPr id="0" name=""/>
        <dsp:cNvSpPr/>
      </dsp:nvSpPr>
      <dsp:spPr>
        <a:xfrm>
          <a:off x="-87114" y="4423692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773CA-C8B6-4955-A399-C58551609B0C}">
      <dsp:nvSpPr>
        <dsp:cNvPr id="0" name=""/>
        <dsp:cNvSpPr/>
      </dsp:nvSpPr>
      <dsp:spPr>
        <a:xfrm>
          <a:off x="0" y="4506451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Vyučovací metody</a:t>
          </a:r>
          <a:endParaRPr lang="cs-CZ" sz="900" kern="1200" dirty="0"/>
        </a:p>
      </dsp:txBody>
      <dsp:txXfrm>
        <a:off x="0" y="4506451"/>
        <a:ext cx="784032" cy="497860"/>
      </dsp:txXfrm>
    </dsp:sp>
    <dsp:sp modelId="{39F7D029-19EE-4BF2-8D27-08E2BE87824D}">
      <dsp:nvSpPr>
        <dsp:cNvPr id="0" name=""/>
        <dsp:cNvSpPr/>
      </dsp:nvSpPr>
      <dsp:spPr>
        <a:xfrm>
          <a:off x="1078141" y="4423697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5CC7F-AE21-4A64-BC44-C79462BD538D}">
      <dsp:nvSpPr>
        <dsp:cNvPr id="0" name=""/>
        <dsp:cNvSpPr/>
      </dsp:nvSpPr>
      <dsp:spPr>
        <a:xfrm>
          <a:off x="1165256" y="4506456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Organizační formy</a:t>
          </a:r>
          <a:endParaRPr lang="cs-CZ" sz="900" kern="1200" dirty="0"/>
        </a:p>
      </dsp:txBody>
      <dsp:txXfrm>
        <a:off x="1165256" y="4506456"/>
        <a:ext cx="784032" cy="497860"/>
      </dsp:txXfrm>
    </dsp:sp>
    <dsp:sp modelId="{91A7E515-1D9D-4296-8381-EDB2CB8FB62E}">
      <dsp:nvSpPr>
        <dsp:cNvPr id="0" name=""/>
        <dsp:cNvSpPr/>
      </dsp:nvSpPr>
      <dsp:spPr>
        <a:xfrm>
          <a:off x="2365705" y="4407228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8CF35-A940-4E57-84F0-E1D2F67BF084}">
      <dsp:nvSpPr>
        <dsp:cNvPr id="0" name=""/>
        <dsp:cNvSpPr/>
      </dsp:nvSpPr>
      <dsp:spPr>
        <a:xfrm>
          <a:off x="2452819" y="4489987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Materiální prostředky</a:t>
          </a:r>
          <a:endParaRPr lang="cs-CZ" sz="900" kern="1200" dirty="0"/>
        </a:p>
      </dsp:txBody>
      <dsp:txXfrm>
        <a:off x="2452819" y="4489987"/>
        <a:ext cx="784032" cy="497860"/>
      </dsp:txXfrm>
    </dsp:sp>
    <dsp:sp modelId="{55EE59FC-8985-4096-84A9-B20F0842A6D8}">
      <dsp:nvSpPr>
        <dsp:cNvPr id="0" name=""/>
        <dsp:cNvSpPr/>
      </dsp:nvSpPr>
      <dsp:spPr>
        <a:xfrm>
          <a:off x="1130814" y="5086254"/>
          <a:ext cx="784032" cy="497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74FBC-4F12-430A-9C48-1EFAE8CF620A}">
      <dsp:nvSpPr>
        <dsp:cNvPr id="0" name=""/>
        <dsp:cNvSpPr/>
      </dsp:nvSpPr>
      <dsp:spPr>
        <a:xfrm>
          <a:off x="1217929" y="5169013"/>
          <a:ext cx="784032" cy="497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dirty="0" smtClean="0"/>
            <a:t>Výsledky</a:t>
          </a:r>
          <a:endParaRPr lang="cs-CZ" sz="900" kern="1200" dirty="0"/>
        </a:p>
      </dsp:txBody>
      <dsp:txXfrm>
        <a:off x="1217929" y="5169013"/>
        <a:ext cx="784032" cy="497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xmlns="" id="{D816079F-E2A1-904D-9C9C-7B3F5A32F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1541" y="414000"/>
            <a:ext cx="1558799" cy="106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xmlns="" id="{251D8E84-EA85-D448-8EE9-B92099C66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xmlns="" id="{DDD67FDD-68E4-9143-A194-D74F4F4334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xmlns="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xmlns="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xmlns="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xmlns="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Grafický objekt 8">
            <a:extLst>
              <a:ext uri="{FF2B5EF4-FFF2-40B4-BE49-F238E27FC236}">
                <a16:creationId xmlns:a16="http://schemas.microsoft.com/office/drawing/2014/main" xmlns="" id="{186904FF-55B2-814C-8503-8F750F237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1541" y="414000"/>
            <a:ext cx="1558799" cy="106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8">
            <a:extLst>
              <a:ext uri="{FF2B5EF4-FFF2-40B4-BE49-F238E27FC236}">
                <a16:creationId xmlns:a16="http://schemas.microsoft.com/office/drawing/2014/main" xmlns="" id="{B7EC3E44-60F5-6142-B879-7DD80C1E9E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1541" y="414000"/>
            <a:ext cx="1558799" cy="10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xmlns="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xmlns="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Grafický objekt 8">
            <a:extLst>
              <a:ext uri="{FF2B5EF4-FFF2-40B4-BE49-F238E27FC236}">
                <a16:creationId xmlns:a16="http://schemas.microsoft.com/office/drawing/2014/main" xmlns="" id="{635A6DBC-DB80-9647-B267-17E9A9A8AC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1541" y="414000"/>
            <a:ext cx="1558799" cy="10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xmlns="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xmlns="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xmlns="" id="{544C2213-2481-1D43-98DB-CC9BFF140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xmlns="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xmlns="" id="{EC4C054D-8847-4544-A33E-5A3C9D61CA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xmlns="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xmlns="" id="{2EA4BEBC-4725-FD40-B35B-C5DA2AE861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xmlns="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xmlns="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xmlns="" id="{F2FF03BB-F110-334E-898B-290BDFB03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xmlns="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xmlns="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xmlns="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xmlns="" id="{1C29E400-CAA5-674E-9459-BC525406B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xmlns="" id="{3D58DA1E-D4AA-1745-BD9C-9936872A38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xmlns="" id="{EEE79ECB-0EA4-104B-A13F-5D5F2D5F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xmlns="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xmlns="" id="{68945D16-ACF8-1547-8B5D-C0873A6FBA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Didaktika praktického vyučování 1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Nikola Straková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 zamyšlení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491916"/>
            <a:ext cx="8212974" cy="4340084"/>
          </a:xfrm>
        </p:spPr>
        <p:txBody>
          <a:bodyPr/>
          <a:lstStyle/>
          <a:p>
            <a:pPr>
              <a:buNone/>
            </a:pPr>
            <a:r>
              <a:rPr lang="cs-CZ" sz="2000" i="1" dirty="0" smtClean="0"/>
              <a:t>„Vážený pane učiteli, přežil sem koncentrační tábor. Moje oči viděli to, čeho svědkem by neměl nikdo být:</a:t>
            </a:r>
          </a:p>
          <a:p>
            <a:pPr>
              <a:buNone/>
            </a:pPr>
            <a:r>
              <a:rPr lang="cs-CZ" sz="2000" i="1" dirty="0" smtClean="0"/>
              <a:t>Plynové komory postavené studovanými inženýry. Děti otrávené vzdělanými lékaři.</a:t>
            </a:r>
          </a:p>
          <a:p>
            <a:pPr>
              <a:buNone/>
            </a:pPr>
            <a:r>
              <a:rPr lang="cs-CZ" sz="2000" i="1" dirty="0" smtClean="0"/>
              <a:t>Batolata zabité školenými sestrami.</a:t>
            </a:r>
          </a:p>
          <a:p>
            <a:pPr>
              <a:buNone/>
            </a:pPr>
            <a:r>
              <a:rPr lang="cs-CZ" sz="2000" i="1" dirty="0" smtClean="0"/>
              <a:t>Ženy a děti zastřelené a spálené absolventy středních škol. Nedůvěřuji vzdělání.</a:t>
            </a:r>
          </a:p>
          <a:p>
            <a:pPr>
              <a:buNone/>
            </a:pPr>
            <a:r>
              <a:rPr lang="cs-CZ" sz="2000" i="1" dirty="0" smtClean="0"/>
              <a:t>Žádám: Pomožte své žáky, aby se více stali lidmi. Vaše úsilí nesmí zplodit učených netvorů, školených psychopatů, vzdělaných </a:t>
            </a:r>
            <a:r>
              <a:rPr lang="cs-CZ" sz="2000" i="1" dirty="0" err="1" smtClean="0"/>
              <a:t>Eichmannů</a:t>
            </a:r>
            <a:r>
              <a:rPr lang="cs-CZ" sz="2000" i="1" dirty="0" smtClean="0"/>
              <a:t>. Čtení, psaní a matematika jsou důležité jen pokud slouží na to, aby naše děti polidštili.“</a:t>
            </a:r>
          </a:p>
          <a:p>
            <a:pPr algn="r">
              <a:buNone/>
            </a:pPr>
            <a:r>
              <a:rPr lang="cs-CZ" sz="2000" i="1" dirty="0" smtClean="0"/>
              <a:t>(Kašová, 1995 in Turek, 2014)</a:t>
            </a:r>
            <a:endParaRPr lang="cs-CZ" sz="20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Učitel a didaktické kompetence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učitel = hybatel a řídící subjekt </a:t>
            </a:r>
            <a:r>
              <a:rPr lang="cs-CZ" dirty="0" err="1" smtClean="0"/>
              <a:t>vých</a:t>
            </a:r>
            <a:r>
              <a:rPr lang="cs-CZ" dirty="0" smtClean="0"/>
              <a:t>-</a:t>
            </a:r>
            <a:r>
              <a:rPr lang="cs-CZ" dirty="0" err="1" smtClean="0"/>
              <a:t>vzděl</a:t>
            </a:r>
            <a:r>
              <a:rPr lang="cs-CZ" dirty="0" smtClean="0"/>
              <a:t>. procesu</a:t>
            </a:r>
          </a:p>
          <a:p>
            <a:r>
              <a:rPr lang="cs-CZ" dirty="0" smtClean="0"/>
              <a:t>učitel stanovuje strategii výuky</a:t>
            </a:r>
          </a:p>
          <a:p>
            <a:pPr lvl="1"/>
            <a:r>
              <a:rPr lang="cs-CZ" dirty="0" smtClean="0"/>
              <a:t>vyučovací styl a pojetí výuky je plně v režii učitele</a:t>
            </a:r>
          </a:p>
          <a:p>
            <a:r>
              <a:rPr lang="cs-CZ" dirty="0" smtClean="0"/>
              <a:t>nutná kvalifikace učitele:</a:t>
            </a:r>
          </a:p>
          <a:p>
            <a:pPr lvl="1"/>
            <a:r>
              <a:rPr lang="cs-CZ" dirty="0" smtClean="0"/>
              <a:t>odbornost</a:t>
            </a:r>
          </a:p>
          <a:p>
            <a:pPr lvl="1"/>
            <a:r>
              <a:rPr lang="cs-CZ" dirty="0" smtClean="0"/>
              <a:t>pedagogicko-psychologická kvalifikace</a:t>
            </a:r>
          </a:p>
          <a:p>
            <a:pPr lvl="1"/>
            <a:r>
              <a:rPr lang="cs-CZ" dirty="0" smtClean="0"/>
              <a:t>porozumění a aplikace teorie vyučování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zkušenosti</a:t>
            </a:r>
          </a:p>
          <a:p>
            <a:pPr lvl="1"/>
            <a:r>
              <a:rPr lang="cs-CZ" dirty="0" smtClean="0"/>
              <a:t>kreativita</a:t>
            </a:r>
          </a:p>
          <a:p>
            <a:pPr lvl="1"/>
            <a:r>
              <a:rPr lang="cs-CZ" dirty="0" smtClean="0"/>
              <a:t>motivovanost</a:t>
            </a:r>
          </a:p>
          <a:p>
            <a:r>
              <a:rPr lang="cs-CZ" dirty="0" smtClean="0"/>
              <a:t>didaktické kompetence</a:t>
            </a:r>
          </a:p>
          <a:p>
            <a:pPr lvl="1"/>
            <a:r>
              <a:rPr lang="cs-CZ" dirty="0" smtClean="0"/>
              <a:t>efektivně plánovat a organizovat učební činnosti žáků</a:t>
            </a:r>
          </a:p>
          <a:p>
            <a:pPr lvl="1"/>
            <a:r>
              <a:rPr lang="cs-CZ" dirty="0" smtClean="0"/>
              <a:t>motivovat</a:t>
            </a:r>
          </a:p>
          <a:p>
            <a:pPr lvl="1"/>
            <a:r>
              <a:rPr lang="cs-CZ" dirty="0" smtClean="0"/>
              <a:t>kvalifikovaně vést vyučovací hodinu</a:t>
            </a:r>
          </a:p>
          <a:p>
            <a:pPr lvl="1"/>
            <a:r>
              <a:rPr lang="cs-CZ" dirty="0" smtClean="0"/>
              <a:t>stanovovat adekvátní </a:t>
            </a:r>
            <a:r>
              <a:rPr lang="cs-CZ" dirty="0" err="1" smtClean="0"/>
              <a:t>vých</a:t>
            </a:r>
            <a:r>
              <a:rPr lang="cs-CZ" dirty="0" smtClean="0"/>
              <a:t>.-vzdělávací cíle a účinně jich dosahovat</a:t>
            </a:r>
          </a:p>
          <a:p>
            <a:pPr lvl="1"/>
            <a:r>
              <a:rPr lang="cs-CZ" dirty="0" smtClean="0"/>
              <a:t>používat nejvhodnější didaktické prostředky</a:t>
            </a:r>
          </a:p>
          <a:p>
            <a:pPr lvl="1"/>
            <a:r>
              <a:rPr lang="cs-CZ" dirty="0" smtClean="0"/>
              <a:t>řešit (nepředvídatelné) </a:t>
            </a:r>
            <a:r>
              <a:rPr lang="cs-CZ" dirty="0" err="1" smtClean="0"/>
              <a:t>vých</a:t>
            </a:r>
            <a:r>
              <a:rPr lang="cs-CZ" dirty="0" smtClean="0"/>
              <a:t>.-vzdělávací situace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Členění didaktiky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236133"/>
            <a:ext cx="8064900" cy="4595867"/>
          </a:xfrm>
        </p:spPr>
        <p:txBody>
          <a:bodyPr/>
          <a:lstStyle/>
          <a:p>
            <a:r>
              <a:rPr lang="cs-CZ" dirty="0" smtClean="0"/>
              <a:t>Obecná didaktika</a:t>
            </a:r>
          </a:p>
          <a:p>
            <a:pPr lvl="1"/>
            <a:r>
              <a:rPr lang="cs-CZ" dirty="0" smtClean="0"/>
              <a:t>všeobecné zákonitosti </a:t>
            </a:r>
            <a:r>
              <a:rPr lang="cs-CZ" dirty="0" err="1" smtClean="0"/>
              <a:t>vých</a:t>
            </a:r>
            <a:r>
              <a:rPr lang="cs-CZ" dirty="0" smtClean="0"/>
              <a:t>.-vzdělávacího procesu</a:t>
            </a:r>
          </a:p>
          <a:p>
            <a:pPr lvl="1"/>
            <a:r>
              <a:rPr lang="cs-CZ" dirty="0" smtClean="0"/>
              <a:t>bez ohledu na typy, druhy a formy vzdělávání</a:t>
            </a:r>
          </a:p>
          <a:p>
            <a:pPr lvl="1"/>
            <a:r>
              <a:rPr lang="cs-CZ" dirty="0" smtClean="0"/>
              <a:t>obecně platné poznatky pro všechny stupně vzdělávací soustavy</a:t>
            </a:r>
          </a:p>
          <a:p>
            <a:pPr lvl="1"/>
            <a:r>
              <a:rPr lang="cs-CZ" dirty="0" smtClean="0"/>
              <a:t>využívá poznatky z:</a:t>
            </a:r>
          </a:p>
          <a:p>
            <a:pPr lvl="2"/>
            <a:r>
              <a:rPr lang="cs-CZ" dirty="0" smtClean="0"/>
              <a:t>obecné pedagogiky</a:t>
            </a:r>
          </a:p>
          <a:p>
            <a:pPr lvl="2"/>
            <a:r>
              <a:rPr lang="cs-CZ" dirty="0" smtClean="0"/>
              <a:t>dějin pedagogiky</a:t>
            </a:r>
          </a:p>
          <a:p>
            <a:pPr lvl="2"/>
            <a:r>
              <a:rPr lang="cs-CZ" dirty="0" smtClean="0"/>
              <a:t>filozofie výchovy</a:t>
            </a:r>
          </a:p>
          <a:p>
            <a:pPr lvl="2"/>
            <a:r>
              <a:rPr lang="cs-CZ" dirty="0" smtClean="0"/>
              <a:t>sociologie výchovy a vzdělávání</a:t>
            </a:r>
          </a:p>
          <a:p>
            <a:pPr lvl="2"/>
            <a:r>
              <a:rPr lang="cs-CZ" dirty="0" smtClean="0"/>
              <a:t>pedagogické psychologie</a:t>
            </a:r>
          </a:p>
          <a:p>
            <a:pPr lvl="2"/>
            <a:r>
              <a:rPr lang="cs-CZ" dirty="0" smtClean="0"/>
              <a:t>speciální pedagogiky</a:t>
            </a:r>
          </a:p>
          <a:p>
            <a:pPr lvl="2"/>
            <a:r>
              <a:rPr lang="cs-CZ" dirty="0" smtClean="0"/>
              <a:t>antropologie, biologie, sociologie</a:t>
            </a:r>
          </a:p>
          <a:p>
            <a:r>
              <a:rPr lang="cs-CZ" dirty="0" smtClean="0"/>
              <a:t>Speciální (oborová) didaktika</a:t>
            </a:r>
          </a:p>
          <a:p>
            <a:pPr lvl="1"/>
            <a:r>
              <a:rPr lang="cs-CZ" dirty="0" smtClean="0"/>
              <a:t>zkoumá specifické jevy učitelských skupin předmětů (jazyků, odborných předmětů, odborného výcviku)</a:t>
            </a:r>
          </a:p>
          <a:p>
            <a:pPr lvl="1"/>
            <a:r>
              <a:rPr lang="cs-CZ" dirty="0" smtClean="0"/>
              <a:t>jak uplatnit obecné zásady a pravidla z obecné didaktiky při vyučování určitých skupin předmětů</a:t>
            </a:r>
          </a:p>
          <a:p>
            <a:pPr lvl="1"/>
            <a:r>
              <a:rPr lang="cs-CZ" dirty="0" smtClean="0"/>
              <a:t>Např.: didaktika technických předmětů, didaktika ekonomických předmětů, didaktika praktického vyučování, didaktika obchodu a služeb, …</a:t>
            </a:r>
          </a:p>
          <a:p>
            <a:r>
              <a:rPr lang="cs-CZ" dirty="0" smtClean="0"/>
              <a:t>Předmětová didaktika</a:t>
            </a:r>
          </a:p>
          <a:p>
            <a:pPr lvl="1"/>
            <a:r>
              <a:rPr lang="cs-CZ" dirty="0" smtClean="0"/>
              <a:t>zaměřuje se na jeden konkrétní vyučovací předmět se všemi jeho specifiky</a:t>
            </a:r>
          </a:p>
          <a:p>
            <a:pPr lvl="1"/>
            <a:r>
              <a:rPr lang="cs-CZ" dirty="0" smtClean="0"/>
              <a:t>Např.: didaktika matematiky, zeměpisu, …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Členění didaktiky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členění dle stupňů vzdělávání</a:t>
            </a:r>
          </a:p>
          <a:p>
            <a:pPr lvl="1"/>
            <a:r>
              <a:rPr lang="cs-CZ" dirty="0" smtClean="0"/>
              <a:t>didaktika předškolní</a:t>
            </a:r>
          </a:p>
          <a:p>
            <a:pPr lvl="1"/>
            <a:r>
              <a:rPr lang="cs-CZ" dirty="0" smtClean="0"/>
              <a:t>didaktika základní školy</a:t>
            </a:r>
          </a:p>
          <a:p>
            <a:pPr lvl="1"/>
            <a:r>
              <a:rPr lang="cs-CZ" dirty="0" smtClean="0"/>
              <a:t>didaktika střední školy (středoškolská)</a:t>
            </a:r>
          </a:p>
          <a:p>
            <a:pPr lvl="1"/>
            <a:r>
              <a:rPr lang="cs-CZ" dirty="0" smtClean="0"/>
              <a:t>didaktika vysoké školy (vysokoškolská)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členění celoživotního vzdělávání</a:t>
            </a:r>
          </a:p>
          <a:p>
            <a:pPr lvl="1"/>
            <a:r>
              <a:rPr lang="cs-CZ" dirty="0" err="1" smtClean="0"/>
              <a:t>andragogická</a:t>
            </a:r>
            <a:r>
              <a:rPr lang="cs-CZ" dirty="0" smtClean="0"/>
              <a:t> didaktika (</a:t>
            </a:r>
            <a:r>
              <a:rPr lang="cs-CZ" dirty="0" err="1" smtClean="0"/>
              <a:t>androdidaktika</a:t>
            </a:r>
            <a:r>
              <a:rPr lang="cs-CZ" dirty="0" smtClean="0"/>
              <a:t>, didaktika vzdělávání dospělých)</a:t>
            </a:r>
          </a:p>
          <a:p>
            <a:pPr lvl="1"/>
            <a:r>
              <a:rPr lang="cs-CZ" dirty="0" err="1" smtClean="0"/>
              <a:t>gerontagogika</a:t>
            </a:r>
            <a:r>
              <a:rPr lang="cs-CZ" dirty="0" smtClean="0"/>
              <a:t> (vzdělávání seniorů)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Didaktika  = věda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359568"/>
            <a:ext cx="8064900" cy="4472432"/>
          </a:xfrm>
        </p:spPr>
        <p:txBody>
          <a:bodyPr/>
          <a:lstStyle/>
          <a:p>
            <a:r>
              <a:rPr lang="cs-CZ" dirty="0" smtClean="0"/>
              <a:t>Předmět zkoumání = vyučovací proces</a:t>
            </a:r>
          </a:p>
          <a:p>
            <a:pPr lvl="1"/>
            <a:r>
              <a:rPr lang="cs-CZ" dirty="0" smtClean="0"/>
              <a:t>Vyučovací proces/výuka = cílevědomí, postupný, systematicky organizovaný proces vzájemně podmíněných činností učitele (vyučování) a žáka (učení se), který je zaměřený na vzdělávání, výchovu a všestranný rozvoj osobnosti žáka, tzn. na dosáhnutí stanovených cílů.</a:t>
            </a:r>
          </a:p>
          <a:p>
            <a:pPr lvl="2"/>
            <a:r>
              <a:rPr lang="cs-CZ" dirty="0" smtClean="0"/>
              <a:t>Vzdělávání = osvojování si vědomostí, dovedností a návyků</a:t>
            </a:r>
          </a:p>
          <a:p>
            <a:pPr lvl="2"/>
            <a:r>
              <a:rPr lang="cs-CZ" dirty="0" smtClean="0"/>
              <a:t>Výchova = formování mravních, pracovních, estetických, ekologických, etických, hygienických představ, postojů, přesvědčení v duchu ideálů humanity a demokracie</a:t>
            </a:r>
          </a:p>
          <a:p>
            <a:pPr lvl="2"/>
            <a:r>
              <a:rPr lang="cs-CZ" dirty="0" smtClean="0"/>
              <a:t>Všestranný rozvoj = cílevědomý a systematický rozvoj motivace k stálému sebezdokonalování, hledání smyslu života, rozvoj poznávacích zájmů a potřeb žáků, rozvoj poznávacích/tvořivých schopností, rozvoj schopnosti racionálně se učit a pružně se přizpůsobovat měnícím se podmínkám života</a:t>
            </a:r>
          </a:p>
          <a:p>
            <a:r>
              <a:rPr lang="cs-CZ" dirty="0" smtClean="0"/>
              <a:t>Vlastní systém</a:t>
            </a:r>
          </a:p>
          <a:p>
            <a:r>
              <a:rPr lang="cs-CZ" dirty="0" smtClean="0"/>
              <a:t>Vlastní metodologii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 didaktiky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493795" y="192505"/>
          <a:ext cx="4110852" cy="5666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Přímá spojovací čára 7"/>
          <p:cNvCxnSpPr/>
          <p:nvPr/>
        </p:nvCxnSpPr>
        <p:spPr bwMode="auto">
          <a:xfrm>
            <a:off x="5278857" y="3609474"/>
            <a:ext cx="9023" cy="108284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0"/>
          <p:cNvGrpSpPr/>
          <p:nvPr/>
        </p:nvGrpSpPr>
        <p:grpSpPr>
          <a:xfrm>
            <a:off x="5221705" y="577515"/>
            <a:ext cx="3621506" cy="5005138"/>
            <a:chOff x="6962274" y="577515"/>
            <a:chExt cx="4828674" cy="5005138"/>
          </a:xfrm>
        </p:grpSpPr>
        <p:cxnSp>
          <p:nvCxnSpPr>
            <p:cNvPr id="11" name="Přímá spojovací čára 10"/>
            <p:cNvCxnSpPr/>
            <p:nvPr/>
          </p:nvCxnSpPr>
          <p:spPr bwMode="auto">
            <a:xfrm>
              <a:off x="7026442" y="3693695"/>
              <a:ext cx="1227221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 bwMode="auto">
            <a:xfrm>
              <a:off x="6962274" y="5193631"/>
              <a:ext cx="1227221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šipka 31"/>
            <p:cNvCxnSpPr/>
            <p:nvPr/>
          </p:nvCxnSpPr>
          <p:spPr bwMode="auto">
            <a:xfrm>
              <a:off x="8891338" y="5558589"/>
              <a:ext cx="2755231" cy="0"/>
            </a:xfrm>
            <a:prstGeom prst="straightConnector1">
              <a:avLst/>
            </a:prstGeom>
            <a:ln w="19050">
              <a:headEnd type="none" w="med" len="med"/>
              <a:tailEnd type="arrow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ovací šipka 33"/>
            <p:cNvCxnSpPr/>
            <p:nvPr/>
          </p:nvCxnSpPr>
          <p:spPr bwMode="auto">
            <a:xfrm flipH="1" flipV="1">
              <a:off x="11766885" y="577516"/>
              <a:ext cx="24063" cy="5005137"/>
            </a:xfrm>
            <a:prstGeom prst="straightConnector1">
              <a:avLst/>
            </a:prstGeom>
            <a:ln w="19050">
              <a:headEnd type="none" w="med" len="med"/>
              <a:tailEnd type="arrow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ovací šipka 36"/>
            <p:cNvCxnSpPr/>
            <p:nvPr/>
          </p:nvCxnSpPr>
          <p:spPr bwMode="auto">
            <a:xfrm flipH="1">
              <a:off x="8951495" y="577515"/>
              <a:ext cx="2695074" cy="0"/>
            </a:xfrm>
            <a:prstGeom prst="straightConnector1">
              <a:avLst/>
            </a:prstGeom>
            <a:ln w="19050">
              <a:headEnd type="none" w="med" len="med"/>
              <a:tailEnd type="arrow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ovéPole 39"/>
          <p:cNvSpPr txBox="1"/>
          <p:nvPr/>
        </p:nvSpPr>
        <p:spPr>
          <a:xfrm>
            <a:off x="496303" y="1515979"/>
            <a:ext cx="36816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180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 smtClean="0">
                <a:latin typeface="+mn-lt"/>
              </a:rPr>
              <a:t> tvoří ho souhrn prvků, </a:t>
            </a:r>
            <a:r>
              <a:rPr lang="cs-CZ" sz="2800" dirty="0" err="1" smtClean="0">
                <a:latin typeface="+mn-lt"/>
              </a:rPr>
              <a:t>kt</a:t>
            </a:r>
            <a:r>
              <a:rPr lang="cs-CZ" sz="2800" dirty="0" smtClean="0">
                <a:latin typeface="+mn-lt"/>
              </a:rPr>
              <a:t>. vytváření vyučovací proces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Didaktický systém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učitel, žáci a jejich vzájemná interakce	</a:t>
            </a:r>
            <a:r>
              <a:rPr lang="cs-CZ" sz="2000" b="1" dirty="0" smtClean="0">
                <a:solidFill>
                  <a:srgbClr val="FF0000"/>
                </a:solidFill>
              </a:rPr>
              <a:t>K</a:t>
            </a:r>
          </a:p>
          <a:p>
            <a:pPr lvl="1"/>
            <a:r>
              <a:rPr lang="cs-CZ" dirty="0" smtClean="0"/>
              <a:t>pedagogická komunikace, úroveň motivace žáků, vědomá participace žáků na procesu učení</a:t>
            </a:r>
          </a:p>
          <a:p>
            <a:r>
              <a:rPr lang="cs-CZ" dirty="0" smtClean="0"/>
              <a:t>výchovně vzdělávací cíle			</a:t>
            </a:r>
            <a:r>
              <a:rPr lang="cs-CZ" sz="2000" b="1" dirty="0" smtClean="0">
                <a:solidFill>
                  <a:srgbClr val="FF0000"/>
                </a:solidFill>
              </a:rPr>
              <a:t>C</a:t>
            </a:r>
          </a:p>
          <a:p>
            <a:pPr lvl="1"/>
            <a:r>
              <a:rPr lang="cs-CZ" dirty="0" smtClean="0"/>
              <a:t>stanovuje učitel v přípravné fázi výuky</a:t>
            </a:r>
          </a:p>
          <a:p>
            <a:r>
              <a:rPr lang="cs-CZ" dirty="0" smtClean="0"/>
              <a:t>didaktické prostředky (určené k dosažení stanovených cílů) člení se na:</a:t>
            </a:r>
          </a:p>
          <a:p>
            <a:pPr lvl="1"/>
            <a:r>
              <a:rPr lang="cs-CZ" dirty="0" smtClean="0"/>
              <a:t>vzdělávací obsah (učivo, učební látka)			</a:t>
            </a:r>
            <a:r>
              <a:rPr lang="cs-CZ" sz="2000" b="1" dirty="0" smtClean="0">
                <a:solidFill>
                  <a:srgbClr val="FF0000"/>
                </a:solidFill>
              </a:rPr>
              <a:t>O</a:t>
            </a:r>
          </a:p>
          <a:p>
            <a:pPr lvl="1"/>
            <a:r>
              <a:rPr lang="cs-CZ" dirty="0" smtClean="0"/>
              <a:t>organizační formy výuky				</a:t>
            </a:r>
            <a:r>
              <a:rPr lang="cs-CZ" sz="2000" b="1" dirty="0" smtClean="0">
                <a:solidFill>
                  <a:srgbClr val="FF0000"/>
                </a:solidFill>
              </a:rPr>
              <a:t>F</a:t>
            </a:r>
          </a:p>
          <a:p>
            <a:pPr lvl="1"/>
            <a:r>
              <a:rPr lang="cs-CZ" dirty="0" smtClean="0"/>
              <a:t>vyučovací metody				</a:t>
            </a:r>
            <a:r>
              <a:rPr lang="cs-CZ" sz="2000" b="1" dirty="0" smtClean="0">
                <a:solidFill>
                  <a:srgbClr val="FF0000"/>
                </a:solidFill>
              </a:rPr>
              <a:t>M</a:t>
            </a:r>
          </a:p>
          <a:p>
            <a:pPr lvl="1"/>
            <a:r>
              <a:rPr lang="cs-CZ" dirty="0" smtClean="0"/>
              <a:t>didaktická technika a vybavení učeben			</a:t>
            </a:r>
            <a:r>
              <a:rPr lang="cs-CZ" sz="2000" b="1" dirty="0" smtClean="0">
                <a:solidFill>
                  <a:srgbClr val="FF0000"/>
                </a:solidFill>
              </a:rPr>
              <a:t>DT</a:t>
            </a:r>
          </a:p>
          <a:p>
            <a:pPr lvl="1"/>
            <a:r>
              <a:rPr lang="cs-CZ" dirty="0" smtClean="0"/>
              <a:t>učební pomůcky					</a:t>
            </a:r>
            <a:r>
              <a:rPr lang="cs-CZ" sz="2000" b="1" dirty="0" smtClean="0">
                <a:solidFill>
                  <a:srgbClr val="FF0000"/>
                </a:solidFill>
              </a:rPr>
              <a:t>UP</a:t>
            </a:r>
          </a:p>
          <a:p>
            <a:r>
              <a:rPr lang="cs-CZ" dirty="0" smtClean="0"/>
              <a:t>prostředí didaktického systému</a:t>
            </a:r>
          </a:p>
          <a:p>
            <a:pPr lvl="1"/>
            <a:r>
              <a:rPr lang="cs-CZ" dirty="0" smtClean="0"/>
              <a:t>kurikulum, legislativa, školský management, …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Didaktická efektivnost </a:t>
            </a:r>
            <a:r>
              <a:rPr lang="cs-CZ" dirty="0" err="1" smtClean="0"/>
              <a:t>Ed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 účelnost a účinnost fungování didaktického systému</a:t>
            </a:r>
          </a:p>
          <a:p>
            <a:r>
              <a:rPr lang="cs-CZ" dirty="0" smtClean="0"/>
              <a:t>správné využití relevantních didaktických prostředků určených k dosažení předem stanovených cílů</a:t>
            </a:r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b="1" dirty="0" smtClean="0"/>
              <a:t>VÝUKA JE DIDAKTICKY EFEKTIVNÍ, KDYŽ JE PŘI NÍ DOSAŽENO VÝCHOVNĚ VZDĚLÁVACÍCH CÍLŮ PŘI OPTIMÁLNÍM VYUŽITÍ DISPONIBILNÍHO ČASU VÝUKY A ZA CENU PŘIMĚŘENÉ ZÁTĚŽE UČITELE I ŽÁKŮ.</a:t>
            </a:r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b="1" dirty="0" err="1" smtClean="0">
                <a:solidFill>
                  <a:srgbClr val="FF0000"/>
                </a:solidFill>
              </a:rPr>
              <a:t>Ed</a:t>
            </a:r>
            <a:r>
              <a:rPr lang="cs-CZ" b="1" dirty="0" smtClean="0">
                <a:solidFill>
                  <a:srgbClr val="FF0000"/>
                </a:solidFill>
              </a:rPr>
              <a:t> = f (C, O, F, M, DT, UP, K)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vyučovacího procesu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323474"/>
            <a:ext cx="8064900" cy="4508526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 smtClean="0"/>
              <a:t>Dogmatický</a:t>
            </a:r>
          </a:p>
          <a:p>
            <a:pPr marL="838350" lvl="1" indent="-514350"/>
            <a:r>
              <a:rPr lang="cs-CZ" dirty="0" smtClean="0"/>
              <a:t>Školství ve středověku</a:t>
            </a:r>
          </a:p>
          <a:p>
            <a:pPr marL="838350" lvl="1" indent="-514350"/>
            <a:r>
              <a:rPr lang="cs-CZ" dirty="0" smtClean="0"/>
              <a:t>Seznámení žáky s učivem bez vysvětlování</a:t>
            </a:r>
          </a:p>
          <a:p>
            <a:pPr marL="838350" lvl="1" indent="-514350"/>
            <a:r>
              <a:rPr lang="cs-CZ" dirty="0" smtClean="0"/>
              <a:t>Učení se </a:t>
            </a:r>
            <a:r>
              <a:rPr lang="cs-CZ" dirty="0" err="1" smtClean="0"/>
              <a:t>nazpamět</a:t>
            </a:r>
            <a:r>
              <a:rPr lang="cs-CZ" dirty="0" smtClean="0"/>
              <a:t> a reprodukování naučených znalostí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err="1" smtClean="0"/>
              <a:t>Výkladovo</a:t>
            </a:r>
            <a:r>
              <a:rPr lang="cs-CZ" dirty="0" smtClean="0"/>
              <a:t>-ilustrativní</a:t>
            </a:r>
          </a:p>
          <a:p>
            <a:pPr marL="838350" lvl="1" indent="-514350"/>
            <a:r>
              <a:rPr lang="cs-CZ" dirty="0" smtClean="0"/>
              <a:t>Dominuje na našich školách v současnosti</a:t>
            </a:r>
          </a:p>
          <a:p>
            <a:pPr marL="838350" lvl="1" indent="-514350"/>
            <a:r>
              <a:rPr lang="cs-CZ" dirty="0" smtClean="0"/>
              <a:t>Nevyhovuje požadavkům současnosti a budoucnosti</a:t>
            </a:r>
          </a:p>
          <a:p>
            <a:pPr marL="838350" lvl="1" indent="-514350"/>
            <a:r>
              <a:rPr lang="cs-CZ" dirty="0" smtClean="0"/>
              <a:t>Učitel: vysvětluje, povídá, ukazuje, dokazuje, diktuje, cvičí, ptá se, požaduje, zkouší, hodnotí</a:t>
            </a:r>
          </a:p>
          <a:p>
            <a:pPr marL="838350" lvl="1" indent="-514350"/>
            <a:r>
              <a:rPr lang="cs-CZ" dirty="0" smtClean="0"/>
              <a:t>Žák: pozorně poslouchá, pozoruje, pamatuje si, vykonává, odpovídá, chápe, samostatně myslí</a:t>
            </a:r>
          </a:p>
          <a:p>
            <a:pPr marL="838350" lvl="1" indent="-514350"/>
            <a:r>
              <a:rPr lang="cs-CZ" dirty="0" smtClean="0"/>
              <a:t>Když žák nedělá co má, učitel ho nutí (známky)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Moderní</a:t>
            </a:r>
          </a:p>
          <a:p>
            <a:pPr marL="586350" indent="-51435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Moderní typ vyučovacího procesu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311442"/>
            <a:ext cx="8064900" cy="4520558"/>
          </a:xfrm>
        </p:spPr>
        <p:txBody>
          <a:bodyPr/>
          <a:lstStyle/>
          <a:p>
            <a:pPr algn="ctr">
              <a:buNone/>
            </a:pPr>
            <a:r>
              <a:rPr lang="cs-CZ" sz="2000" dirty="0" smtClean="0"/>
              <a:t>„</a:t>
            </a:r>
            <a:r>
              <a:rPr lang="cs-CZ" sz="2000" i="1" dirty="0" smtClean="0"/>
              <a:t>Vědomosti a dovednosti žáků mají být výsledkem jejich vlastního přemýšlení, jejich vlastní aktivní činnosti řízené učitelem.“</a:t>
            </a:r>
          </a:p>
          <a:p>
            <a:pPr algn="ctr">
              <a:buNone/>
            </a:pPr>
            <a:endParaRPr lang="cs-CZ" sz="2000" i="1" dirty="0" smtClean="0"/>
          </a:p>
          <a:p>
            <a:r>
              <a:rPr lang="cs-CZ" sz="2000" i="1" dirty="0" smtClean="0"/>
              <a:t>Nejcennější jsou ty poznatky, které získá žák svou vlastní činností.</a:t>
            </a:r>
          </a:p>
          <a:p>
            <a:r>
              <a:rPr lang="cs-CZ" sz="2000" i="1" dirty="0" smtClean="0"/>
              <a:t>Nejlepší způsob jak se učit, je něco dělat, nejhorší způsob jak učit ostatní je výklad.</a:t>
            </a:r>
          </a:p>
          <a:p>
            <a:r>
              <a:rPr lang="cs-CZ" sz="2000" i="1" dirty="0" smtClean="0"/>
              <a:t>Pověz mi to a já to zapomenu, ukaž mi to a já si to zapamatuju, nech mě to udělat a já to pochopím.</a:t>
            </a:r>
          </a:p>
          <a:p>
            <a:endParaRPr lang="cs-CZ" sz="2000" i="1" dirty="0" smtClean="0"/>
          </a:p>
          <a:p>
            <a:r>
              <a:rPr lang="cs-CZ" sz="2000" b="1" dirty="0" smtClean="0"/>
              <a:t>Žák má být při výuce motivovaný a aktivní</a:t>
            </a:r>
            <a:endParaRPr lang="cs-CZ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Témata pro didaktiku praktického vyučování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200" indent="-457200">
              <a:buFont typeface="+mj-lt"/>
              <a:buAutoNum type="arabicPeriod"/>
            </a:pPr>
            <a:r>
              <a:rPr lang="cs-CZ" dirty="0" smtClean="0"/>
              <a:t>Didaktika a její vývoj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Didaktické zásady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Vzdělávací cíle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Systémy a postupy odborného výcviku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Vzdělávací obsah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Vyučovací metody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Organizační formy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Materiální výukové prostředky</a:t>
            </a:r>
          </a:p>
          <a:p>
            <a:pPr marL="511200" indent="-45720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humanisticky orientovaného vyučovacího procesu	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Podporování sebedůvěry žáka</a:t>
            </a:r>
          </a:p>
          <a:p>
            <a:r>
              <a:rPr lang="cs-CZ" sz="2400" dirty="0" smtClean="0"/>
              <a:t>Respektování jedinečnosti žáka</a:t>
            </a:r>
          </a:p>
          <a:p>
            <a:r>
              <a:rPr lang="cs-CZ" sz="2400" dirty="0" smtClean="0"/>
              <a:t>Upřednostňování pozitivní motivace</a:t>
            </a:r>
          </a:p>
          <a:p>
            <a:r>
              <a:rPr lang="cs-CZ" sz="2400" dirty="0" smtClean="0"/>
              <a:t>Stimulace k tvořivosti, cílevědomosti a samostatnosti</a:t>
            </a:r>
          </a:p>
          <a:p>
            <a:r>
              <a:rPr lang="cs-CZ" sz="2400" dirty="0" smtClean="0"/>
              <a:t>Tolerování odlišných názorů, přesvědčení a postojů</a:t>
            </a:r>
          </a:p>
          <a:p>
            <a:r>
              <a:rPr lang="cs-CZ" sz="2400" dirty="0" smtClean="0"/>
              <a:t>Kultivace sociálních vztahů</a:t>
            </a:r>
          </a:p>
          <a:p>
            <a:r>
              <a:rPr lang="cs-CZ" sz="2400" dirty="0" smtClean="0"/>
              <a:t>Spolupráce učitele a žáka</a:t>
            </a:r>
          </a:p>
          <a:p>
            <a:r>
              <a:rPr lang="cs-CZ" sz="2400" dirty="0" err="1" smtClean="0"/>
              <a:t>Emocionalizace</a:t>
            </a:r>
            <a:r>
              <a:rPr lang="cs-CZ" sz="2400" dirty="0" smtClean="0"/>
              <a:t> vyučování</a:t>
            </a:r>
          </a:p>
          <a:p>
            <a:endParaRPr lang="cs-CZ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Didaktika praktického vyučování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subsystém obecné didaktiky</a:t>
            </a:r>
          </a:p>
          <a:p>
            <a:r>
              <a:rPr lang="cs-CZ" dirty="0" smtClean="0"/>
              <a:t>zaměřuje se na praktické vyučování a odborný výcvik</a:t>
            </a:r>
          </a:p>
          <a:p>
            <a:r>
              <a:rPr lang="cs-CZ" dirty="0" smtClean="0"/>
              <a:t>spadá do oborové didaktiky s úzkou vazbou na předmětové didaktiky</a:t>
            </a:r>
          </a:p>
          <a:p>
            <a:r>
              <a:rPr lang="cs-CZ" dirty="0" smtClean="0"/>
              <a:t>vychází z obecných pedagogických disciplín při respektování specifik a zvláštností příslušné odborné vědy a odborné praxe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AF886E-73F6-4099-B988-1C14D2B731A1}" type="datetime1"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17.02.2023</a:t>
            </a:fld>
            <a:endParaRPr 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DFE476-D324-409B-B670-02BD39E18DF1}" type="slidenum"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22</a:t>
            </a:fld>
            <a:endParaRPr 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Zástupný symbol pro datum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078266A-C5C4-4A0C-ABC6-70972CCED92A}" type="datetime1">
              <a:rPr lang="cs-CZ"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17.02.2023</a:t>
            </a:fld>
            <a:endParaRPr lang="cs-CZ" sz="120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Zástupný symbol pro číslo snímk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6AD8BA3-8AF8-4874-AAFB-80F30762386E}" type="slidenum">
              <a:rPr lang="cs-CZ"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cs-CZ" sz="120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ástupný symbol pro datum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0319F7A-2CB0-42C5-B9A8-2832324A450E}" type="datetime1">
              <a:rPr lang="cs-CZ"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17.02.2023</a:t>
            </a:fld>
            <a:endParaRPr lang="cs-CZ" sz="120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B6DAB59-532F-4435-A44A-1FE41C7543B7}" type="slidenum">
              <a:rPr lang="cs-CZ"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cs-CZ" sz="120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8" name="Oval 4"/>
          <p:cNvSpPr>
            <a:spLocks noChangeArrowheads="1"/>
          </p:cNvSpPr>
          <p:nvPr/>
        </p:nvSpPr>
        <p:spPr bwMode="auto">
          <a:xfrm>
            <a:off x="3205163" y="1989138"/>
            <a:ext cx="2879725" cy="863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Didaktika praktického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 vyučování</a:t>
            </a:r>
          </a:p>
        </p:txBody>
      </p:sp>
      <p:sp>
        <p:nvSpPr>
          <p:cNvPr id="15369" name="Oval 5"/>
          <p:cNvSpPr>
            <a:spLocks noChangeArrowheads="1"/>
          </p:cNvSpPr>
          <p:nvPr/>
        </p:nvSpPr>
        <p:spPr bwMode="auto">
          <a:xfrm>
            <a:off x="539750" y="1557338"/>
            <a:ext cx="2303463" cy="7921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altLang="cs-CZ">
                <a:latin typeface="Times New Roman" pitchFamily="18" charset="0"/>
                <a:cs typeface="Times New Roman" pitchFamily="18" charset="0"/>
              </a:rPr>
              <a:t>Obecná pedagogika </a:t>
            </a:r>
          </a:p>
        </p:txBody>
      </p:sp>
      <p:sp>
        <p:nvSpPr>
          <p:cNvPr id="15370" name="Oval 7"/>
          <p:cNvSpPr>
            <a:spLocks noChangeArrowheads="1"/>
          </p:cNvSpPr>
          <p:nvPr/>
        </p:nvSpPr>
        <p:spPr bwMode="auto">
          <a:xfrm>
            <a:off x="2700338" y="476250"/>
            <a:ext cx="2303462" cy="7921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Obecná didaktika </a:t>
            </a:r>
          </a:p>
        </p:txBody>
      </p:sp>
      <p:sp>
        <p:nvSpPr>
          <p:cNvPr id="15371" name="Oval 8"/>
          <p:cNvSpPr>
            <a:spLocks noChangeArrowheads="1"/>
          </p:cNvSpPr>
          <p:nvPr/>
        </p:nvSpPr>
        <p:spPr bwMode="auto">
          <a:xfrm>
            <a:off x="5364163" y="620713"/>
            <a:ext cx="2303462" cy="7921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Technická </a:t>
            </a:r>
          </a:p>
          <a:p>
            <a:pPr algn="ctr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výchova </a:t>
            </a:r>
          </a:p>
        </p:txBody>
      </p:sp>
      <p:sp>
        <p:nvSpPr>
          <p:cNvPr id="15372" name="Oval 9"/>
          <p:cNvSpPr>
            <a:spLocks noChangeArrowheads="1"/>
          </p:cNvSpPr>
          <p:nvPr/>
        </p:nvSpPr>
        <p:spPr bwMode="auto">
          <a:xfrm>
            <a:off x="6713537" y="2449513"/>
            <a:ext cx="2303463" cy="7921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altLang="cs-CZ">
                <a:latin typeface="Times New Roman" pitchFamily="18" charset="0"/>
                <a:cs typeface="Times New Roman" pitchFamily="18" charset="0"/>
              </a:rPr>
              <a:t>Teorie výchovy </a:t>
            </a:r>
          </a:p>
        </p:txBody>
      </p:sp>
      <p:sp>
        <p:nvSpPr>
          <p:cNvPr id="15373" name="Oval 10"/>
          <p:cNvSpPr>
            <a:spLocks noChangeArrowheads="1"/>
          </p:cNvSpPr>
          <p:nvPr/>
        </p:nvSpPr>
        <p:spPr bwMode="auto">
          <a:xfrm>
            <a:off x="3207809" y="3314700"/>
            <a:ext cx="3878791" cy="157903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Didaktika praktického vyučování</a:t>
            </a:r>
          </a:p>
          <a:p>
            <a:pPr algn="ctr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příslušného</a:t>
            </a:r>
          </a:p>
          <a:p>
            <a:pPr algn="ctr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oboru </a:t>
            </a:r>
          </a:p>
        </p:txBody>
      </p:sp>
      <p:sp>
        <p:nvSpPr>
          <p:cNvPr id="15374" name="Oval 11"/>
          <p:cNvSpPr>
            <a:spLocks noChangeArrowheads="1"/>
          </p:cNvSpPr>
          <p:nvPr/>
        </p:nvSpPr>
        <p:spPr bwMode="auto">
          <a:xfrm>
            <a:off x="395288" y="3429000"/>
            <a:ext cx="2303462" cy="7921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altLang="cs-CZ">
                <a:latin typeface="Times New Roman" pitchFamily="18" charset="0"/>
                <a:cs typeface="Times New Roman" pitchFamily="18" charset="0"/>
              </a:rPr>
              <a:t>Dějiny výchovy </a:t>
            </a:r>
          </a:p>
        </p:txBody>
      </p:sp>
      <p:sp>
        <p:nvSpPr>
          <p:cNvPr id="15375" name="Oval 12"/>
          <p:cNvSpPr>
            <a:spLocks noChangeArrowheads="1"/>
          </p:cNvSpPr>
          <p:nvPr/>
        </p:nvSpPr>
        <p:spPr bwMode="auto">
          <a:xfrm>
            <a:off x="2658533" y="5495192"/>
            <a:ext cx="4157134" cy="7921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Technické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vědy 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výrobní praxe 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6" name="Line 13"/>
          <p:cNvSpPr>
            <a:spLocks noChangeShapeType="1"/>
          </p:cNvSpPr>
          <p:nvPr/>
        </p:nvSpPr>
        <p:spPr bwMode="auto">
          <a:xfrm flipV="1">
            <a:off x="1547813" y="2781300"/>
            <a:ext cx="208915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377" name="Line 14"/>
          <p:cNvSpPr>
            <a:spLocks noChangeShapeType="1"/>
          </p:cNvSpPr>
          <p:nvPr/>
        </p:nvSpPr>
        <p:spPr bwMode="auto">
          <a:xfrm>
            <a:off x="2628900" y="2205038"/>
            <a:ext cx="576263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378" name="Line 15"/>
          <p:cNvSpPr>
            <a:spLocks noChangeShapeType="1"/>
          </p:cNvSpPr>
          <p:nvPr/>
        </p:nvSpPr>
        <p:spPr bwMode="auto">
          <a:xfrm>
            <a:off x="4068763" y="1268413"/>
            <a:ext cx="647700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379" name="Line 16"/>
          <p:cNvSpPr>
            <a:spLocks noChangeShapeType="1"/>
          </p:cNvSpPr>
          <p:nvPr/>
        </p:nvSpPr>
        <p:spPr bwMode="auto">
          <a:xfrm flipH="1">
            <a:off x="5940425" y="1412875"/>
            <a:ext cx="576263" cy="792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380" name="Line 17"/>
          <p:cNvSpPr>
            <a:spLocks noChangeShapeType="1"/>
          </p:cNvSpPr>
          <p:nvPr/>
        </p:nvSpPr>
        <p:spPr bwMode="auto">
          <a:xfrm flipH="1" flipV="1">
            <a:off x="6084887" y="2420937"/>
            <a:ext cx="637645" cy="1613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381" name="Line 18"/>
          <p:cNvSpPr>
            <a:spLocks noChangeShapeType="1"/>
          </p:cNvSpPr>
          <p:nvPr/>
        </p:nvSpPr>
        <p:spPr bwMode="auto">
          <a:xfrm>
            <a:off x="4716463" y="2852738"/>
            <a:ext cx="0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384" name="Line 19"/>
          <p:cNvSpPr>
            <a:spLocks noChangeShapeType="1"/>
          </p:cNvSpPr>
          <p:nvPr/>
        </p:nvSpPr>
        <p:spPr bwMode="auto">
          <a:xfrm flipH="1" flipV="1">
            <a:off x="4842934" y="4927599"/>
            <a:ext cx="8467" cy="5418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didaktiky praktického vyučování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Učitel praktického vyučování = odborník ve svém oboru</a:t>
            </a:r>
          </a:p>
          <a:p>
            <a:r>
              <a:rPr lang="cs-CZ" dirty="0" smtClean="0"/>
              <a:t>NE KAŽDÝ ODBORNÍK DOVEDE DOBŘE SVŮJ OBOR UČIT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dobře vyučovat svůj obor vyžaduje:</a:t>
            </a:r>
          </a:p>
          <a:p>
            <a:pPr lvl="1"/>
            <a:r>
              <a:rPr lang="cs-CZ" dirty="0" smtClean="0"/>
              <a:t>odborné vědomosti a dovednosti</a:t>
            </a:r>
          </a:p>
          <a:p>
            <a:pPr lvl="1"/>
            <a:r>
              <a:rPr lang="cs-CZ" dirty="0" smtClean="0"/>
              <a:t>ovládat umění učit – didaktické mistrovství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pochopit a poznat:</a:t>
            </a:r>
          </a:p>
          <a:p>
            <a:pPr lvl="1"/>
            <a:r>
              <a:rPr lang="cs-CZ" dirty="0" smtClean="0"/>
              <a:t>specifika přípravy na výuku</a:t>
            </a:r>
          </a:p>
          <a:p>
            <a:pPr lvl="1"/>
            <a:r>
              <a:rPr lang="cs-CZ" dirty="0" smtClean="0"/>
              <a:t>specifika organizace výuky</a:t>
            </a:r>
          </a:p>
          <a:p>
            <a:pPr lvl="1"/>
            <a:r>
              <a:rPr lang="cs-CZ" dirty="0" smtClean="0"/>
              <a:t>specifika řízení učení praktických dovedností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Zvláštnosti praktického vyučování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nedílná součást přípravy na budoucí povolání</a:t>
            </a:r>
          </a:p>
          <a:p>
            <a:r>
              <a:rPr lang="cs-CZ" dirty="0" smtClean="0"/>
              <a:t>rozdíl od teoretického vyučování:</a:t>
            </a:r>
          </a:p>
          <a:p>
            <a:pPr lvl="1"/>
            <a:r>
              <a:rPr lang="cs-CZ" dirty="0" smtClean="0"/>
              <a:t>stanovení cílů a obsahu</a:t>
            </a:r>
          </a:p>
          <a:p>
            <a:pPr lvl="1"/>
            <a:r>
              <a:rPr lang="cs-CZ" dirty="0" smtClean="0"/>
              <a:t>organizace výuky</a:t>
            </a:r>
          </a:p>
          <a:p>
            <a:pPr lvl="1"/>
            <a:r>
              <a:rPr lang="cs-CZ" dirty="0" smtClean="0"/>
              <a:t>materiální zajištění</a:t>
            </a:r>
          </a:p>
          <a:p>
            <a:r>
              <a:rPr lang="cs-CZ" dirty="0" smtClean="0"/>
              <a:t>rozlišujeme:</a:t>
            </a:r>
          </a:p>
          <a:p>
            <a:pPr lvl="1"/>
            <a:r>
              <a:rPr lang="cs-CZ" dirty="0" smtClean="0"/>
              <a:t>odborný výcvik = osvojování specifických pracovních činností pro kvalifikovaný výkon povolání</a:t>
            </a:r>
          </a:p>
          <a:p>
            <a:pPr lvl="1"/>
            <a:r>
              <a:rPr lang="cs-CZ" dirty="0" smtClean="0"/>
              <a:t>cvičení = slouží k opakování a procvičování jednotlivých úkonů a operací k osvojení potřebných dovedností a návyků pro zvládnutí stanovených pracovních postupů</a:t>
            </a:r>
          </a:p>
          <a:p>
            <a:pPr lvl="1"/>
            <a:r>
              <a:rPr lang="cs-CZ" dirty="0" smtClean="0"/>
              <a:t>učební praxe = pravidelná součást vyučování s hodinovou dotací v učebním plánu</a:t>
            </a:r>
          </a:p>
          <a:p>
            <a:pPr lvl="1"/>
            <a:r>
              <a:rPr lang="cs-CZ" dirty="0" smtClean="0"/>
              <a:t>odborná praxe = není samostatným vyučovacím předmětem</a:t>
            </a:r>
          </a:p>
          <a:p>
            <a:pPr lvl="2"/>
            <a:r>
              <a:rPr lang="cs-CZ" dirty="0" smtClean="0"/>
              <a:t>zařazuje se koncentrovaně v rozsahu několika týdnů</a:t>
            </a:r>
          </a:p>
          <a:p>
            <a:pPr lvl="2"/>
            <a:r>
              <a:rPr lang="cs-CZ" dirty="0" smtClean="0"/>
              <a:t>žáci mají možnost seznámit se s chodem konkrétního pracoviště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Odborný výcvik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zvládnutí celých operací, pracovních činností a různých druhů prací</a:t>
            </a:r>
          </a:p>
          <a:p>
            <a:pPr lvl="1"/>
            <a:r>
              <a:rPr lang="cs-CZ" dirty="0" smtClean="0"/>
              <a:t>nejen jednotlivých pohybů, úkonů a postupů</a:t>
            </a:r>
          </a:p>
          <a:p>
            <a:r>
              <a:rPr lang="cs-CZ" dirty="0" smtClean="0"/>
              <a:t>cíl = úspěšně vykonávat práce zvoleného oboru</a:t>
            </a:r>
          </a:p>
          <a:p>
            <a:r>
              <a:rPr lang="cs-CZ" dirty="0" smtClean="0"/>
              <a:t>hlavní úkol = správné praktické počáteční dovednosti, návyky a složité dovednosti zvoleného oboru</a:t>
            </a:r>
          </a:p>
          <a:p>
            <a:pPr lvl="1"/>
            <a:r>
              <a:rPr lang="cs-CZ" dirty="0" smtClean="0"/>
              <a:t>soustavná kontrola: získávání jednoduchých a složitých dovedností, kvality prací, množství provedených prací</a:t>
            </a:r>
          </a:p>
          <a:p>
            <a:r>
              <a:rPr lang="cs-CZ" dirty="0" smtClean="0"/>
              <a:t>předpoklad = cílevědomé využívání teoretických vědomostí</a:t>
            </a:r>
          </a:p>
          <a:p>
            <a:pPr lvl="1"/>
            <a:r>
              <a:rPr lang="cs-CZ" dirty="0" smtClean="0"/>
              <a:t>správná realizace postupu pracovních úkonů a operací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 descr="Didaktika_praktického vyučování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2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Instrukce k závěrečné zkoušce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Písemná elektronická zkouška</a:t>
            </a:r>
          </a:p>
          <a:p>
            <a:pPr lvl="0"/>
            <a:r>
              <a:rPr lang="cs-CZ" dirty="0" smtClean="0"/>
              <a:t>Přihlašování přes IS, kde budou vypsané konkrétní termíny a časy</a:t>
            </a:r>
          </a:p>
          <a:p>
            <a:pPr lvl="0"/>
            <a:r>
              <a:rPr lang="cs-CZ" dirty="0" smtClean="0"/>
              <a:t>Test budete mít přístupný v čase zkoušky v IS v sekci </a:t>
            </a:r>
            <a:r>
              <a:rPr lang="cs-CZ" dirty="0" err="1" smtClean="0"/>
              <a:t>Odpovědníky</a:t>
            </a:r>
            <a:endParaRPr lang="cs-CZ" dirty="0" smtClean="0"/>
          </a:p>
          <a:p>
            <a:pPr lvl="0"/>
            <a:r>
              <a:rPr lang="cs-CZ" dirty="0" smtClean="0"/>
              <a:t>Čas bude omezený na 25 minut a nebudete se moci vracet k otázkám</a:t>
            </a:r>
          </a:p>
          <a:p>
            <a:pPr lvl="0"/>
            <a:r>
              <a:rPr lang="cs-CZ" dirty="0" smtClean="0"/>
              <a:t>8 otevřených otázek, každá otázka je za 2 body</a:t>
            </a:r>
          </a:p>
          <a:p>
            <a:pPr lvl="1"/>
            <a:r>
              <a:rPr lang="cs-CZ" dirty="0" smtClean="0"/>
              <a:t>jedna otázka z každého probíraného tématu (viz předchozí snímek)</a:t>
            </a:r>
          </a:p>
          <a:p>
            <a:pPr lvl="0"/>
            <a:r>
              <a:rPr lang="cs-CZ" dirty="0" smtClean="0"/>
              <a:t>Maximální počet bodů 16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Hodnotící tabulka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539750" y="1692275"/>
          <a:ext cx="8064501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167"/>
                <a:gridCol w="2688167"/>
                <a:gridCol w="2688167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Známka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Počet bodů v %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Počet bodů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91 % - 100 %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14,5 – 16 bodů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81 % - 90%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12,9 – 14,4 bodů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71 % - 80 %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11,3 – 12,8 bodů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61 % - 70 %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9,7 – 11,2 bodů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51 % - 60 %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8,1 – 9,6 bodů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0 – 50 %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0 – 8 bodů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z vašich oborů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 každého tématu/ podtématu doporučuji, abyste se při přípravě na zkoušku zamysleli nad konkrétními příklady z vašeho oboru.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Ti z vás, kteří jste praktické vyučování neabsolvovali v rámci své střední školy, zaměřte se na koníčky, záliby, mimoškolní aktivity a na nich si příklady ukažte/zamyslete se nad nimi. Můžete mít zálibu například ve fotografování, malování, zahradničení apod.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Konkrétní příklady budou součástí zkoušky.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Didaktika a její vývoj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</a:t>
            </a:r>
            <a:r>
              <a:rPr lang="cs-CZ" dirty="0" err="1" smtClean="0"/>
              <a:t>řec</a:t>
            </a:r>
            <a:r>
              <a:rPr lang="cs-CZ" dirty="0" smtClean="0"/>
              <a:t>. „DIDASKEIN“ = učit, </a:t>
            </a:r>
            <a:r>
              <a:rPr lang="cs-CZ" dirty="0" err="1" smtClean="0"/>
              <a:t>vyučivat</a:t>
            </a:r>
            <a:r>
              <a:rPr lang="cs-CZ" dirty="0" smtClean="0"/>
              <a:t>, jasně vykládat</a:t>
            </a:r>
          </a:p>
          <a:p>
            <a:r>
              <a:rPr lang="cs-CZ" dirty="0" smtClean="0"/>
              <a:t>latinsky „DIDACTICA“ = vyučovací, naučná</a:t>
            </a:r>
          </a:p>
          <a:p>
            <a:r>
              <a:rPr lang="cs-CZ" dirty="0" smtClean="0"/>
              <a:t>17. st. Wolfgang </a:t>
            </a:r>
            <a:r>
              <a:rPr lang="cs-CZ" dirty="0" err="1" smtClean="0"/>
              <a:t>Ratke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německý pedagog</a:t>
            </a:r>
          </a:p>
          <a:p>
            <a:pPr lvl="1"/>
            <a:r>
              <a:rPr lang="cs-CZ" dirty="0" smtClean="0"/>
              <a:t>spis Nova </a:t>
            </a:r>
            <a:r>
              <a:rPr lang="cs-CZ" dirty="0" err="1" smtClean="0"/>
              <a:t>Didactica</a:t>
            </a:r>
            <a:r>
              <a:rPr lang="cs-CZ" dirty="0" smtClean="0"/>
              <a:t> -&gt; didaktika je cesta učení, umění vyučovat</a:t>
            </a:r>
          </a:p>
          <a:p>
            <a:r>
              <a:rPr lang="cs-CZ" dirty="0" smtClean="0"/>
              <a:t>1. </a:t>
            </a:r>
            <a:r>
              <a:rPr lang="cs-CZ" dirty="0" err="1" smtClean="0"/>
              <a:t>pol</a:t>
            </a:r>
            <a:r>
              <a:rPr lang="cs-CZ" dirty="0" smtClean="0"/>
              <a:t>. 17. st. J. A. Komenský (1592-1670)</a:t>
            </a:r>
          </a:p>
          <a:p>
            <a:pPr lvl="1"/>
            <a:r>
              <a:rPr lang="cs-CZ" dirty="0" smtClean="0"/>
              <a:t>r. 1630 dokončil Didaktiku českou</a:t>
            </a:r>
          </a:p>
          <a:p>
            <a:pPr lvl="1"/>
            <a:r>
              <a:rPr lang="cs-CZ" dirty="0" smtClean="0"/>
              <a:t>r. 1632 – 1638 vznikala lat. </a:t>
            </a:r>
            <a:r>
              <a:rPr lang="cs-CZ" dirty="0" err="1" smtClean="0"/>
              <a:t>Didactica</a:t>
            </a:r>
            <a:r>
              <a:rPr lang="cs-CZ" dirty="0" smtClean="0"/>
              <a:t> </a:t>
            </a:r>
            <a:r>
              <a:rPr lang="cs-CZ" dirty="0" err="1" smtClean="0"/>
              <a:t>Magna</a:t>
            </a:r>
            <a:endParaRPr lang="cs-CZ" dirty="0" smtClean="0"/>
          </a:p>
          <a:p>
            <a:pPr lvl="1"/>
            <a:r>
              <a:rPr lang="cs-CZ" dirty="0" smtClean="0"/>
              <a:t>didaktiku chápal jako všeobecné umění JAK NAUČIT VŠECHNY VŠEMU</a:t>
            </a:r>
          </a:p>
          <a:p>
            <a:pPr lvl="1"/>
            <a:r>
              <a:rPr lang="cs-CZ" dirty="0" smtClean="0"/>
              <a:t>&gt; to dnes řeší OBECNÁ PEDAGOGIKA</a:t>
            </a:r>
          </a:p>
          <a:p>
            <a:r>
              <a:rPr lang="cs-CZ" dirty="0" smtClean="0"/>
              <a:t>od 1. </a:t>
            </a:r>
            <a:r>
              <a:rPr lang="cs-CZ" dirty="0" err="1" smtClean="0"/>
              <a:t>pol</a:t>
            </a:r>
            <a:r>
              <a:rPr lang="cs-CZ" dirty="0" smtClean="0"/>
              <a:t> 19. st. se začíná vyčleňovat didaktika jako speciální část pedagogiky</a:t>
            </a:r>
          </a:p>
          <a:p>
            <a:pPr lvl="1"/>
            <a:r>
              <a:rPr lang="cs-CZ" dirty="0" smtClean="0"/>
              <a:t>řeší problematiku teorie vyučování a vzdělávání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Pojmosloví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Didaktika – evropská tradice</a:t>
            </a:r>
          </a:p>
          <a:p>
            <a:endParaRPr lang="cs-CZ" dirty="0" smtClean="0"/>
          </a:p>
          <a:p>
            <a:r>
              <a:rPr lang="cs-CZ" dirty="0" smtClean="0"/>
              <a:t>Technologie vzdělávání – anglosaské země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6133" y="223289"/>
            <a:ext cx="8064900" cy="451576"/>
          </a:xfrm>
        </p:spPr>
        <p:txBody>
          <a:bodyPr/>
          <a:lstStyle/>
          <a:p>
            <a:r>
              <a:rPr lang="cs-CZ" dirty="0" smtClean="0"/>
              <a:t>Předmět didaktiky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857956"/>
            <a:ext cx="8064900" cy="4974044"/>
          </a:xfrm>
        </p:spPr>
        <p:txBody>
          <a:bodyPr/>
          <a:lstStyle/>
          <a:p>
            <a:r>
              <a:rPr lang="cs-CZ" dirty="0" smtClean="0"/>
              <a:t>zkoumání výchovně vzdělávacího procesu ve vyučování a všech relevantních faktorů, které jej ovlivňují</a:t>
            </a:r>
          </a:p>
          <a:p>
            <a:r>
              <a:rPr lang="cs-CZ" dirty="0" smtClean="0"/>
              <a:t>cíl = objasnit zákonitosti úspěšného vyučování</a:t>
            </a:r>
          </a:p>
          <a:p>
            <a:r>
              <a:rPr lang="cs-CZ" dirty="0" smtClean="0"/>
              <a:t>Předmět zkoumání = vyučovací proces/výuka</a:t>
            </a:r>
          </a:p>
          <a:p>
            <a:pPr lvl="1"/>
            <a:r>
              <a:rPr lang="cs-CZ" dirty="0" smtClean="0"/>
              <a:t>Činnost učitele = vyučování</a:t>
            </a:r>
          </a:p>
          <a:p>
            <a:pPr lvl="1"/>
            <a:r>
              <a:rPr lang="cs-CZ" dirty="0" smtClean="0"/>
              <a:t>Činnost žáka = učení se</a:t>
            </a:r>
          </a:p>
          <a:p>
            <a:r>
              <a:rPr lang="cs-CZ" dirty="0" smtClean="0"/>
              <a:t>Teorie vzdělávání a vyučování</a:t>
            </a:r>
          </a:p>
          <a:p>
            <a:pPr algn="ctr">
              <a:buNone/>
            </a:pPr>
            <a:r>
              <a:rPr lang="cs-CZ" i="1" dirty="0" smtClean="0"/>
              <a:t>„Proč je potřebná výuka?“</a:t>
            </a:r>
          </a:p>
          <a:p>
            <a:pPr algn="ctr">
              <a:buNone/>
            </a:pPr>
            <a:r>
              <a:rPr lang="cs-CZ" i="1" dirty="0" smtClean="0"/>
              <a:t>„Co si mají žáci ve škole osvojit? Co si mají odnést do života?“</a:t>
            </a:r>
          </a:p>
          <a:p>
            <a:pPr algn="ctr">
              <a:buNone/>
            </a:pPr>
            <a:r>
              <a:rPr lang="cs-CZ" i="1" dirty="0" smtClean="0"/>
              <a:t>„Jak mají učitelé vyučovat? Jak se mají žáci učit?“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uni-ped-prezentace-4-3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muni-ped-prezentace-4-3-cz.potx" id="{A2D83281-9DF1-455E-A4DD-AE9E20873FD3}" vid="{C580A734-C016-44FD-B726-208E9D0A6DB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muni-ped-prezentace-4-3-cz</Template>
  <TotalTime>80</TotalTime>
  <Words>1519</Words>
  <Application>Microsoft Office PowerPoint</Application>
  <PresentationFormat>Předvádění na obrazovce (4:3)</PresentationFormat>
  <Paragraphs>305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muni-ped-prezentace-4-3-cz</vt:lpstr>
      <vt:lpstr>Didaktika praktického vyučování 1</vt:lpstr>
      <vt:lpstr>Témata pro didaktiku praktického vyučování</vt:lpstr>
      <vt:lpstr>Instrukce k závěrečné zkoušce</vt:lpstr>
      <vt:lpstr>Hodnotící tabulka</vt:lpstr>
      <vt:lpstr>Příklady z vašich oborů </vt:lpstr>
      <vt:lpstr>Didaktika a její vývoj</vt:lpstr>
      <vt:lpstr>Historie</vt:lpstr>
      <vt:lpstr>Pojmosloví</vt:lpstr>
      <vt:lpstr>Předmět didaktiky</vt:lpstr>
      <vt:lpstr>Pro zamyšlení</vt:lpstr>
      <vt:lpstr>Učitel a didaktické kompetence</vt:lpstr>
      <vt:lpstr>Členění didaktiky</vt:lpstr>
      <vt:lpstr>Členění didaktiky</vt:lpstr>
      <vt:lpstr>Didaktika  = věda</vt:lpstr>
      <vt:lpstr>Systém didaktiky</vt:lpstr>
      <vt:lpstr>Didaktický systém</vt:lpstr>
      <vt:lpstr>Didaktická efektivnost Ed</vt:lpstr>
      <vt:lpstr>Typy vyučovacího procesu</vt:lpstr>
      <vt:lpstr>Moderní typ vyučovacího procesu</vt:lpstr>
      <vt:lpstr>Zásady humanisticky orientovaného vyučovacího procesu </vt:lpstr>
      <vt:lpstr>Didaktika praktického vyučování</vt:lpstr>
      <vt:lpstr>Snímek 22</vt:lpstr>
      <vt:lpstr>Význam didaktiky praktického vyučování</vt:lpstr>
      <vt:lpstr>Zvláštnosti praktického vyučování</vt:lpstr>
      <vt:lpstr>Odborný výcvik</vt:lpstr>
      <vt:lpstr>Snímek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Admin</cp:lastModifiedBy>
  <cp:revision>13</cp:revision>
  <dcterms:created xsi:type="dcterms:W3CDTF">2022-09-15T19:30:46Z</dcterms:created>
  <dcterms:modified xsi:type="dcterms:W3CDTF">2023-02-17T09:55:46Z</dcterms:modified>
</cp:coreProperties>
</file>