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7" r:id="rId4"/>
    <p:sldId id="266" r:id="rId5"/>
    <p:sldId id="271" r:id="rId6"/>
    <p:sldId id="268" r:id="rId7"/>
    <p:sldId id="269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63C88-909B-4315-A7D0-87DBF14749A7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777-E703-4DA2-A49C-A1BC020E8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5/Ammonia-3D-balls-A.p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3/3e/Nitrogen_cycle_cs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bg1"/>
                </a:solidFill>
              </a:rPr>
              <a:t>Amoniak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3" y="3286125"/>
            <a:ext cx="8286750" cy="1752600"/>
          </a:xfrm>
        </p:spPr>
        <p:txBody>
          <a:bodyPr>
            <a:noAutofit/>
          </a:bodyPr>
          <a:lstStyle/>
          <a:p>
            <a:pPr marR="0" algn="l">
              <a:buFont typeface="Arial" charset="0"/>
              <a:buNone/>
            </a:pPr>
            <a:endParaRPr lang="cs-CZ" b="1" dirty="0" smtClean="0">
              <a:solidFill>
                <a:srgbClr val="0172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55679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cs-CZ" sz="48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3573016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jedovatý, bezbarvý, štiplavě páchnoucí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plyn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908720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chemický vzorec amoniaku: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2708920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amoniak z hlediska skupenství a fyzikálních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vlastností: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4005064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lehčí než vzduch a při vdechování leptá a poškozuje sliznice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5157192"/>
            <a:ext cx="37444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1.: stavba molekuly amoniaku.</a:t>
            </a:r>
            <a:endParaRPr lang="cs-C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Soubor:Ammonia-3D-balls-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509120"/>
            <a:ext cx="31683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1484784"/>
            <a:ext cx="872204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se vyrábí  přímým slučováním z prvků za vysoké teploty a při vysokém tlaku (400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 a 20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ctr"/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4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3 H</a:t>
            </a:r>
            <a:r>
              <a:rPr lang="cs-CZ" sz="4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2 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140968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Je amoniak rozpustný ve vodě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980728"/>
            <a:ext cx="6624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amoniak vyrábí ?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5661248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Čpavek je technický název pro vodný roztok amoniaku (hydroxid amonný).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3573016"/>
            <a:ext cx="886536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velmi dobře rozpouští ve vodě, přičemž vzniká roztok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hydroxidu amonného:</a:t>
            </a:r>
          </a:p>
          <a:p>
            <a:pPr algn="ctr"/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4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cs-CZ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5928" y="5229200"/>
            <a:ext cx="6624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čpavek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4005064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přírodě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se amoniak vyskytuje převážně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rozpuštěný ve vodě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tedy ve formě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amonných kationtů (NH</a:t>
            </a:r>
            <a:r>
              <a:rPr lang="cs-CZ" sz="2400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baseline="4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908720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Kde v přírodě se amoniak vyskytuje  a jak tam vzniká?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2348880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součástí atmosféry některých planet (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Jupiter, Saturn, Uran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vyskytuje se ve vesmíru (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 mezihvězdném prostoru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1412776"/>
            <a:ext cx="88653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Amoniak se uvolňuje bakteriálním rozkladem z organických zbytků (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výkaly, moč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429000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význam má amoniak v přírodě 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9" y="4941168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Amonné ionty NH</a:t>
            </a:r>
            <a:r>
              <a:rPr lang="cs-CZ" sz="2400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baseline="4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přijímají rostliny svými kořeny z půdy jako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nepostradatelný zdroj dusíku pro tvorbu bílkovin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528" y="5805264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Amoniak je tak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klíčovou sloučeninou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koloběh dusíku v přírodě.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Nitrogen cycle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208912" cy="5256584"/>
          </a:xfrm>
          <a:prstGeom prst="rect">
            <a:avLst/>
          </a:prstGeom>
          <a:noFill/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7544" y="76470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2.: koloběh dusíku v přírodě</a:t>
            </a:r>
            <a:endParaRPr lang="cs-C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1268760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na výrobu umělých hnojiv, např.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(dusičnan amonný -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síran amonný - NH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764704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průmyslového využití amoniaku: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2348880"/>
            <a:ext cx="88744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chladicí látka (médium) do chladicích zařízení (např.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mrazicí boxy, chladničky, zimní stadiony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atd.).                                                                                        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3356992"/>
            <a:ext cx="90268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součást čisticích prostředků používaných v domácnosti (např. k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čištění skla, porcelánu, grilů pro odstraňování připečených nečistot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529" y="4653136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antimikrobiální vlastnosti, proto se používá v potravinářském průmyslu k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desinfekci a konzervaci potravin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(označení E527).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5949280"/>
            <a:ext cx="86493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také jako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palivo v některých typech motorů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raketové motory).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    </a:t>
            </a:r>
          </a:p>
          <a:p>
            <a:pPr>
              <a:buNone/>
            </a:pPr>
            <a:r>
              <a:rPr lang="cs-CZ" sz="2400" dirty="0" smtClean="0"/>
              <a:t>    </a:t>
            </a:r>
            <a:r>
              <a:rPr lang="en-US" sz="2400" dirty="0" err="1" smtClean="0"/>
              <a:t>Amoniak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2013-01-26].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http://cs.wikipedia.org/wiki/Amoniak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83568" y="386104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    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67544" y="112474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Constantia" pitchFamily="18" charset="0"/>
                <a:cs typeface="Times New Roman" pitchFamily="18" charset="0"/>
              </a:rPr>
              <a:t>Obr. 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2400" dirty="0" smtClean="0"/>
              <a:t>MILLS, </a:t>
            </a:r>
            <a:r>
              <a:rPr lang="cs-CZ" sz="2400" dirty="0" err="1" smtClean="0"/>
              <a:t>Ben</a:t>
            </a:r>
            <a:r>
              <a:rPr lang="cs-CZ" sz="2400" dirty="0" smtClean="0"/>
              <a:t>. Soubor:</a:t>
            </a:r>
            <a:r>
              <a:rPr lang="cs-CZ" sz="2400" dirty="0" err="1" smtClean="0"/>
              <a:t>Ammonia</a:t>
            </a:r>
            <a:r>
              <a:rPr lang="cs-CZ" sz="2400" dirty="0" smtClean="0"/>
              <a:t>-3D-</a:t>
            </a:r>
            <a:r>
              <a:rPr lang="cs-CZ" sz="2400" dirty="0" err="1" smtClean="0"/>
              <a:t>balls</a:t>
            </a:r>
            <a:r>
              <a:rPr lang="cs-CZ" sz="2400" dirty="0" smtClean="0"/>
              <a:t>-A.</a:t>
            </a:r>
            <a:r>
              <a:rPr lang="cs-CZ" sz="2400" dirty="0" err="1" smtClean="0"/>
              <a:t>png</a:t>
            </a:r>
            <a:r>
              <a:rPr lang="cs-CZ" sz="2400" dirty="0" smtClean="0"/>
              <a:t>: </a:t>
            </a:r>
            <a:r>
              <a:rPr lang="cs-CZ" sz="2400" dirty="0" err="1" smtClean="0"/>
              <a:t>Ball</a:t>
            </a:r>
            <a:r>
              <a:rPr lang="cs-CZ" sz="2400" dirty="0" smtClean="0"/>
              <a:t>-</a:t>
            </a:r>
            <a:r>
              <a:rPr lang="cs-CZ" sz="2400" dirty="0" err="1" smtClean="0"/>
              <a:t>and</a:t>
            </a:r>
            <a:r>
              <a:rPr lang="cs-CZ" sz="2400" dirty="0" smtClean="0"/>
              <a:t>-</a:t>
            </a:r>
            <a:r>
              <a:rPr lang="cs-CZ" sz="2400" dirty="0" err="1" smtClean="0"/>
              <a:t>stick</a:t>
            </a:r>
            <a:r>
              <a:rPr lang="cs-CZ" sz="2400" dirty="0" smtClean="0"/>
              <a:t> model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ammonia</a:t>
            </a:r>
            <a:r>
              <a:rPr lang="cs-CZ" sz="2400" dirty="0" smtClean="0"/>
              <a:t> </a:t>
            </a:r>
            <a:r>
              <a:rPr lang="cs-CZ" sz="2400" dirty="0" err="1" smtClean="0"/>
              <a:t>molecule</a:t>
            </a:r>
            <a:r>
              <a:rPr lang="cs-CZ" sz="2400" dirty="0" smtClean="0"/>
              <a:t>, NH3.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2013-01-26]. Dostupné z: http://cs.wikipedia.org/wiki/Soubor:Ammonia-3D-balls-A.png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42210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2.: </a:t>
            </a:r>
            <a:r>
              <a:rPr lang="cs-CZ" sz="2400" dirty="0" smtClean="0"/>
              <a:t>MAŇAS, Michal a </a:t>
            </a:r>
            <a:r>
              <a:rPr lang="cs-CZ" sz="2400" dirty="0" err="1" smtClean="0"/>
              <a:t>Johann</a:t>
            </a:r>
            <a:r>
              <a:rPr lang="cs-CZ" sz="2400" dirty="0" smtClean="0"/>
              <a:t> DRÉO. Soubor:</a:t>
            </a:r>
            <a:r>
              <a:rPr lang="cs-CZ" sz="2400" dirty="0" err="1" smtClean="0"/>
              <a:t>Nitrogen</a:t>
            </a:r>
            <a:r>
              <a:rPr lang="cs-CZ" sz="2400" dirty="0" smtClean="0"/>
              <a:t> </a:t>
            </a:r>
            <a:r>
              <a:rPr lang="cs-CZ" sz="2400" dirty="0" err="1" smtClean="0"/>
              <a:t>cycle</a:t>
            </a:r>
            <a:r>
              <a:rPr lang="cs-CZ" sz="2400" dirty="0" smtClean="0"/>
              <a:t> </a:t>
            </a:r>
            <a:r>
              <a:rPr lang="cs-CZ" sz="2400" dirty="0" err="1" smtClean="0"/>
              <a:t>cs.svg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2013-01-26]. Dostupné z: http://cs.wikipedia.org/wiki/Soubor:Nitrogen_cycle_cs.svg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</TotalTime>
  <Words>537</Words>
  <Application>Microsoft Office PowerPoint</Application>
  <PresentationFormat>Předvádění na obrazovce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Amoniak 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Amoniak </dc:title>
  <dc:creator>Ptacek</dc:creator>
  <cp:lastModifiedBy>Ptacek</cp:lastModifiedBy>
  <cp:revision>35</cp:revision>
  <dcterms:created xsi:type="dcterms:W3CDTF">2013-01-22T11:10:31Z</dcterms:created>
  <dcterms:modified xsi:type="dcterms:W3CDTF">2013-11-30T12:37:38Z</dcterms:modified>
</cp:coreProperties>
</file>