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99B6-3E39-4278-BC26-B15348E22E19}" type="datetimeFigureOut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EDAE-A019-49DC-9A45-5D2C1148D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38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99B6-3E39-4278-BC26-B15348E22E19}" type="datetimeFigureOut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EDAE-A019-49DC-9A45-5D2C1148D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7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99B6-3E39-4278-BC26-B15348E22E19}" type="datetimeFigureOut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EDAE-A019-49DC-9A45-5D2C1148D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748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99B6-3E39-4278-BC26-B15348E22E19}" type="datetimeFigureOut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EDAE-A019-49DC-9A45-5D2C1148D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96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99B6-3E39-4278-BC26-B15348E22E19}" type="datetimeFigureOut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EDAE-A019-49DC-9A45-5D2C1148D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61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99B6-3E39-4278-BC26-B15348E22E19}" type="datetimeFigureOut">
              <a:rPr lang="cs-CZ" smtClean="0"/>
              <a:t>04.03.2023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EDAE-A019-49DC-9A45-5D2C1148D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61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99B6-3E39-4278-BC26-B15348E22E19}" type="datetimeFigureOut">
              <a:rPr lang="cs-CZ" smtClean="0"/>
              <a:t>04.03.2023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EDAE-A019-49DC-9A45-5D2C1148D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26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99B6-3E39-4278-BC26-B15348E22E19}" type="datetimeFigureOut">
              <a:rPr lang="cs-CZ" smtClean="0"/>
              <a:t>04.03.2023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EDAE-A019-49DC-9A45-5D2C1148D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640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99B6-3E39-4278-BC26-B15348E22E19}" type="datetimeFigureOut">
              <a:rPr lang="cs-CZ" smtClean="0"/>
              <a:t>04.03.2023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EDAE-A019-49DC-9A45-5D2C1148D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742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99B6-3E39-4278-BC26-B15348E22E19}" type="datetimeFigureOut">
              <a:rPr lang="cs-CZ" smtClean="0"/>
              <a:t>04.03.2023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EDAE-A019-49DC-9A45-5D2C1148D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04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99B6-3E39-4278-BC26-B15348E22E19}" type="datetimeFigureOut">
              <a:rPr lang="cs-CZ" smtClean="0"/>
              <a:t>04.03.2023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EDAE-A019-49DC-9A45-5D2C1148D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7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499B6-3E39-4278-BC26-B15348E22E19}" type="datetimeFigureOut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EEDAE-A019-49DC-9A45-5D2C1148D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11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576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Projekt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>
                <a:solidFill>
                  <a:srgbClr val="C00000"/>
                </a:solidFill>
              </a:rPr>
              <a:t>Kvalitní záměr </a:t>
            </a:r>
          </a:p>
          <a:p>
            <a:pPr marL="514350" indent="-514350">
              <a:buAutoNum type="arabicPeriod"/>
            </a:pPr>
            <a:r>
              <a:rPr lang="cs-CZ" dirty="0" smtClean="0"/>
              <a:t>Výběr vhodného dotačního programu </a:t>
            </a:r>
          </a:p>
          <a:p>
            <a:pPr marL="514350" indent="-514350">
              <a:buAutoNum type="arabicPeriod"/>
            </a:pPr>
            <a:r>
              <a:rPr lang="pt-BR" dirty="0" smtClean="0"/>
              <a:t>P</a:t>
            </a:r>
            <a:r>
              <a:rPr lang="cs-CZ" dirty="0" err="1" smtClean="0"/>
              <a:t>říprava</a:t>
            </a:r>
            <a:r>
              <a:rPr lang="cs-CZ" dirty="0" smtClean="0"/>
              <a:t> žádosti o dotaci</a:t>
            </a:r>
          </a:p>
          <a:p>
            <a:pPr marL="514350" indent="-514350">
              <a:buAutoNum type="arabicPeriod" startAt="4"/>
            </a:pPr>
            <a:r>
              <a:rPr lang="cs-CZ" dirty="0" smtClean="0"/>
              <a:t>Založení účtu v elektronickém systému (výzva) 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/>
              <a:t>Podání žádosti o dotaci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/>
              <a:t>Hodnocení projektu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Realizace projektu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/>
              <a:t>Ukončení projektu 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/>
              <a:t>Vyhodnocení projektu a vyúčtování, žádost o platbu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/>
              <a:t>Kontroly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/>
              <a:t>Poskytnutí financí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/>
              <a:t>Udržitelnost – monitorování projektu – archivace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Publicita</a:t>
            </a:r>
          </a:p>
          <a:p>
            <a:pPr marL="0" indent="0">
              <a:buNone/>
            </a:pPr>
            <a:endParaRPr lang="cs-CZ" b="1" dirty="0"/>
          </a:p>
          <a:p>
            <a:endParaRPr lang="pt-BR" b="1" cap="all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1598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Škola</a:t>
            </a:r>
          </a:p>
          <a:p>
            <a:r>
              <a:rPr lang="cs-CZ" dirty="0" smtClean="0"/>
              <a:t>Zaměstnání</a:t>
            </a:r>
          </a:p>
          <a:p>
            <a:r>
              <a:rPr lang="cs-CZ" dirty="0" smtClean="0"/>
              <a:t>Bydliště</a:t>
            </a:r>
          </a:p>
          <a:p>
            <a:r>
              <a:rPr lang="cs-CZ" dirty="0" smtClean="0"/>
              <a:t>Vlastní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4873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Vlastní projekt – reálný</a:t>
            </a:r>
          </a:p>
          <a:p>
            <a:r>
              <a:rPr lang="cs-CZ" dirty="0" smtClean="0"/>
              <a:t>Vlastní projekt – představa</a:t>
            </a:r>
          </a:p>
          <a:p>
            <a:r>
              <a:rPr lang="cs-CZ" smtClean="0"/>
              <a:t>Zkušenosti </a:t>
            </a:r>
          </a:p>
        </p:txBody>
      </p:sp>
    </p:spTree>
    <p:extLst>
      <p:ext uri="{BB962C8B-B14F-4D97-AF65-F5344CB8AC3E}">
        <p14:creationId xmlns:p14="http://schemas.microsoft.com/office/powerpoint/2010/main" val="14567983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65</Words>
  <Application>Microsoft Office PowerPoint</Application>
  <PresentationFormat>Předvádění na obrazovce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Úkoly</vt:lpstr>
      <vt:lpstr>Projekt</vt:lpstr>
      <vt:lpstr>Projekty</vt:lpstr>
      <vt:lpstr>Plán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Úkoly</dc:title>
  <dc:creator>Anna</dc:creator>
  <cp:lastModifiedBy>Anna</cp:lastModifiedBy>
  <cp:revision>2</cp:revision>
  <dcterms:created xsi:type="dcterms:W3CDTF">2023-03-03T23:37:23Z</dcterms:created>
  <dcterms:modified xsi:type="dcterms:W3CDTF">2023-03-03T23:44:06Z</dcterms:modified>
</cp:coreProperties>
</file>