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a872696e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a872696e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3a872696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3a872696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a872696e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a872696e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a872696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a872696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a872696e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3a872696e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a872696e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a872696e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a872696e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a872696e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ilked.com/famous-portraits-smiling-faceapp/" TargetMode="External"/><Relationship Id="rId2" Type="http://schemas.openxmlformats.org/officeDocument/2006/relationships/hyperlink" Target="https://www.boredpanda.com/famous-classical-paintings-with-smile-koty2/?utm_source=google&amp;utm_medium=organic&amp;utm_campaign=organic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EC4600-A563-737C-0EE7-CE58396B6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5" y="53787"/>
            <a:ext cx="6299947" cy="49499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4B62A3-1B66-8483-084C-B935B48D9E2E}"/>
              </a:ext>
            </a:extLst>
          </p:cNvPr>
          <p:cNvSpPr txBox="1"/>
          <p:nvPr/>
        </p:nvSpPr>
        <p:spPr>
          <a:xfrm>
            <a:off x="6501653" y="268941"/>
            <a:ext cx="168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Reine Elizabeth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costume, debout&#10;&#10;Description générée automatiquement">
            <a:extLst>
              <a:ext uri="{FF2B5EF4-FFF2-40B4-BE49-F238E27FC236}">
                <a16:creationId xmlns:a16="http://schemas.microsoft.com/office/drawing/2014/main" id="{C26D87EB-ECC8-5BAA-5734-4A82EA932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1" y="316006"/>
            <a:ext cx="5177117" cy="406773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A9D2A67-4DCF-D91A-FBEE-892CDA2FC7F9}"/>
              </a:ext>
            </a:extLst>
          </p:cNvPr>
          <p:cNvSpPr txBox="1"/>
          <p:nvPr/>
        </p:nvSpPr>
        <p:spPr>
          <a:xfrm>
            <a:off x="1223682" y="451971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Man With A Glove By Titian</a:t>
            </a:r>
          </a:p>
        </p:txBody>
      </p:sp>
    </p:spTree>
    <p:extLst>
      <p:ext uri="{BB962C8B-B14F-4D97-AF65-F5344CB8AC3E}">
        <p14:creationId xmlns:p14="http://schemas.microsoft.com/office/powerpoint/2010/main" val="106126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5CF3AD6-1D88-ACA6-85B9-019B4938BA4B}"/>
              </a:ext>
            </a:extLst>
          </p:cNvPr>
          <p:cNvSpPr txBox="1"/>
          <p:nvPr/>
        </p:nvSpPr>
        <p:spPr>
          <a:xfrm>
            <a:off x="1183341" y="578224"/>
            <a:ext cx="6777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D’autres portraits à qui on a redonné le sourire :</a:t>
            </a:r>
          </a:p>
          <a:p>
            <a:pPr marL="285750" indent="-285750">
              <a:buFontTx/>
              <a:buChar char="-"/>
            </a:pPr>
            <a:r>
              <a:rPr lang="fr-FR" dirty="0">
                <a:hlinkClick r:id="rId2"/>
              </a:rPr>
              <a:t>https://www.boredpanda.com/famous-classical-paintings-with-smile-koty2/?utm_source=google&amp;utm_medium=organic&amp;utm_campaign=organic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hlinkClick r:id="rId3"/>
              </a:rPr>
              <a:t>https://www.demilked.com/famous-portraits-smiling-faceapp/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12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pose&#10;&#10;Description générée automatiquement">
            <a:extLst>
              <a:ext uri="{FF2B5EF4-FFF2-40B4-BE49-F238E27FC236}">
                <a16:creationId xmlns:a16="http://schemas.microsoft.com/office/drawing/2014/main" id="{DD523699-C672-197E-DE59-DE1E9AE64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60" y="316006"/>
            <a:ext cx="4933390" cy="39467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13268D-4A40-E075-2476-E0FADCFAC0A5}"/>
              </a:ext>
            </a:extLst>
          </p:cNvPr>
          <p:cNvSpPr txBox="1"/>
          <p:nvPr/>
        </p:nvSpPr>
        <p:spPr>
          <a:xfrm>
            <a:off x="1627094" y="440130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Lady In Blue By Thomas Gainsborough</a:t>
            </a:r>
          </a:p>
        </p:txBody>
      </p:sp>
    </p:spTree>
    <p:extLst>
      <p:ext uri="{BB962C8B-B14F-4D97-AF65-F5344CB8AC3E}">
        <p14:creationId xmlns:p14="http://schemas.microsoft.com/office/powerpoint/2010/main" val="345937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femme, debout&#10;&#10;Description générée automatiquement">
            <a:extLst>
              <a:ext uri="{FF2B5EF4-FFF2-40B4-BE49-F238E27FC236}">
                <a16:creationId xmlns:a16="http://schemas.microsoft.com/office/drawing/2014/main" id="{8ACBAA45-6FD5-FD14-ED4D-46C9CEBF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44" y="142875"/>
            <a:ext cx="5337362" cy="388864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445FA15-4AEF-17FB-AF02-E6AF73309D5B}"/>
              </a:ext>
            </a:extLst>
          </p:cNvPr>
          <p:cNvSpPr txBox="1"/>
          <p:nvPr/>
        </p:nvSpPr>
        <p:spPr>
          <a:xfrm>
            <a:off x="1472453" y="430045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Girl With A Pearl Earring By Johannes Vermeer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pose, debout&#10;&#10;Description générée automatiquement">
            <a:extLst>
              <a:ext uri="{FF2B5EF4-FFF2-40B4-BE49-F238E27FC236}">
                <a16:creationId xmlns:a16="http://schemas.microsoft.com/office/drawing/2014/main" id="{FAC9F3EC-8097-F299-8745-3576238F5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819150"/>
            <a:ext cx="66675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45875" cy="42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C38CBE-11A1-F089-349C-5A3C16598076}"/>
              </a:ext>
            </a:extLst>
          </p:cNvPr>
          <p:cNvSpPr txBox="1"/>
          <p:nvPr/>
        </p:nvSpPr>
        <p:spPr>
          <a:xfrm>
            <a:off x="1640541" y="43982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Desperate Man By Gustave Courbet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96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76</Words>
  <Application>Microsoft Office PowerPoint</Application>
  <PresentationFormat>Affichage à l'écran (16:9)</PresentationFormat>
  <Paragraphs>8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Christophe Gérard L. Cusimano</cp:lastModifiedBy>
  <cp:revision>1</cp:revision>
  <dcterms:modified xsi:type="dcterms:W3CDTF">2023-04-28T08:56:43Z</dcterms:modified>
</cp:coreProperties>
</file>