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61" r:id="rId4"/>
    <p:sldId id="280" r:id="rId5"/>
    <p:sldId id="277" r:id="rId6"/>
    <p:sldId id="278" r:id="rId7"/>
    <p:sldId id="258" r:id="rId8"/>
    <p:sldId id="281" r:id="rId9"/>
    <p:sldId id="265" r:id="rId10"/>
    <p:sldId id="268" r:id="rId11"/>
    <p:sldId id="266" r:id="rId12"/>
    <p:sldId id="282" r:id="rId13"/>
    <p:sldId id="283" r:id="rId14"/>
    <p:sldId id="284" r:id="rId15"/>
    <p:sldId id="285" r:id="rId16"/>
    <p:sldId id="286" r:id="rId17"/>
    <p:sldId id="287" r:id="rId18"/>
    <p:sldId id="267" r:id="rId19"/>
    <p:sldId id="269" r:id="rId20"/>
    <p:sldId id="270" r:id="rId21"/>
    <p:sldId id="288" r:id="rId22"/>
    <p:sldId id="289" r:id="rId2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1F4B25-6DD5-415D-A454-868CC20B30A0}" v="1" dt="2023-03-12T15:22:24.1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442" autoAdjust="0"/>
  </p:normalViewPr>
  <p:slideViewPr>
    <p:cSldViewPr snapToGrid="0">
      <p:cViewPr varScale="1">
        <p:scale>
          <a:sx n="72" d="100"/>
          <a:sy n="72" d="100"/>
        </p:scale>
        <p:origin x="102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a Minaříková" userId="a082955f-a770-48d3-a031-accf805728f5" providerId="ADAL" clId="{A01F4B25-6DD5-415D-A454-868CC20B30A0}"/>
    <pc:docChg chg="addSld modSld">
      <pc:chgData name="Eva Minaříková" userId="a082955f-a770-48d3-a031-accf805728f5" providerId="ADAL" clId="{A01F4B25-6DD5-415D-A454-868CC20B30A0}" dt="2023-03-12T15:22:24.173" v="60" actId="20577"/>
      <pc:docMkLst>
        <pc:docMk/>
      </pc:docMkLst>
      <pc:sldChg chg="modSp mod">
        <pc:chgData name="Eva Minaříková" userId="a082955f-a770-48d3-a031-accf805728f5" providerId="ADAL" clId="{A01F4B25-6DD5-415D-A454-868CC20B30A0}" dt="2023-03-12T15:22:24.173" v="60" actId="20577"/>
        <pc:sldMkLst>
          <pc:docMk/>
          <pc:sldMk cId="2027726488" sldId="258"/>
        </pc:sldMkLst>
        <pc:spChg chg="mod">
          <ac:chgData name="Eva Minaříková" userId="a082955f-a770-48d3-a031-accf805728f5" providerId="ADAL" clId="{A01F4B25-6DD5-415D-A454-868CC20B30A0}" dt="2023-03-12T15:22:24.173" v="60" actId="20577"/>
          <ac:spMkLst>
            <pc:docMk/>
            <pc:sldMk cId="2027726488" sldId="258"/>
            <ac:spMk id="3" creationId="{E3CE110D-79C7-6309-86EA-E6853BF76472}"/>
          </ac:spMkLst>
        </pc:spChg>
      </pc:sldChg>
      <pc:sldChg chg="modSp new mod">
        <pc:chgData name="Eva Minaříková" userId="a082955f-a770-48d3-a031-accf805728f5" providerId="ADAL" clId="{A01F4B25-6DD5-415D-A454-868CC20B30A0}" dt="2023-03-12T15:03:02.549" v="58" actId="20577"/>
        <pc:sldMkLst>
          <pc:docMk/>
          <pc:sldMk cId="2284262872" sldId="289"/>
        </pc:sldMkLst>
        <pc:spChg chg="mod">
          <ac:chgData name="Eva Minaříková" userId="a082955f-a770-48d3-a031-accf805728f5" providerId="ADAL" clId="{A01F4B25-6DD5-415D-A454-868CC20B30A0}" dt="2023-03-12T15:02:50.732" v="5" actId="20577"/>
          <ac:spMkLst>
            <pc:docMk/>
            <pc:sldMk cId="2284262872" sldId="289"/>
            <ac:spMk id="2" creationId="{08EE2BCF-2E08-5750-3E87-95438742FAE8}"/>
          </ac:spMkLst>
        </pc:spChg>
        <pc:spChg chg="mod">
          <ac:chgData name="Eva Minaříková" userId="a082955f-a770-48d3-a031-accf805728f5" providerId="ADAL" clId="{A01F4B25-6DD5-415D-A454-868CC20B30A0}" dt="2023-03-12T15:03:02.549" v="58" actId="20577"/>
          <ac:spMkLst>
            <pc:docMk/>
            <pc:sldMk cId="2284262872" sldId="289"/>
            <ac:spMk id="3" creationId="{602B113B-404F-9DFA-3346-881DEB8BD1A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9F3FE2-1941-4901-8EA2-0154ADE1BE59}" type="datetimeFigureOut">
              <a:rPr lang="cs-CZ" smtClean="0"/>
              <a:t>12.03.2023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92436F-1385-4EE0-9B63-FA0F6B59EE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484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cs-CZ" dirty="0"/>
              <a:t>Talk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chants</a:t>
            </a:r>
            <a:r>
              <a:rPr lang="cs-CZ" dirty="0"/>
              <a:t> – </a:t>
            </a:r>
            <a:r>
              <a:rPr lang="cs-CZ" dirty="0" err="1"/>
              <a:t>think</a:t>
            </a:r>
            <a:r>
              <a:rPr lang="cs-CZ" dirty="0"/>
              <a:t>, pair, </a:t>
            </a:r>
            <a:r>
              <a:rPr lang="cs-CZ" dirty="0" err="1"/>
              <a:t>share</a:t>
            </a:r>
            <a:endParaRPr lang="cs-CZ" dirty="0"/>
          </a:p>
          <a:p>
            <a:pPr marL="228600" indent="-228600">
              <a:buAutoNum type="arabicPeriod"/>
            </a:pPr>
            <a:r>
              <a:rPr lang="cs-CZ" dirty="0"/>
              <a:t>Do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chant</a:t>
            </a:r>
            <a:r>
              <a:rPr lang="cs-CZ" dirty="0"/>
              <a:t> </a:t>
            </a:r>
            <a:r>
              <a:rPr lang="cs-CZ" dirty="0" err="1"/>
              <a:t>Who‘s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as </a:t>
            </a:r>
            <a:r>
              <a:rPr lang="cs-CZ" dirty="0" err="1"/>
              <a:t>described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book</a:t>
            </a:r>
            <a:endParaRPr lang="cs-CZ" dirty="0"/>
          </a:p>
          <a:p>
            <a:pPr marL="228600" indent="-228600">
              <a:buAutoNum type="arabicPeriod"/>
            </a:pPr>
            <a:r>
              <a:rPr lang="cs-CZ" dirty="0"/>
              <a:t>Show </a:t>
            </a:r>
            <a:r>
              <a:rPr lang="cs-CZ" dirty="0" err="1"/>
              <a:t>them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information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book</a:t>
            </a:r>
            <a:r>
              <a:rPr lang="cs-CZ" dirty="0"/>
              <a:t>.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done </a:t>
            </a:r>
            <a:r>
              <a:rPr lang="cs-CZ" dirty="0" err="1"/>
              <a:t>this</a:t>
            </a:r>
            <a:r>
              <a:rPr lang="cs-CZ" dirty="0"/>
              <a:t> – </a:t>
            </a: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would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do </a:t>
            </a:r>
            <a:r>
              <a:rPr lang="cs-CZ" dirty="0" err="1"/>
              <a:t>next</a:t>
            </a:r>
            <a:r>
              <a:rPr lang="cs-CZ" dirty="0"/>
              <a:t> to </a:t>
            </a:r>
            <a:r>
              <a:rPr lang="cs-CZ" dirty="0" err="1"/>
              <a:t>provide</a:t>
            </a:r>
            <a:r>
              <a:rPr lang="cs-CZ" dirty="0"/>
              <a:t> more </a:t>
            </a:r>
            <a:r>
              <a:rPr lang="cs-CZ" dirty="0" err="1"/>
              <a:t>personalised</a:t>
            </a:r>
            <a:r>
              <a:rPr lang="cs-CZ" dirty="0"/>
              <a:t> dril to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students</a:t>
            </a:r>
            <a:r>
              <a:rPr lang="cs-CZ" dirty="0"/>
              <a:t>? Design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activity</a:t>
            </a:r>
            <a:r>
              <a:rPr lang="cs-CZ" dirty="0"/>
              <a:t> in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group</a:t>
            </a:r>
            <a:r>
              <a:rPr lang="cs-CZ" dirty="0"/>
              <a:t> and </a:t>
            </a:r>
            <a:r>
              <a:rPr lang="cs-CZ" dirty="0" err="1"/>
              <a:t>then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will</a:t>
            </a:r>
            <a:r>
              <a:rPr lang="cs-CZ" dirty="0"/>
              <a:t> show </a:t>
            </a:r>
            <a:r>
              <a:rPr lang="cs-CZ" dirty="0" err="1"/>
              <a:t>them</a:t>
            </a:r>
            <a:r>
              <a:rPr lang="cs-CZ" dirty="0"/>
              <a:t> to </a:t>
            </a:r>
            <a:r>
              <a:rPr lang="cs-CZ" dirty="0" err="1"/>
              <a:t>each</a:t>
            </a:r>
            <a:r>
              <a:rPr lang="cs-CZ" dirty="0"/>
              <a:t> </a:t>
            </a:r>
            <a:r>
              <a:rPr lang="cs-CZ" dirty="0" err="1"/>
              <a:t>other</a:t>
            </a:r>
            <a:r>
              <a:rPr lang="cs-CZ" dirty="0"/>
              <a:t>/</a:t>
            </a:r>
            <a:r>
              <a:rPr lang="cs-CZ" dirty="0" err="1"/>
              <a:t>discuss</a:t>
            </a:r>
            <a:r>
              <a:rPr lang="cs-CZ" dirty="0"/>
              <a:t>/</a:t>
            </a:r>
            <a:r>
              <a:rPr lang="cs-CZ" dirty="0" err="1"/>
              <a:t>try</a:t>
            </a:r>
            <a:r>
              <a:rPr lang="cs-CZ" dirty="0"/>
              <a:t> </a:t>
            </a:r>
            <a:r>
              <a:rPr lang="cs-CZ" dirty="0" err="1"/>
              <a:t>them</a:t>
            </a:r>
            <a:r>
              <a:rPr lang="cs-CZ" dirty="0"/>
              <a:t> out (</a:t>
            </a:r>
            <a:r>
              <a:rPr lang="cs-CZ" dirty="0" err="1"/>
              <a:t>depending</a:t>
            </a:r>
            <a:r>
              <a:rPr lang="cs-CZ" dirty="0"/>
              <a:t> on </a:t>
            </a:r>
            <a:r>
              <a:rPr lang="cs-CZ" dirty="0" err="1"/>
              <a:t>time</a:t>
            </a:r>
            <a:r>
              <a:rPr lang="cs-CZ" dirty="0"/>
              <a:t>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932A6D-0BAA-4FFE-80EF-544C504862B1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3174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020A5B-D8DA-80E3-A85A-DFECD9CCE3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4F24E9F-FFBD-76AB-C42B-9A0BCBA567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447D247-ABDD-A0C1-8B48-2A86BAC7B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DF4A4-7D04-4151-84B1-C33ADDA72B12}" type="datetimeFigureOut">
              <a:rPr lang="cs-CZ" smtClean="0"/>
              <a:t>12.03.2023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324F7AB-5CF4-8583-C042-0023CBB62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0453165-2292-0020-1889-3D7CE111C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F6892-3EB8-4C5C-B627-A3CB4088F1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7333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B99E07-A383-0BCF-8E1A-DFAC6CB7E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BC15980-670E-F4B7-5E7F-D6F4D30B97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AA6EE95-FD51-0A80-2578-ADFE38310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DF4A4-7D04-4151-84B1-C33ADDA72B12}" type="datetimeFigureOut">
              <a:rPr lang="cs-CZ" smtClean="0"/>
              <a:t>12.03.2023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6F53024-4F0B-6F58-C152-8969C6C65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8D10AE8-69A1-6773-4EB7-995099580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F6892-3EB8-4C5C-B627-A3CB4088F1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0447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3A453EC-3BF3-A47C-195A-56ED35959C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0669489-3790-B525-8780-609FE872D8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6331DC4-24A0-B908-531E-0D0D6D316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DF4A4-7D04-4151-84B1-C33ADDA72B12}" type="datetimeFigureOut">
              <a:rPr lang="cs-CZ" smtClean="0"/>
              <a:t>12.03.2023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65E07F0-2CD4-FA07-767E-C58004EAC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0BBEBC9-5E92-7F33-BEE8-AC65A19E0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F6892-3EB8-4C5C-B627-A3CB4088F1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2902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4AB2AA-C1BA-D0D8-0E3F-F77C81CC2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82ECDF-A6DE-D168-C68C-8D7AB0E8D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BBFEC4A-96CF-9EC5-C899-C7BB597DC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DF4A4-7D04-4151-84B1-C33ADDA72B12}" type="datetimeFigureOut">
              <a:rPr lang="cs-CZ" smtClean="0"/>
              <a:t>12.03.2023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C196300-174B-17C1-4688-BE3FDF7BC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C6CB2A9-81A2-0D84-ED36-303526AE3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F6892-3EB8-4C5C-B627-A3CB4088F1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1411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1705E5-4DE1-1697-18A7-B9A28471E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23F4FD6-AB27-2253-4CFB-AEDAFC699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7A8AAB7-677C-70A5-24B3-CB317A6BE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DF4A4-7D04-4151-84B1-C33ADDA72B12}" type="datetimeFigureOut">
              <a:rPr lang="cs-CZ" smtClean="0"/>
              <a:t>12.03.2023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DE2857E-BF9C-C105-C5EB-CEFF787A2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DB0E5F9-5309-1629-34F5-A4F11D469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F6892-3EB8-4C5C-B627-A3CB4088F1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6652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BA3DEC-008F-ED47-96AD-FF98135AF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0C531B-F8CC-05A9-3666-EC518C5125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77F663E-E735-F59B-1FAF-0E0E68588B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EB7E8CC-30ED-6335-0A4A-5F2E7FB7C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DF4A4-7D04-4151-84B1-C33ADDA72B12}" type="datetimeFigureOut">
              <a:rPr lang="cs-CZ" smtClean="0"/>
              <a:t>12.03.2023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984DBAC-E415-6567-8936-010A290C6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FCC1101-EA24-B443-D1D6-42E86C4F8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F6892-3EB8-4C5C-B627-A3CB4088F1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1922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E72B18-3653-E5BC-E567-893D13323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89CBB3B-1B8B-E81F-37F1-9977B6A73F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D07459A-F9C9-0924-468B-0929DF2246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E71EE55-B5C8-A91C-2679-B8CD36522C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DA77633-386F-2D3C-053A-8D595B5E79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BF3706A-ABA4-074E-02EB-FCF585BBC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DF4A4-7D04-4151-84B1-C33ADDA72B12}" type="datetimeFigureOut">
              <a:rPr lang="cs-CZ" smtClean="0"/>
              <a:t>12.03.2023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9E3D2CC-863B-C9B6-9C7B-F09EB4D75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BD97ECE-4963-4BF6-AD66-5B6E09E76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F6892-3EB8-4C5C-B627-A3CB4088F1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9003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A7C897-0DCE-C712-3C50-A63E93977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BC526AF-A422-CA19-FB9E-8BA67AC3D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DF4A4-7D04-4151-84B1-C33ADDA72B12}" type="datetimeFigureOut">
              <a:rPr lang="cs-CZ" smtClean="0"/>
              <a:t>12.03.2023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E649F03-447F-9DE7-CEB6-7EEFF2F16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7EE2535-2412-82A0-67AD-EEBC0EC75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F6892-3EB8-4C5C-B627-A3CB4088F1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3342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BED4C93-61EC-1A32-7611-11FD73B41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DF4A4-7D04-4151-84B1-C33ADDA72B12}" type="datetimeFigureOut">
              <a:rPr lang="cs-CZ" smtClean="0"/>
              <a:t>12.03.2023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7B34CE7-41D8-0E2B-2956-2FD3E64F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02F1311-CC49-4204-00CB-E8E3A3FB1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F6892-3EB8-4C5C-B627-A3CB4088F1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8476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018586-C95D-8500-5DF5-FFB44B358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C28794-B7A9-9154-02BF-DFC44BF6F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5656C92-7748-9E86-BB40-8881C98368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050DD61-2F83-69B3-8888-63545496C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DF4A4-7D04-4151-84B1-C33ADDA72B12}" type="datetimeFigureOut">
              <a:rPr lang="cs-CZ" smtClean="0"/>
              <a:t>12.03.2023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BCDFC7E-135C-0ABF-42AE-241AA1350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12F7A91-AA89-8FEF-4B61-ABA41F649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F6892-3EB8-4C5C-B627-A3CB4088F1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7156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B465B-E3D8-230E-B334-490ED563A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AF78455-A0D8-D9E9-9CA0-B040E4D205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8C52C41-969C-3F68-F308-560FD05417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EEF7CA1-C192-9DE1-FEE1-5CDE61352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DF4A4-7D04-4151-84B1-C33ADDA72B12}" type="datetimeFigureOut">
              <a:rPr lang="cs-CZ" smtClean="0"/>
              <a:t>12.03.2023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7A0CED6-2BDD-9FC2-310C-A9C15CB29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FAB1FBC-95B1-C055-ED1C-BB3713E1F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F6892-3EB8-4C5C-B627-A3CB4088F1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5319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74D0A74-84BF-53C3-D00B-8F4D78D0F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98136BA-92CE-C03E-E25E-7EDFA11858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C55EC29-E5E2-7EA5-8A9F-0A2C95D479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DF4A4-7D04-4151-84B1-C33ADDA72B12}" type="datetimeFigureOut">
              <a:rPr lang="cs-CZ" smtClean="0"/>
              <a:t>12.03.2023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103EB1F-B11C-4DE5-8041-5B617D00EF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58E9AE9-9689-1B29-D01F-CA319A6046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F6892-3EB8-4C5C-B627-A3CB4088F1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405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Kxd30lQ1f0&amp;t=223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2.emf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mQDqMdDERg" TargetMode="External"/><Relationship Id="rId2" Type="http://schemas.openxmlformats.org/officeDocument/2006/relationships/hyperlink" Target="https://www.youtube.com/watch?v=jmtOKfTEBh8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XItVqHL_VY" TargetMode="External"/><Relationship Id="rId2" Type="http://schemas.openxmlformats.org/officeDocument/2006/relationships/hyperlink" Target="https://www.youtube.com/watch?v=U5bIXaKxcv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nO_55r1PEKQ&amp;list=PLauwxQ-VGyUvLfP5Ckk_ajLSmH0fIuibj&amp;index=4" TargetMode="External"/><Relationship Id="rId5" Type="http://schemas.openxmlformats.org/officeDocument/2006/relationships/hyperlink" Target="https://www.youtube.com/watch?v=ijxRuVE4gWo&amp;list=PLauwxQ-VGyUvLfP5Ckk_ajLSmH0fIuibj&amp;index=39" TargetMode="External"/><Relationship Id="rId4" Type="http://schemas.openxmlformats.org/officeDocument/2006/relationships/hyperlink" Target="https://www.youtube.com/watch?v=Jb9jq0oTxZg&amp;list=PLauwxQ-VGyUvLfP5Ckk_ajLSmH0fIuibj&amp;index=13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C3FB1A-93FD-9897-0201-D6E592E94D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Phonetics</a:t>
            </a:r>
            <a:r>
              <a:rPr lang="cs-CZ" dirty="0"/>
              <a:t> 2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9DFB064-A7B5-090A-CA44-BA8C558924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/>
              <a:t>Week</a:t>
            </a:r>
            <a:r>
              <a:rPr lang="cs-CZ" dirty="0"/>
              <a:t> 5 – </a:t>
            </a:r>
            <a:r>
              <a:rPr lang="cs-CZ" dirty="0" err="1"/>
              <a:t>the</a:t>
            </a:r>
            <a:r>
              <a:rPr lang="cs-CZ" dirty="0"/>
              <a:t> rest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consonants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7300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8DE9BF-0A08-905B-89F3-BB5571F68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4B15F3-B9FD-F0ED-589B-C8BEDE3EB5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https://www.youtube.com/watch?v=uKxd30lQ1f0&amp;t=223s</a:t>
            </a:r>
            <a:endParaRPr lang="cs-CZ" dirty="0"/>
          </a:p>
          <a:p>
            <a:endParaRPr lang="cs-CZ" dirty="0"/>
          </a:p>
          <a:p>
            <a:r>
              <a:rPr lang="cs-CZ" dirty="0"/>
              <a:t>Listen and </a:t>
            </a:r>
            <a:r>
              <a:rPr lang="cs-CZ" dirty="0" err="1"/>
              <a:t>find</a:t>
            </a:r>
            <a:r>
              <a:rPr lang="cs-CZ" dirty="0"/>
              <a:t>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sounds</a:t>
            </a:r>
            <a:r>
              <a:rPr lang="cs-CZ" dirty="0"/>
              <a:t> </a:t>
            </a:r>
            <a:r>
              <a:rPr lang="cs-CZ" dirty="0" err="1"/>
              <a:t>they</a:t>
            </a:r>
            <a:r>
              <a:rPr lang="cs-CZ" dirty="0"/>
              <a:t> </a:t>
            </a:r>
            <a:r>
              <a:rPr lang="cs-CZ" dirty="0" err="1"/>
              <a:t>focus</a:t>
            </a:r>
            <a:r>
              <a:rPr lang="cs-CZ" dirty="0"/>
              <a:t> on</a:t>
            </a:r>
          </a:p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did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learn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English</a:t>
            </a:r>
            <a:r>
              <a:rPr lang="cs-CZ" dirty="0"/>
              <a:t> </a:t>
            </a:r>
            <a:r>
              <a:rPr lang="cs-CZ" dirty="0" err="1"/>
              <a:t>pronunciation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H</a:t>
            </a:r>
          </a:p>
        </p:txBody>
      </p:sp>
    </p:spTree>
    <p:extLst>
      <p:ext uri="{BB962C8B-B14F-4D97-AF65-F5344CB8AC3E}">
        <p14:creationId xmlns:p14="http://schemas.microsoft.com/office/powerpoint/2010/main" val="324975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20E22B-7CBB-F382-DF5D-E1D88E8D3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D3C0D5-07A4-C014-0EC5-CB9DE7C18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0479AA0-F4A7-29AD-5DC5-95D51C700F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52" t="7598" r="6209" b="48217"/>
          <a:stretch/>
        </p:blipFill>
        <p:spPr>
          <a:xfrm>
            <a:off x="0" y="95693"/>
            <a:ext cx="6167556" cy="3763926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7E43B84A-09D4-BE04-21FB-18A09C003B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99" t="55452" r="4604"/>
          <a:stretch/>
        </p:blipFill>
        <p:spPr>
          <a:xfrm>
            <a:off x="5718966" y="2668772"/>
            <a:ext cx="6760113" cy="418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227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5D910D-EE3A-9BA8-8149-83F1C8BE0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92866C-7DE2-DC9A-10BA-B81E991E4D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059C12E-D75A-B3DC-E7DF-6AF577A48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160" y="1277559"/>
            <a:ext cx="11534663" cy="342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858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13E497-3900-599B-E564-219D15D4B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D47576-727A-EA27-4956-391C56CCDB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9A70DD5-3A30-3632-7DD2-EBA69F8BF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14" y="1455549"/>
            <a:ext cx="11833303" cy="241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108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8F34B4-A8CA-C06B-3F84-AF58EE22A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L, 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959BBC8-7DF0-8BC2-63EB-124D0B712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problems</a:t>
            </a:r>
            <a:r>
              <a:rPr lang="cs-CZ" dirty="0"/>
              <a:t> do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expect</a:t>
            </a:r>
            <a:r>
              <a:rPr lang="cs-CZ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42560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2C1898-3D32-FE2B-BFB9-84F14461E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658DA7-49FA-0D19-0F71-E5B8EE4533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038455D-DC3E-AD65-4DDA-304266594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471" y="1159519"/>
            <a:ext cx="11929728" cy="248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00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C5EEEB-0662-BA6D-77F0-90EEF8B0D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AC8C8C-5903-CC5F-89DF-3E9856067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problems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expect</a:t>
            </a:r>
            <a:r>
              <a:rPr lang="cs-CZ" dirty="0"/>
              <a:t>?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ED9FA17-BB2F-3D87-887B-D6CCCB8700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160" y="681037"/>
            <a:ext cx="4462911" cy="89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476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259E0B-2298-F566-67FE-4507FF824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Track No74">
            <a:hlinkClick r:id="" action="ppaction://media"/>
            <a:extLst>
              <a:ext uri="{FF2B5EF4-FFF2-40B4-BE49-F238E27FC236}">
                <a16:creationId xmlns:a16="http://schemas.microsoft.com/office/drawing/2014/main" id="{C88DDF76-46F0-A290-9A8E-51190A6B94E1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25813" y="5255932"/>
            <a:ext cx="487363" cy="487362"/>
          </a:xfr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7C4DE68-A8FB-C578-069A-8D97DC5DC8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14706"/>
            <a:ext cx="11766824" cy="253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6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0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38377D-5028-8EBE-D478-49EE35DA3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DAC714-8442-C3E0-CF59-98F760602B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D7DF7F3-25EB-2246-35D1-EE0337A614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66" r="5044" b="46977"/>
          <a:stretch/>
        </p:blipFill>
        <p:spPr>
          <a:xfrm>
            <a:off x="0" y="0"/>
            <a:ext cx="6018402" cy="4635795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D6A29E8F-440A-2524-B2F7-07FC739C277F}"/>
              </a:ext>
            </a:extLst>
          </p:cNvPr>
          <p:cNvSpPr txBox="1"/>
          <p:nvPr/>
        </p:nvSpPr>
        <p:spPr>
          <a:xfrm>
            <a:off x="205946" y="6104237"/>
            <a:ext cx="300681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Baker, Ann. </a:t>
            </a:r>
            <a:r>
              <a:rPr lang="en-US" sz="11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Ship or Sheep? Book and Audio CD Pack: An Intermediate Pronunciation Course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Cambridge University Press, 2006.</a:t>
            </a:r>
            <a:endParaRPr lang="cs-CZ" sz="11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1A8036F-4939-8F72-E284-597B8CBCDB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63" t="54574" r="10105"/>
          <a:stretch/>
        </p:blipFill>
        <p:spPr>
          <a:xfrm>
            <a:off x="5626752" y="2349795"/>
            <a:ext cx="6565248" cy="454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375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D2F3FF-6724-BF27-2E79-9BFDE3C3D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1D95E6-2D8C-9987-9918-61EC293CB6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477A7B3-69D7-8737-F3D2-DF9D8389A5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06" t="45271" r="6022"/>
          <a:stretch/>
        </p:blipFill>
        <p:spPr>
          <a:xfrm>
            <a:off x="6198781" y="1829734"/>
            <a:ext cx="5993219" cy="487466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DE5DB53-F116-18D2-3E5B-AEDB622EB6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9" t="2240" r="7060" b="57209"/>
          <a:stretch/>
        </p:blipFill>
        <p:spPr>
          <a:xfrm>
            <a:off x="29809" y="571681"/>
            <a:ext cx="6168972" cy="3695387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CB7B323B-BEFF-F4B8-BDBF-820FFFEEFF45}"/>
              </a:ext>
            </a:extLst>
          </p:cNvPr>
          <p:cNvSpPr txBox="1"/>
          <p:nvPr/>
        </p:nvSpPr>
        <p:spPr>
          <a:xfrm>
            <a:off x="205946" y="6104237"/>
            <a:ext cx="300681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Baker, Ann. </a:t>
            </a:r>
            <a:r>
              <a:rPr lang="en-US" sz="11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Ship or Sheep? Book and Audio CD Pack: An Intermediate Pronunciation Course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Cambridge University Press, 2006.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2240124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B93B01-9AF5-F988-8815-3E022E1E3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A6A26E-B42C-128F-0558-12EEC41786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Past tense </a:t>
            </a:r>
            <a:r>
              <a:rPr lang="cs-CZ" dirty="0" err="1"/>
              <a:t>snap</a:t>
            </a:r>
            <a:r>
              <a:rPr lang="cs-CZ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406592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2281E4-46A7-CDFE-5FDC-20CAB98AA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7E72B7-943F-BB87-1F2F-7007335AC3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972620E-4FAA-DE26-A9E5-198C4CCB2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4137" y="400050"/>
            <a:ext cx="6943725" cy="60579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19E53B1E-1E60-327F-E626-D10B761C12B6}"/>
              </a:ext>
            </a:extLst>
          </p:cNvPr>
          <p:cNvSpPr txBox="1"/>
          <p:nvPr/>
        </p:nvSpPr>
        <p:spPr>
          <a:xfrm>
            <a:off x="205946" y="6104237"/>
            <a:ext cx="300681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Baker, Ann. </a:t>
            </a:r>
            <a:r>
              <a:rPr lang="en-US" sz="11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Ship or Sheep? Book and Audio CD Pack: An Intermediate Pronunciation Course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Cambridge University Press, 2006.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22427819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591A35-6064-D1F6-C235-569150841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More </a:t>
            </a:r>
            <a:r>
              <a:rPr lang="cs-CZ" dirty="0" err="1"/>
              <a:t>ways</a:t>
            </a:r>
            <a:r>
              <a:rPr lang="cs-CZ" dirty="0"/>
              <a:t> to </a:t>
            </a:r>
            <a:r>
              <a:rPr lang="cs-CZ" dirty="0" err="1"/>
              <a:t>practice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013754-EFA0-B8A7-DA30-9B000778EF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https://www.youtube.com/watch?v=jmtOKfTEBh8</a:t>
            </a:r>
            <a:endParaRPr lang="cs-CZ" dirty="0"/>
          </a:p>
          <a:p>
            <a:r>
              <a:rPr lang="cs-CZ" dirty="0">
                <a:hlinkClick r:id="rId3"/>
              </a:rPr>
              <a:t>https://www.youtube.com/watch?v=amQDqMdDERg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99635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EE2BCF-2E08-5750-3E87-95438742F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Books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2B113B-404F-9DFA-3346-881DEB8BD1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Find</a:t>
            </a:r>
            <a:r>
              <a:rPr lang="cs-CZ" dirty="0"/>
              <a:t> </a:t>
            </a:r>
            <a:r>
              <a:rPr lang="cs-CZ" dirty="0" err="1"/>
              <a:t>examples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difficult</a:t>
            </a:r>
            <a:r>
              <a:rPr lang="cs-CZ" dirty="0"/>
              <a:t> </a:t>
            </a:r>
            <a:r>
              <a:rPr lang="cs-CZ" dirty="0" err="1"/>
              <a:t>words</a:t>
            </a:r>
            <a:r>
              <a:rPr lang="cs-CZ" dirty="0"/>
              <a:t> in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/>
              <a:t>book</a:t>
            </a:r>
          </a:p>
        </p:txBody>
      </p:sp>
    </p:spTree>
    <p:extLst>
      <p:ext uri="{BB962C8B-B14F-4D97-AF65-F5344CB8AC3E}">
        <p14:creationId xmlns:p14="http://schemas.microsoft.com/office/powerpoint/2010/main" val="2284262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EA2AC9-251A-D95D-5E8E-2352F0CD2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Chants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46B0DC-FCDE-9D26-3157-024A19EC28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What</a:t>
            </a:r>
            <a:r>
              <a:rPr lang="cs-CZ" dirty="0"/>
              <a:t> are </a:t>
            </a:r>
            <a:r>
              <a:rPr lang="cs-CZ" dirty="0" err="1"/>
              <a:t>they</a:t>
            </a:r>
            <a:r>
              <a:rPr lang="cs-CZ" dirty="0"/>
              <a:t>? </a:t>
            </a:r>
            <a:r>
              <a:rPr lang="cs-CZ" dirty="0" err="1"/>
              <a:t>What</a:t>
            </a:r>
            <a:r>
              <a:rPr lang="cs-CZ" dirty="0"/>
              <a:t> are </a:t>
            </a:r>
            <a:r>
              <a:rPr lang="cs-CZ" dirty="0" err="1"/>
              <a:t>they</a:t>
            </a:r>
            <a:r>
              <a:rPr lang="cs-CZ" dirty="0"/>
              <a:t> </a:t>
            </a:r>
            <a:r>
              <a:rPr lang="cs-CZ" dirty="0" err="1"/>
              <a:t>good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? </a:t>
            </a:r>
          </a:p>
          <a:p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they</a:t>
            </a:r>
            <a:r>
              <a:rPr lang="cs-CZ" dirty="0"/>
              <a:t> </a:t>
            </a:r>
            <a:r>
              <a:rPr lang="cs-CZ" dirty="0" err="1"/>
              <a:t>help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to </a:t>
            </a:r>
            <a:r>
              <a:rPr lang="cs-CZ" dirty="0" err="1"/>
              <a:t>learn</a:t>
            </a:r>
            <a:r>
              <a:rPr lang="cs-CZ" dirty="0"/>
              <a:t>?</a:t>
            </a:r>
          </a:p>
          <a:p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they</a:t>
            </a:r>
            <a:r>
              <a:rPr lang="cs-CZ" dirty="0"/>
              <a:t> </a:t>
            </a:r>
            <a:r>
              <a:rPr lang="cs-CZ" dirty="0" err="1"/>
              <a:t>help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to </a:t>
            </a:r>
            <a:r>
              <a:rPr lang="cs-CZ" dirty="0" err="1"/>
              <a:t>teach</a:t>
            </a:r>
            <a:r>
              <a:rPr lang="cs-CZ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6715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486AF8-F0EE-0081-4CCF-ADA76BFD1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08 Pista 8">
            <a:hlinkClick r:id="" action="ppaction://media"/>
            <a:extLst>
              <a:ext uri="{FF2B5EF4-FFF2-40B4-BE49-F238E27FC236}">
                <a16:creationId xmlns:a16="http://schemas.microsoft.com/office/drawing/2014/main" id="{0A4D6292-7016-6B3E-29D2-FE663A9B41CF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382451" y="5237738"/>
            <a:ext cx="609600" cy="609600"/>
          </a:xfr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505DAB8-4E9B-EE76-070A-B5630542B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05668"/>
            <a:ext cx="6064617" cy="504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2C0198DA-AC76-6755-4D23-FFEEF467AE5C}"/>
              </a:ext>
            </a:extLst>
          </p:cNvPr>
          <p:cNvSpPr txBox="1"/>
          <p:nvPr/>
        </p:nvSpPr>
        <p:spPr>
          <a:xfrm>
            <a:off x="7836195" y="1988288"/>
            <a:ext cx="29239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/>
              <a:t>What</a:t>
            </a:r>
            <a:r>
              <a:rPr lang="cs-CZ" sz="3200" dirty="0"/>
              <a:t> </a:t>
            </a:r>
            <a:r>
              <a:rPr lang="cs-CZ" sz="3200" dirty="0" err="1"/>
              <a:t>would</a:t>
            </a:r>
            <a:r>
              <a:rPr lang="cs-CZ" sz="3200" dirty="0"/>
              <a:t> </a:t>
            </a:r>
            <a:r>
              <a:rPr lang="cs-CZ" sz="3200" dirty="0" err="1"/>
              <a:t>you</a:t>
            </a:r>
            <a:r>
              <a:rPr lang="cs-CZ" sz="3200" dirty="0"/>
              <a:t> do </a:t>
            </a:r>
            <a:r>
              <a:rPr lang="cs-CZ" sz="3200" dirty="0" err="1"/>
              <a:t>with</a:t>
            </a:r>
            <a:r>
              <a:rPr lang="cs-CZ" sz="3200" dirty="0"/>
              <a:t> </a:t>
            </a:r>
            <a:r>
              <a:rPr lang="cs-CZ" sz="3200" dirty="0" err="1"/>
              <a:t>this</a:t>
            </a:r>
            <a:r>
              <a:rPr lang="cs-CZ" sz="3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1472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0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D63953-67D9-4B42-5365-EA1B6A339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6D9DB4-E2BA-8BE5-9509-108406AF33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77173130-91E9-3DDB-572E-2C71E4DA9E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" t="14321" r="59732" b="14321"/>
          <a:stretch/>
        </p:blipFill>
        <p:spPr>
          <a:xfrm>
            <a:off x="304800" y="339570"/>
            <a:ext cx="5116286" cy="5822927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D3A0E857-58C4-D7A6-62CE-F5FAAF61DD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518" t="30635" r="22589" b="30477"/>
          <a:stretch/>
        </p:blipFill>
        <p:spPr>
          <a:xfrm>
            <a:off x="5616747" y="1087965"/>
            <a:ext cx="5573768" cy="339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880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7D9510-06F4-F9B9-D087-3BA15EAF5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97BA9A-BB64-DDBE-390E-1EDF7D376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17D886A-9E2D-D869-9B39-903B7374E2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982" t="24286" r="21875" b="25873"/>
          <a:stretch/>
        </p:blipFill>
        <p:spPr>
          <a:xfrm>
            <a:off x="2536370" y="847874"/>
            <a:ext cx="6661291" cy="502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194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4B0884-2BE7-3565-4E60-E72313492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How</a:t>
            </a:r>
            <a:r>
              <a:rPr lang="cs-CZ" dirty="0"/>
              <a:t> to </a:t>
            </a:r>
            <a:r>
              <a:rPr lang="cs-CZ" dirty="0" err="1"/>
              <a:t>creat</a:t>
            </a:r>
            <a:r>
              <a:rPr lang="cs-CZ" dirty="0"/>
              <a:t> a jazz </a:t>
            </a:r>
            <a:r>
              <a:rPr lang="cs-CZ" dirty="0" err="1"/>
              <a:t>chant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CE110D-79C7-6309-86EA-E6853BF76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thought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jazz </a:t>
            </a:r>
            <a:r>
              <a:rPr lang="cs-CZ" dirty="0" err="1"/>
              <a:t>chant</a:t>
            </a:r>
            <a:r>
              <a:rPr lang="cs-CZ" dirty="0"/>
              <a:t>?</a:t>
            </a:r>
          </a:p>
          <a:p>
            <a:r>
              <a:rPr lang="cs-CZ">
                <a:hlinkClick r:id="rId2"/>
              </a:rPr>
              <a:t>https://www.youtube.com/watch?v=U5bIXaKxcvs</a:t>
            </a:r>
            <a:r>
              <a:rPr lang="cs-CZ"/>
              <a:t> </a:t>
            </a:r>
            <a:endParaRPr lang="cs-CZ" dirty="0"/>
          </a:p>
          <a:p>
            <a:r>
              <a:rPr lang="cs-CZ" dirty="0">
                <a:hlinkClick r:id="rId3"/>
              </a:rPr>
              <a:t>https://www.youtube.com/watch?v=ZXItVqHL_VY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Examples</a:t>
            </a:r>
            <a:r>
              <a:rPr lang="cs-CZ" dirty="0"/>
              <a:t>:</a:t>
            </a:r>
          </a:p>
          <a:p>
            <a:r>
              <a:rPr lang="cs-CZ" dirty="0">
                <a:hlinkClick r:id="rId4"/>
              </a:rPr>
              <a:t>https://www.youtube.com/watch?v=Jb9jq0oTxZg&amp;list=PLauwxQ-VGyUvLfP5Ckk_ajLSmH0fIuibj&amp;index=13</a:t>
            </a:r>
            <a:endParaRPr lang="cs-CZ" dirty="0"/>
          </a:p>
          <a:p>
            <a:r>
              <a:rPr lang="cs-CZ" dirty="0">
                <a:hlinkClick r:id="rId5"/>
              </a:rPr>
              <a:t>https://www.youtube.com/watch?v=ijxRuVE4gWo&amp;list=PLauwxQ-VGyUvLfP5Ckk_ajLSmH0fIuibj&amp;index=39</a:t>
            </a:r>
            <a:endParaRPr lang="cs-CZ" dirty="0"/>
          </a:p>
          <a:p>
            <a:r>
              <a:rPr lang="cs-CZ" dirty="0">
                <a:hlinkClick r:id="rId6"/>
              </a:rPr>
              <a:t>https://www.youtube.com/watch?v=nO_55r1PEKQ&amp;list=PLauwxQ-VGyUvLfP5Ckk_ajLSmH0fIuibj&amp;index=4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7726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B6EEBA-5B99-C75D-C064-31E82596E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H, W, J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E13E52-9270-79BC-980F-35BD30ACDD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problems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expect</a:t>
            </a:r>
            <a:r>
              <a:rPr lang="cs-CZ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36256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7CCC5F-23B1-9366-E23C-28C9AAA22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CEE463-D7AE-777E-9299-BC4B6FD76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83A2E23-508F-C67F-FB18-F7197D9B76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contrast="-20000"/>
          </a:blip>
          <a:srcRect l="4940" t="50000" r="7822"/>
          <a:stretch/>
        </p:blipFill>
        <p:spPr>
          <a:xfrm>
            <a:off x="5759564" y="1690688"/>
            <a:ext cx="6439362" cy="5032375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AA695CDA-F746-013A-D7C6-D31D477C745F}"/>
              </a:ext>
            </a:extLst>
          </p:cNvPr>
          <p:cNvSpPr txBox="1"/>
          <p:nvPr/>
        </p:nvSpPr>
        <p:spPr>
          <a:xfrm>
            <a:off x="205946" y="6104237"/>
            <a:ext cx="300681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Baker, Ann. </a:t>
            </a:r>
            <a:r>
              <a:rPr lang="en-US" sz="11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Ship or Sheep? Book and Audio CD Pack: An Intermediate Pronunciation Course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Cambridge University Press, 2006.</a:t>
            </a:r>
            <a:endParaRPr lang="cs-CZ" sz="11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AFB0EF3-895C-1D0A-1DD3-F22661382B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contrast="-20000"/>
          </a:blip>
          <a:srcRect l="7822" r="13114" b="50628"/>
          <a:stretch/>
        </p:blipFill>
        <p:spPr>
          <a:xfrm>
            <a:off x="0" y="0"/>
            <a:ext cx="6369294" cy="542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92601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436</Words>
  <Application>Microsoft Office PowerPoint</Application>
  <PresentationFormat>Širokoúhlá obrazovka</PresentationFormat>
  <Paragraphs>39</Paragraphs>
  <Slides>22</Slides>
  <Notes>1</Notes>
  <HiddenSlides>0</HiddenSlides>
  <MMClips>2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Motiv Office</vt:lpstr>
      <vt:lpstr>Phonetics 2</vt:lpstr>
      <vt:lpstr>Prezentace aplikace PowerPoint</vt:lpstr>
      <vt:lpstr>Chants</vt:lpstr>
      <vt:lpstr>Prezentace aplikace PowerPoint</vt:lpstr>
      <vt:lpstr>Prezentace aplikace PowerPoint</vt:lpstr>
      <vt:lpstr>Prezentace aplikace PowerPoint</vt:lpstr>
      <vt:lpstr>How to creat a jazz chant</vt:lpstr>
      <vt:lpstr>H, W, J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L, R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More ways to practice</vt:lpstr>
      <vt:lpstr>Books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Phonetics 2</dc:title>
  <dc:creator>Eva Minaříková</dc:creator>
  <cp:lastModifiedBy>Eva Minaříková</cp:lastModifiedBy>
  <cp:revision>1</cp:revision>
  <dcterms:created xsi:type="dcterms:W3CDTF">2023-03-12T14:44:52Z</dcterms:created>
  <dcterms:modified xsi:type="dcterms:W3CDTF">2023-03-12T15:22:34Z</dcterms:modified>
</cp:coreProperties>
</file>