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2" r:id="rId4"/>
    <p:sldId id="293" r:id="rId5"/>
    <p:sldId id="294" r:id="rId6"/>
    <p:sldId id="295" r:id="rId7"/>
    <p:sldId id="316" r:id="rId8"/>
    <p:sldId id="329" r:id="rId9"/>
    <p:sldId id="330" r:id="rId10"/>
    <p:sldId id="311" r:id="rId11"/>
    <p:sldId id="318" r:id="rId12"/>
    <p:sldId id="286" r:id="rId13"/>
    <p:sldId id="317" r:id="rId14"/>
    <p:sldId id="319" r:id="rId15"/>
    <p:sldId id="320" r:id="rId16"/>
    <p:sldId id="312" r:id="rId17"/>
    <p:sldId id="313" r:id="rId18"/>
    <p:sldId id="314" r:id="rId19"/>
    <p:sldId id="315" r:id="rId20"/>
    <p:sldId id="321" r:id="rId21"/>
    <p:sldId id="322" r:id="rId22"/>
    <p:sldId id="325" r:id="rId23"/>
    <p:sldId id="324" r:id="rId24"/>
    <p:sldId id="323" r:id="rId25"/>
    <p:sldId id="326" r:id="rId26"/>
    <p:sldId id="327" r:id="rId27"/>
    <p:sldId id="328" r:id="rId28"/>
    <p:sldId id="332" r:id="rId29"/>
    <p:sldId id="331" r:id="rId30"/>
    <p:sldId id="310" r:id="rId31"/>
    <p:sldId id="309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73005-EE78-3BB3-5E0B-0AC23A65C69B}" v="8" dt="2023-04-19T06:02:55.708"/>
    <p1510:client id="{F33A92A7-47A1-4F45-AA2C-9E23D8114422}" v="237" dt="2023-04-16T21:50:28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inaříková" userId="a082955f-a770-48d3-a031-accf805728f5" providerId="ADAL" clId="{F33A92A7-47A1-4F45-AA2C-9E23D8114422}"/>
    <pc:docChg chg="undo custSel addSld delSld modSld sldOrd">
      <pc:chgData name="Eva Minaříková" userId="a082955f-a770-48d3-a031-accf805728f5" providerId="ADAL" clId="{F33A92A7-47A1-4F45-AA2C-9E23D8114422}" dt="2023-04-16T21:50:37.724" v="784" actId="2696"/>
      <pc:docMkLst>
        <pc:docMk/>
      </pc:docMkLst>
      <pc:sldChg chg="del">
        <pc:chgData name="Eva Minaříková" userId="a082955f-a770-48d3-a031-accf805728f5" providerId="ADAL" clId="{F33A92A7-47A1-4F45-AA2C-9E23D8114422}" dt="2023-04-16T21:50:37.724" v="784" actId="2696"/>
        <pc:sldMkLst>
          <pc:docMk/>
          <pc:sldMk cId="3323149874" sldId="257"/>
        </pc:sldMkLst>
      </pc:sldChg>
      <pc:sldChg chg="add ord">
        <pc:chgData name="Eva Minaříková" userId="a082955f-a770-48d3-a031-accf805728f5" providerId="ADAL" clId="{F33A92A7-47A1-4F45-AA2C-9E23D8114422}" dt="2023-04-16T21:10:21.370" v="82"/>
        <pc:sldMkLst>
          <pc:docMk/>
          <pc:sldMk cId="4119394199" sldId="286"/>
        </pc:sldMkLst>
      </pc:sldChg>
      <pc:sldChg chg="addSp delSp modSp modAnim">
        <pc:chgData name="Eva Minaříková" userId="a082955f-a770-48d3-a031-accf805728f5" providerId="ADAL" clId="{F33A92A7-47A1-4F45-AA2C-9E23D8114422}" dt="2023-04-16T21:08:40.606" v="1"/>
        <pc:sldMkLst>
          <pc:docMk/>
          <pc:sldMk cId="3609833830" sldId="295"/>
        </pc:sldMkLst>
        <pc:picChg chg="add del mod">
          <ac:chgData name="Eva Minaříková" userId="a082955f-a770-48d3-a031-accf805728f5" providerId="ADAL" clId="{F33A92A7-47A1-4F45-AA2C-9E23D8114422}" dt="2023-04-16T21:08:40.606" v="1"/>
          <ac:picMkLst>
            <pc:docMk/>
            <pc:sldMk cId="3609833830" sldId="295"/>
            <ac:picMk id="4" creationId="{4740D803-3F59-1BA6-E10D-B9D97A0BEB3D}"/>
          </ac:picMkLst>
        </pc:picChg>
      </pc:sldChg>
      <pc:sldChg chg="add">
        <pc:chgData name="Eva Minaříková" userId="a082955f-a770-48d3-a031-accf805728f5" providerId="ADAL" clId="{F33A92A7-47A1-4F45-AA2C-9E23D8114422}" dt="2023-04-16T21:50:28.860" v="783"/>
        <pc:sldMkLst>
          <pc:docMk/>
          <pc:sldMk cId="4188064848" sldId="309"/>
        </pc:sldMkLst>
      </pc:sldChg>
      <pc:sldChg chg="add">
        <pc:chgData name="Eva Minaříková" userId="a082955f-a770-48d3-a031-accf805728f5" providerId="ADAL" clId="{F33A92A7-47A1-4F45-AA2C-9E23D8114422}" dt="2023-04-16T21:50:28.860" v="783"/>
        <pc:sldMkLst>
          <pc:docMk/>
          <pc:sldMk cId="1007441547" sldId="310"/>
        </pc:sldMkLst>
      </pc:sldChg>
      <pc:sldChg chg="add ord">
        <pc:chgData name="Eva Minaříková" userId="a082955f-a770-48d3-a031-accf805728f5" providerId="ADAL" clId="{F33A92A7-47A1-4F45-AA2C-9E23D8114422}" dt="2023-04-16T21:10:17.334" v="80"/>
        <pc:sldMkLst>
          <pc:docMk/>
          <pc:sldMk cId="965455304" sldId="311"/>
        </pc:sldMkLst>
      </pc:sldChg>
      <pc:sldChg chg="add">
        <pc:chgData name="Eva Minaříková" userId="a082955f-a770-48d3-a031-accf805728f5" providerId="ADAL" clId="{F33A92A7-47A1-4F45-AA2C-9E23D8114422}" dt="2023-04-16T21:09:18.747" v="3"/>
        <pc:sldMkLst>
          <pc:docMk/>
          <pc:sldMk cId="406345266" sldId="312"/>
        </pc:sldMkLst>
      </pc:sldChg>
      <pc:sldChg chg="add">
        <pc:chgData name="Eva Minaříková" userId="a082955f-a770-48d3-a031-accf805728f5" providerId="ADAL" clId="{F33A92A7-47A1-4F45-AA2C-9E23D8114422}" dt="2023-04-16T21:09:18.747" v="3"/>
        <pc:sldMkLst>
          <pc:docMk/>
          <pc:sldMk cId="3334487446" sldId="313"/>
        </pc:sldMkLst>
      </pc:sldChg>
      <pc:sldChg chg="add">
        <pc:chgData name="Eva Minaříková" userId="a082955f-a770-48d3-a031-accf805728f5" providerId="ADAL" clId="{F33A92A7-47A1-4F45-AA2C-9E23D8114422}" dt="2023-04-16T21:09:18.747" v="3"/>
        <pc:sldMkLst>
          <pc:docMk/>
          <pc:sldMk cId="35449137" sldId="314"/>
        </pc:sldMkLst>
      </pc:sldChg>
      <pc:sldChg chg="add">
        <pc:chgData name="Eva Minaříková" userId="a082955f-a770-48d3-a031-accf805728f5" providerId="ADAL" clId="{F33A92A7-47A1-4F45-AA2C-9E23D8114422}" dt="2023-04-16T21:09:18.747" v="3"/>
        <pc:sldMkLst>
          <pc:docMk/>
          <pc:sldMk cId="3726367424" sldId="315"/>
        </pc:sldMkLst>
      </pc:sldChg>
      <pc:sldChg chg="modSp new mod">
        <pc:chgData name="Eva Minaříková" userId="a082955f-a770-48d3-a031-accf805728f5" providerId="ADAL" clId="{F33A92A7-47A1-4F45-AA2C-9E23D8114422}" dt="2023-04-16T21:09:35.883" v="77" actId="20577"/>
        <pc:sldMkLst>
          <pc:docMk/>
          <pc:sldMk cId="1003615991" sldId="316"/>
        </pc:sldMkLst>
        <pc:spChg chg="mod">
          <ac:chgData name="Eva Minaříková" userId="a082955f-a770-48d3-a031-accf805728f5" providerId="ADAL" clId="{F33A92A7-47A1-4F45-AA2C-9E23D8114422}" dt="2023-04-16T21:09:25.850" v="22" actId="20577"/>
          <ac:spMkLst>
            <pc:docMk/>
            <pc:sldMk cId="1003615991" sldId="316"/>
            <ac:spMk id="2" creationId="{B21CF016-6876-65C3-A6CC-064132E7559F}"/>
          </ac:spMkLst>
        </pc:spChg>
        <pc:spChg chg="mod">
          <ac:chgData name="Eva Minaříková" userId="a082955f-a770-48d3-a031-accf805728f5" providerId="ADAL" clId="{F33A92A7-47A1-4F45-AA2C-9E23D8114422}" dt="2023-04-16T21:09:35.883" v="77" actId="20577"/>
          <ac:spMkLst>
            <pc:docMk/>
            <pc:sldMk cId="1003615991" sldId="316"/>
            <ac:spMk id="3" creationId="{3121C8B8-6C7B-0CE5-1A78-E211F6FAFC1F}"/>
          </ac:spMkLst>
        </pc:spChg>
      </pc:sldChg>
      <pc:sldChg chg="modSp new mod modAnim">
        <pc:chgData name="Eva Minaříková" userId="a082955f-a770-48d3-a031-accf805728f5" providerId="ADAL" clId="{F33A92A7-47A1-4F45-AA2C-9E23D8114422}" dt="2023-04-16T21:15:34.395" v="279"/>
        <pc:sldMkLst>
          <pc:docMk/>
          <pc:sldMk cId="1812611417" sldId="317"/>
        </pc:sldMkLst>
        <pc:spChg chg="mod">
          <ac:chgData name="Eva Minaříková" userId="a082955f-a770-48d3-a031-accf805728f5" providerId="ADAL" clId="{F33A92A7-47A1-4F45-AA2C-9E23D8114422}" dt="2023-04-16T21:10:59.737" v="92" actId="5793"/>
          <ac:spMkLst>
            <pc:docMk/>
            <pc:sldMk cId="1812611417" sldId="317"/>
            <ac:spMk id="2" creationId="{FC9A9463-3499-89DA-CDC2-72080C90FFA1}"/>
          </ac:spMkLst>
        </pc:spChg>
        <pc:spChg chg="mod">
          <ac:chgData name="Eva Minaříková" userId="a082955f-a770-48d3-a031-accf805728f5" providerId="ADAL" clId="{F33A92A7-47A1-4F45-AA2C-9E23D8114422}" dt="2023-04-16T21:15:07.693" v="275" actId="122"/>
          <ac:spMkLst>
            <pc:docMk/>
            <pc:sldMk cId="1812611417" sldId="317"/>
            <ac:spMk id="3" creationId="{374D876C-FF20-7505-EA6E-57330AF83A07}"/>
          </ac:spMkLst>
        </pc:spChg>
      </pc:sldChg>
      <pc:sldChg chg="addSp modSp new mod">
        <pc:chgData name="Eva Minaříková" userId="a082955f-a770-48d3-a031-accf805728f5" providerId="ADAL" clId="{F33A92A7-47A1-4F45-AA2C-9E23D8114422}" dt="2023-04-16T21:12:57.108" v="98" actId="1076"/>
        <pc:sldMkLst>
          <pc:docMk/>
          <pc:sldMk cId="256759948" sldId="318"/>
        </pc:sldMkLst>
        <pc:picChg chg="add mod">
          <ac:chgData name="Eva Minaříková" userId="a082955f-a770-48d3-a031-accf805728f5" providerId="ADAL" clId="{F33A92A7-47A1-4F45-AA2C-9E23D8114422}" dt="2023-04-16T21:12:57.108" v="98" actId="1076"/>
          <ac:picMkLst>
            <pc:docMk/>
            <pc:sldMk cId="256759948" sldId="318"/>
            <ac:picMk id="5" creationId="{B0B252DE-89BA-FEE7-5180-B41416943E69}"/>
          </ac:picMkLst>
        </pc:picChg>
      </pc:sldChg>
      <pc:sldChg chg="addSp modSp new mod">
        <pc:chgData name="Eva Minaříková" userId="a082955f-a770-48d3-a031-accf805728f5" providerId="ADAL" clId="{F33A92A7-47A1-4F45-AA2C-9E23D8114422}" dt="2023-04-16T21:17:02.237" v="283" actId="14100"/>
        <pc:sldMkLst>
          <pc:docMk/>
          <pc:sldMk cId="1570291807" sldId="319"/>
        </pc:sldMkLst>
        <pc:picChg chg="add mod">
          <ac:chgData name="Eva Minaříková" userId="a082955f-a770-48d3-a031-accf805728f5" providerId="ADAL" clId="{F33A92A7-47A1-4F45-AA2C-9E23D8114422}" dt="2023-04-16T21:17:02.237" v="283" actId="14100"/>
          <ac:picMkLst>
            <pc:docMk/>
            <pc:sldMk cId="1570291807" sldId="319"/>
            <ac:picMk id="5" creationId="{C033E236-DD8A-4869-E1CD-A172C5643A56}"/>
          </ac:picMkLst>
        </pc:picChg>
      </pc:sldChg>
      <pc:sldChg chg="addSp delSp modSp new mod modAnim">
        <pc:chgData name="Eva Minaříková" userId="a082955f-a770-48d3-a031-accf805728f5" providerId="ADAL" clId="{F33A92A7-47A1-4F45-AA2C-9E23D8114422}" dt="2023-04-16T21:19:22.362" v="290" actId="14100"/>
        <pc:sldMkLst>
          <pc:docMk/>
          <pc:sldMk cId="2873753290" sldId="320"/>
        </pc:sldMkLst>
        <pc:spChg chg="del">
          <ac:chgData name="Eva Minaříková" userId="a082955f-a770-48d3-a031-accf805728f5" providerId="ADAL" clId="{F33A92A7-47A1-4F45-AA2C-9E23D8114422}" dt="2023-04-16T21:19:11.383" v="287"/>
          <ac:spMkLst>
            <pc:docMk/>
            <pc:sldMk cId="2873753290" sldId="320"/>
            <ac:spMk id="3" creationId="{D35AB498-B8BB-972B-815E-BFC95EB728AC}"/>
          </ac:spMkLst>
        </pc:spChg>
        <pc:picChg chg="add mod">
          <ac:chgData name="Eva Minaříková" userId="a082955f-a770-48d3-a031-accf805728f5" providerId="ADAL" clId="{F33A92A7-47A1-4F45-AA2C-9E23D8114422}" dt="2023-04-16T21:19:22.362" v="290" actId="14100"/>
          <ac:picMkLst>
            <pc:docMk/>
            <pc:sldMk cId="2873753290" sldId="320"/>
            <ac:picMk id="5" creationId="{8507520B-4196-043A-C85C-800CACC34A1B}"/>
          </ac:picMkLst>
        </pc:picChg>
        <pc:picChg chg="add mod">
          <ac:chgData name="Eva Minaříková" userId="a082955f-a770-48d3-a031-accf805728f5" providerId="ADAL" clId="{F33A92A7-47A1-4F45-AA2C-9E23D8114422}" dt="2023-04-16T21:19:17.344" v="289" actId="1076"/>
          <ac:picMkLst>
            <pc:docMk/>
            <pc:sldMk cId="2873753290" sldId="320"/>
            <ac:picMk id="6" creationId="{DA4760EA-958F-42DC-A0E2-3C1EF73DD743}"/>
          </ac:picMkLst>
        </pc:picChg>
      </pc:sldChg>
      <pc:sldChg chg="addSp modSp new mod ord">
        <pc:chgData name="Eva Minaříková" userId="a082955f-a770-48d3-a031-accf805728f5" providerId="ADAL" clId="{F33A92A7-47A1-4F45-AA2C-9E23D8114422}" dt="2023-04-16T21:19:58.903" v="296" actId="14100"/>
        <pc:sldMkLst>
          <pc:docMk/>
          <pc:sldMk cId="1647073946" sldId="321"/>
        </pc:sldMkLst>
        <pc:picChg chg="add mod">
          <ac:chgData name="Eva Minaříková" userId="a082955f-a770-48d3-a031-accf805728f5" providerId="ADAL" clId="{F33A92A7-47A1-4F45-AA2C-9E23D8114422}" dt="2023-04-16T21:19:58.903" v="296" actId="14100"/>
          <ac:picMkLst>
            <pc:docMk/>
            <pc:sldMk cId="1647073946" sldId="321"/>
            <ac:picMk id="5" creationId="{F88E0D48-DBB6-279A-E56B-808B766E3518}"/>
          </ac:picMkLst>
        </pc:picChg>
      </pc:sldChg>
      <pc:sldChg chg="modSp add mod modAnim">
        <pc:chgData name="Eva Minaříková" userId="a082955f-a770-48d3-a031-accf805728f5" providerId="ADAL" clId="{F33A92A7-47A1-4F45-AA2C-9E23D8114422}" dt="2023-04-16T21:33:14.990" v="521"/>
        <pc:sldMkLst>
          <pc:docMk/>
          <pc:sldMk cId="587312829" sldId="322"/>
        </pc:sldMkLst>
        <pc:spChg chg="mod">
          <ac:chgData name="Eva Minaříková" userId="a082955f-a770-48d3-a031-accf805728f5" providerId="ADAL" clId="{F33A92A7-47A1-4F45-AA2C-9E23D8114422}" dt="2023-04-16T21:31:06.468" v="495" actId="27636"/>
          <ac:spMkLst>
            <pc:docMk/>
            <pc:sldMk cId="587312829" sldId="322"/>
            <ac:spMk id="3" creationId="{374D876C-FF20-7505-EA6E-57330AF83A07}"/>
          </ac:spMkLst>
        </pc:spChg>
      </pc:sldChg>
      <pc:sldChg chg="addSp delSp modSp new mod modAnim">
        <pc:chgData name="Eva Minaříková" userId="a082955f-a770-48d3-a031-accf805728f5" providerId="ADAL" clId="{F33A92A7-47A1-4F45-AA2C-9E23D8114422}" dt="2023-04-16T21:34:47.570" v="528" actId="1076"/>
        <pc:sldMkLst>
          <pc:docMk/>
          <pc:sldMk cId="403647845" sldId="323"/>
        </pc:sldMkLst>
        <pc:spChg chg="del">
          <ac:chgData name="Eva Minaříková" userId="a082955f-a770-48d3-a031-accf805728f5" providerId="ADAL" clId="{F33A92A7-47A1-4F45-AA2C-9E23D8114422}" dt="2023-04-16T21:34:43.835" v="527"/>
          <ac:spMkLst>
            <pc:docMk/>
            <pc:sldMk cId="403647845" sldId="323"/>
            <ac:spMk id="3" creationId="{AD13150D-8100-A325-3640-B5A4EDF96CFA}"/>
          </ac:spMkLst>
        </pc:spChg>
        <pc:picChg chg="add mod">
          <ac:chgData name="Eva Minaříková" userId="a082955f-a770-48d3-a031-accf805728f5" providerId="ADAL" clId="{F33A92A7-47A1-4F45-AA2C-9E23D8114422}" dt="2023-04-16T21:34:22.661" v="526" actId="1076"/>
          <ac:picMkLst>
            <pc:docMk/>
            <pc:sldMk cId="403647845" sldId="323"/>
            <ac:picMk id="5" creationId="{906F90F2-D2DE-144A-469D-4622A9C5D6FE}"/>
          </ac:picMkLst>
        </pc:picChg>
        <pc:picChg chg="add mod">
          <ac:chgData name="Eva Minaříková" userId="a082955f-a770-48d3-a031-accf805728f5" providerId="ADAL" clId="{F33A92A7-47A1-4F45-AA2C-9E23D8114422}" dt="2023-04-16T21:34:47.570" v="528" actId="1076"/>
          <ac:picMkLst>
            <pc:docMk/>
            <pc:sldMk cId="403647845" sldId="323"/>
            <ac:picMk id="6" creationId="{D492A799-8CCD-19C5-56C4-27611DB5EB82}"/>
          </ac:picMkLst>
        </pc:picChg>
      </pc:sldChg>
      <pc:sldChg chg="modSp add mod modAnim">
        <pc:chgData name="Eva Minaříková" userId="a082955f-a770-48d3-a031-accf805728f5" providerId="ADAL" clId="{F33A92A7-47A1-4F45-AA2C-9E23D8114422}" dt="2023-04-16T21:33:32.640" v="524"/>
        <pc:sldMkLst>
          <pc:docMk/>
          <pc:sldMk cId="1976870543" sldId="324"/>
        </pc:sldMkLst>
        <pc:spChg chg="mod">
          <ac:chgData name="Eva Minaříková" userId="a082955f-a770-48d3-a031-accf805728f5" providerId="ADAL" clId="{F33A92A7-47A1-4F45-AA2C-9E23D8114422}" dt="2023-04-16T21:32:37.764" v="517" actId="120"/>
          <ac:spMkLst>
            <pc:docMk/>
            <pc:sldMk cId="1976870543" sldId="324"/>
            <ac:spMk id="3" creationId="{374D876C-FF20-7505-EA6E-57330AF83A07}"/>
          </ac:spMkLst>
        </pc:spChg>
      </pc:sldChg>
      <pc:sldChg chg="addSp modSp new mod">
        <pc:chgData name="Eva Minaříková" userId="a082955f-a770-48d3-a031-accf805728f5" providerId="ADAL" clId="{F33A92A7-47A1-4F45-AA2C-9E23D8114422}" dt="2023-04-16T21:31:47.606" v="503" actId="14100"/>
        <pc:sldMkLst>
          <pc:docMk/>
          <pc:sldMk cId="594762973" sldId="325"/>
        </pc:sldMkLst>
        <pc:picChg chg="add mod">
          <ac:chgData name="Eva Minaříková" userId="a082955f-a770-48d3-a031-accf805728f5" providerId="ADAL" clId="{F33A92A7-47A1-4F45-AA2C-9E23D8114422}" dt="2023-04-16T21:31:47.606" v="503" actId="14100"/>
          <ac:picMkLst>
            <pc:docMk/>
            <pc:sldMk cId="594762973" sldId="325"/>
            <ac:picMk id="5" creationId="{37A76190-464F-8ACE-AAF9-CA9730295775}"/>
          </ac:picMkLst>
        </pc:picChg>
      </pc:sldChg>
      <pc:sldChg chg="addSp modSp new mod">
        <pc:chgData name="Eva Minaříková" userId="a082955f-a770-48d3-a031-accf805728f5" providerId="ADAL" clId="{F33A92A7-47A1-4F45-AA2C-9E23D8114422}" dt="2023-04-16T21:35:42.254" v="570" actId="14100"/>
        <pc:sldMkLst>
          <pc:docMk/>
          <pc:sldMk cId="3832037995" sldId="326"/>
        </pc:sldMkLst>
        <pc:spChg chg="mod">
          <ac:chgData name="Eva Minaříková" userId="a082955f-a770-48d3-a031-accf805728f5" providerId="ADAL" clId="{F33A92A7-47A1-4F45-AA2C-9E23D8114422}" dt="2023-04-16T21:35:36.533" v="567" actId="20577"/>
          <ac:spMkLst>
            <pc:docMk/>
            <pc:sldMk cId="3832037995" sldId="326"/>
            <ac:spMk id="2" creationId="{4889DE05-E107-9F78-A12C-7309DFA3E124}"/>
          </ac:spMkLst>
        </pc:spChg>
        <pc:picChg chg="add mod">
          <ac:chgData name="Eva Minaříková" userId="a082955f-a770-48d3-a031-accf805728f5" providerId="ADAL" clId="{F33A92A7-47A1-4F45-AA2C-9E23D8114422}" dt="2023-04-16T21:35:42.254" v="570" actId="14100"/>
          <ac:picMkLst>
            <pc:docMk/>
            <pc:sldMk cId="3832037995" sldId="326"/>
            <ac:picMk id="5" creationId="{8A308C1C-AA53-51B9-ACFD-D5D6A9EEAA6E}"/>
          </ac:picMkLst>
        </pc:picChg>
      </pc:sldChg>
      <pc:sldChg chg="addSp modSp new mod">
        <pc:chgData name="Eva Minaříková" userId="a082955f-a770-48d3-a031-accf805728f5" providerId="ADAL" clId="{F33A92A7-47A1-4F45-AA2C-9E23D8114422}" dt="2023-04-16T21:36:06.329" v="575" actId="1076"/>
        <pc:sldMkLst>
          <pc:docMk/>
          <pc:sldMk cId="1556669228" sldId="327"/>
        </pc:sldMkLst>
        <pc:picChg chg="add mod">
          <ac:chgData name="Eva Minaříková" userId="a082955f-a770-48d3-a031-accf805728f5" providerId="ADAL" clId="{F33A92A7-47A1-4F45-AA2C-9E23D8114422}" dt="2023-04-16T21:36:06.329" v="575" actId="1076"/>
          <ac:picMkLst>
            <pc:docMk/>
            <pc:sldMk cId="1556669228" sldId="327"/>
            <ac:picMk id="5" creationId="{73DFCD2F-1DC2-A1E0-7E2B-32A5CB0EC4FF}"/>
          </ac:picMkLst>
        </pc:picChg>
      </pc:sldChg>
      <pc:sldChg chg="addSp delSp modSp new mod">
        <pc:chgData name="Eva Minaříková" userId="a082955f-a770-48d3-a031-accf805728f5" providerId="ADAL" clId="{F33A92A7-47A1-4F45-AA2C-9E23D8114422}" dt="2023-04-16T21:37:17.888" v="584" actId="1076"/>
        <pc:sldMkLst>
          <pc:docMk/>
          <pc:sldMk cId="1514964817" sldId="328"/>
        </pc:sldMkLst>
        <pc:spChg chg="add del">
          <ac:chgData name="Eva Minaříková" userId="a082955f-a770-48d3-a031-accf805728f5" providerId="ADAL" clId="{F33A92A7-47A1-4F45-AA2C-9E23D8114422}" dt="2023-04-16T21:36:59.228" v="578"/>
          <ac:spMkLst>
            <pc:docMk/>
            <pc:sldMk cId="1514964817" sldId="328"/>
            <ac:spMk id="4" creationId="{95EC413F-AA55-7F6B-A069-E3DB8ED5075E}"/>
          </ac:spMkLst>
        </pc:spChg>
        <pc:graphicFrameChg chg="add del">
          <ac:chgData name="Eva Minaříková" userId="a082955f-a770-48d3-a031-accf805728f5" providerId="ADAL" clId="{F33A92A7-47A1-4F45-AA2C-9E23D8114422}" dt="2023-04-16T21:36:59.228" v="578"/>
          <ac:graphicFrameMkLst>
            <pc:docMk/>
            <pc:sldMk cId="1514964817" sldId="328"/>
            <ac:graphicFrameMk id="5" creationId="{7D4EFDB4-9A92-53E6-0CCF-C9E8A7F61F92}"/>
          </ac:graphicFrameMkLst>
        </pc:graphicFrameChg>
        <pc:picChg chg="add mod modCrop">
          <ac:chgData name="Eva Minaříková" userId="a082955f-a770-48d3-a031-accf805728f5" providerId="ADAL" clId="{F33A92A7-47A1-4F45-AA2C-9E23D8114422}" dt="2023-04-16T21:37:17.888" v="584" actId="1076"/>
          <ac:picMkLst>
            <pc:docMk/>
            <pc:sldMk cId="1514964817" sldId="328"/>
            <ac:picMk id="6" creationId="{C05CDAD8-7991-96D1-7815-1B8252C41537}"/>
          </ac:picMkLst>
        </pc:picChg>
      </pc:sldChg>
      <pc:sldChg chg="addSp delSp modSp new mod">
        <pc:chgData name="Eva Minaříková" userId="a082955f-a770-48d3-a031-accf805728f5" providerId="ADAL" clId="{F33A92A7-47A1-4F45-AA2C-9E23D8114422}" dt="2023-04-16T21:44:11.751" v="621"/>
        <pc:sldMkLst>
          <pc:docMk/>
          <pc:sldMk cId="382512366" sldId="329"/>
        </pc:sldMkLst>
        <pc:spChg chg="add mod">
          <ac:chgData name="Eva Minaříková" userId="a082955f-a770-48d3-a031-accf805728f5" providerId="ADAL" clId="{F33A92A7-47A1-4F45-AA2C-9E23D8114422}" dt="2023-04-16T21:42:04.758" v="607" actId="208"/>
          <ac:spMkLst>
            <pc:docMk/>
            <pc:sldMk cId="382512366" sldId="329"/>
            <ac:spMk id="5" creationId="{89223E0C-446A-DD93-8F23-091675189E8D}"/>
          </ac:spMkLst>
        </pc:spChg>
        <pc:spChg chg="add mod">
          <ac:chgData name="Eva Minaříková" userId="a082955f-a770-48d3-a031-accf805728f5" providerId="ADAL" clId="{F33A92A7-47A1-4F45-AA2C-9E23D8114422}" dt="2023-04-16T21:41:59.850" v="606" actId="208"/>
          <ac:spMkLst>
            <pc:docMk/>
            <pc:sldMk cId="382512366" sldId="329"/>
            <ac:spMk id="6" creationId="{65E0FE01-B474-1087-4F52-6F4E53E97F41}"/>
          </ac:spMkLst>
        </pc:spChg>
        <pc:spChg chg="add del mod">
          <ac:chgData name="Eva Minaříková" userId="a082955f-a770-48d3-a031-accf805728f5" providerId="ADAL" clId="{F33A92A7-47A1-4F45-AA2C-9E23D8114422}" dt="2023-04-16T21:43:21.293" v="611" actId="478"/>
          <ac:spMkLst>
            <pc:docMk/>
            <pc:sldMk cId="382512366" sldId="329"/>
            <ac:spMk id="7" creationId="{E691DDA8-2C8B-3863-77E9-2F04B6ABB6C3}"/>
          </ac:spMkLst>
        </pc:spChg>
        <pc:spChg chg="add mod">
          <ac:chgData name="Eva Minaříková" userId="a082955f-a770-48d3-a031-accf805728f5" providerId="ADAL" clId="{F33A92A7-47A1-4F45-AA2C-9E23D8114422}" dt="2023-04-16T21:43:41.556" v="613" actId="1076"/>
          <ac:spMkLst>
            <pc:docMk/>
            <pc:sldMk cId="382512366" sldId="329"/>
            <ac:spMk id="8" creationId="{AFF285A6-606A-B982-07D5-345BFA350262}"/>
          </ac:spMkLst>
        </pc:spChg>
        <pc:spChg chg="add mod">
          <ac:chgData name="Eva Minaříková" userId="a082955f-a770-48d3-a031-accf805728f5" providerId="ADAL" clId="{F33A92A7-47A1-4F45-AA2C-9E23D8114422}" dt="2023-04-16T21:43:52.802" v="617" actId="1076"/>
          <ac:spMkLst>
            <pc:docMk/>
            <pc:sldMk cId="382512366" sldId="329"/>
            <ac:spMk id="9" creationId="{F99EC9E6-67C0-FF93-9E44-3CD5297A1837}"/>
          </ac:spMkLst>
        </pc:spChg>
        <pc:spChg chg="add mod">
          <ac:chgData name="Eva Minaříková" userId="a082955f-a770-48d3-a031-accf805728f5" providerId="ADAL" clId="{F33A92A7-47A1-4F45-AA2C-9E23D8114422}" dt="2023-04-16T21:44:11.751" v="621"/>
          <ac:spMkLst>
            <pc:docMk/>
            <pc:sldMk cId="382512366" sldId="329"/>
            <ac:spMk id="10" creationId="{ADF8B1BD-1A59-8514-E5DB-A56F4C507174}"/>
          </ac:spMkLst>
        </pc:spChg>
        <pc:picChg chg="add mod">
          <ac:chgData name="Eva Minaříková" userId="a082955f-a770-48d3-a031-accf805728f5" providerId="ADAL" clId="{F33A92A7-47A1-4F45-AA2C-9E23D8114422}" dt="2023-04-16T21:43:47.660" v="616" actId="1076"/>
          <ac:picMkLst>
            <pc:docMk/>
            <pc:sldMk cId="382512366" sldId="329"/>
            <ac:picMk id="4" creationId="{6CA45504-C882-2F05-B604-C821D60E3CF3}"/>
          </ac:picMkLst>
        </pc:picChg>
      </pc:sldChg>
      <pc:sldChg chg="modSp add mod">
        <pc:chgData name="Eva Minaříková" userId="a082955f-a770-48d3-a031-accf805728f5" providerId="ADAL" clId="{F33A92A7-47A1-4F45-AA2C-9E23D8114422}" dt="2023-04-16T21:45:36.640" v="752" actId="1076"/>
        <pc:sldMkLst>
          <pc:docMk/>
          <pc:sldMk cId="3027491977" sldId="330"/>
        </pc:sldMkLst>
        <pc:spChg chg="mod">
          <ac:chgData name="Eva Minaříková" userId="a082955f-a770-48d3-a031-accf805728f5" providerId="ADAL" clId="{F33A92A7-47A1-4F45-AA2C-9E23D8114422}" dt="2023-04-16T21:45:30.172" v="751" actId="20577"/>
          <ac:spMkLst>
            <pc:docMk/>
            <pc:sldMk cId="3027491977" sldId="330"/>
            <ac:spMk id="3" creationId="{8D45EA7A-DAF0-4D78-D49C-BBE6251C5F7D}"/>
          </ac:spMkLst>
        </pc:spChg>
        <pc:spChg chg="mod">
          <ac:chgData name="Eva Minaříková" userId="a082955f-a770-48d3-a031-accf805728f5" providerId="ADAL" clId="{F33A92A7-47A1-4F45-AA2C-9E23D8114422}" dt="2023-04-16T21:45:36.640" v="752" actId="1076"/>
          <ac:spMkLst>
            <pc:docMk/>
            <pc:sldMk cId="3027491977" sldId="330"/>
            <ac:spMk id="5" creationId="{89223E0C-446A-DD93-8F23-091675189E8D}"/>
          </ac:spMkLst>
        </pc:spChg>
        <pc:spChg chg="mod">
          <ac:chgData name="Eva Minaříková" userId="a082955f-a770-48d3-a031-accf805728f5" providerId="ADAL" clId="{F33A92A7-47A1-4F45-AA2C-9E23D8114422}" dt="2023-04-16T21:45:36.640" v="752" actId="1076"/>
          <ac:spMkLst>
            <pc:docMk/>
            <pc:sldMk cId="3027491977" sldId="330"/>
            <ac:spMk id="6" creationId="{65E0FE01-B474-1087-4F52-6F4E53E97F41}"/>
          </ac:spMkLst>
        </pc:spChg>
        <pc:spChg chg="mod">
          <ac:chgData name="Eva Minaříková" userId="a082955f-a770-48d3-a031-accf805728f5" providerId="ADAL" clId="{F33A92A7-47A1-4F45-AA2C-9E23D8114422}" dt="2023-04-16T21:45:36.640" v="752" actId="1076"/>
          <ac:spMkLst>
            <pc:docMk/>
            <pc:sldMk cId="3027491977" sldId="330"/>
            <ac:spMk id="8" creationId="{AFF285A6-606A-B982-07D5-345BFA350262}"/>
          </ac:spMkLst>
        </pc:spChg>
        <pc:spChg chg="mod">
          <ac:chgData name="Eva Minaříková" userId="a082955f-a770-48d3-a031-accf805728f5" providerId="ADAL" clId="{F33A92A7-47A1-4F45-AA2C-9E23D8114422}" dt="2023-04-16T21:45:36.640" v="752" actId="1076"/>
          <ac:spMkLst>
            <pc:docMk/>
            <pc:sldMk cId="3027491977" sldId="330"/>
            <ac:spMk id="9" creationId="{F99EC9E6-67C0-FF93-9E44-3CD5297A1837}"/>
          </ac:spMkLst>
        </pc:spChg>
        <pc:spChg chg="mod">
          <ac:chgData name="Eva Minaříková" userId="a082955f-a770-48d3-a031-accf805728f5" providerId="ADAL" clId="{F33A92A7-47A1-4F45-AA2C-9E23D8114422}" dt="2023-04-16T21:45:36.640" v="752" actId="1076"/>
          <ac:spMkLst>
            <pc:docMk/>
            <pc:sldMk cId="3027491977" sldId="330"/>
            <ac:spMk id="10" creationId="{ADF8B1BD-1A59-8514-E5DB-A56F4C507174}"/>
          </ac:spMkLst>
        </pc:spChg>
        <pc:picChg chg="mod">
          <ac:chgData name="Eva Minaříková" userId="a082955f-a770-48d3-a031-accf805728f5" providerId="ADAL" clId="{F33A92A7-47A1-4F45-AA2C-9E23D8114422}" dt="2023-04-16T21:45:36.640" v="752" actId="1076"/>
          <ac:picMkLst>
            <pc:docMk/>
            <pc:sldMk cId="3027491977" sldId="330"/>
            <ac:picMk id="4" creationId="{6CA45504-C882-2F05-B604-C821D60E3CF3}"/>
          </ac:picMkLst>
        </pc:picChg>
      </pc:sldChg>
      <pc:sldChg chg="modSp add mod ord">
        <pc:chgData name="Eva Minaříková" userId="a082955f-a770-48d3-a031-accf805728f5" providerId="ADAL" clId="{F33A92A7-47A1-4F45-AA2C-9E23D8114422}" dt="2023-04-16T21:46:02.409" v="776" actId="20577"/>
        <pc:sldMkLst>
          <pc:docMk/>
          <pc:sldMk cId="210035326" sldId="331"/>
        </pc:sldMkLst>
        <pc:spChg chg="mod">
          <ac:chgData name="Eva Minaříková" userId="a082955f-a770-48d3-a031-accf805728f5" providerId="ADAL" clId="{F33A92A7-47A1-4F45-AA2C-9E23D8114422}" dt="2023-04-16T21:46:02.409" v="776" actId="20577"/>
          <ac:spMkLst>
            <pc:docMk/>
            <pc:sldMk cId="210035326" sldId="331"/>
            <ac:spMk id="3" creationId="{8D45EA7A-DAF0-4D78-D49C-BBE6251C5F7D}"/>
          </ac:spMkLst>
        </pc:spChg>
      </pc:sldChg>
      <pc:sldChg chg="addSp delSp modSp new mod modAnim">
        <pc:chgData name="Eva Minaříková" userId="a082955f-a770-48d3-a031-accf805728f5" providerId="ADAL" clId="{F33A92A7-47A1-4F45-AA2C-9E23D8114422}" dt="2023-04-16T21:49:44.131" v="782" actId="1076"/>
        <pc:sldMkLst>
          <pc:docMk/>
          <pc:sldMk cId="3908561991" sldId="332"/>
        </pc:sldMkLst>
        <pc:spChg chg="del">
          <ac:chgData name="Eva Minaříková" userId="a082955f-a770-48d3-a031-accf805728f5" providerId="ADAL" clId="{F33A92A7-47A1-4F45-AA2C-9E23D8114422}" dt="2023-04-16T21:49:36.900" v="780"/>
          <ac:spMkLst>
            <pc:docMk/>
            <pc:sldMk cId="3908561991" sldId="332"/>
            <ac:spMk id="3" creationId="{66B196E2-C6D0-F6F6-5A99-6F4368B62A5C}"/>
          </ac:spMkLst>
        </pc:spChg>
        <pc:picChg chg="add mod">
          <ac:chgData name="Eva Minaříková" userId="a082955f-a770-48d3-a031-accf805728f5" providerId="ADAL" clId="{F33A92A7-47A1-4F45-AA2C-9E23D8114422}" dt="2023-04-16T21:49:25.973" v="779" actId="1076"/>
          <ac:picMkLst>
            <pc:docMk/>
            <pc:sldMk cId="3908561991" sldId="332"/>
            <ac:picMk id="5" creationId="{A6EF0554-E526-C2F5-E906-57CCB9659603}"/>
          </ac:picMkLst>
        </pc:picChg>
        <pc:picChg chg="add mod">
          <ac:chgData name="Eva Minaříková" userId="a082955f-a770-48d3-a031-accf805728f5" providerId="ADAL" clId="{F33A92A7-47A1-4F45-AA2C-9E23D8114422}" dt="2023-04-16T21:49:44.131" v="782" actId="1076"/>
          <ac:picMkLst>
            <pc:docMk/>
            <pc:sldMk cId="3908561991" sldId="332"/>
            <ac:picMk id="6" creationId="{8889F199-56F2-8070-4DEF-2471E4DCAA44}"/>
          </ac:picMkLst>
        </pc:picChg>
      </pc:sldChg>
    </pc:docChg>
  </pc:docChgLst>
  <pc:docChgLst>
    <pc:chgData name="Eva Minaříková" userId="S::102818@muni.cz::a082955f-a770-48d3-a031-accf805728f5" providerId="AD" clId="Web-{C7473005-EE78-3BB3-5E0B-0AC23A65C69B}"/>
    <pc:docChg chg="modSld">
      <pc:chgData name="Eva Minaříková" userId="S::102818@muni.cz::a082955f-a770-48d3-a031-accf805728f5" providerId="AD" clId="Web-{C7473005-EE78-3BB3-5E0B-0AC23A65C69B}" dt="2023-04-19T06:02:55.708" v="7" actId="20577"/>
      <pc:docMkLst>
        <pc:docMk/>
      </pc:docMkLst>
      <pc:sldChg chg="addSp modSp">
        <pc:chgData name="Eva Minaříková" userId="S::102818@muni.cz::a082955f-a770-48d3-a031-accf805728f5" providerId="AD" clId="Web-{C7473005-EE78-3BB3-5E0B-0AC23A65C69B}" dt="2023-04-19T06:02:45.130" v="1" actId="1076"/>
        <pc:sldMkLst>
          <pc:docMk/>
          <pc:sldMk cId="382512366" sldId="329"/>
        </pc:sldMkLst>
        <pc:spChg chg="add mod">
          <ac:chgData name="Eva Minaříková" userId="S::102818@muni.cz::a082955f-a770-48d3-a031-accf805728f5" providerId="AD" clId="Web-{C7473005-EE78-3BB3-5E0B-0AC23A65C69B}" dt="2023-04-19T06:02:45.130" v="1" actId="1076"/>
          <ac:spMkLst>
            <pc:docMk/>
            <pc:sldMk cId="382512366" sldId="329"/>
            <ac:spMk id="7" creationId="{1215BEC8-7E37-59AF-0FDA-057991E9419A}"/>
          </ac:spMkLst>
        </pc:spChg>
      </pc:sldChg>
      <pc:sldChg chg="addSp modSp">
        <pc:chgData name="Eva Minaříková" userId="S::102818@muni.cz::a082955f-a770-48d3-a031-accf805728f5" providerId="AD" clId="Web-{C7473005-EE78-3BB3-5E0B-0AC23A65C69B}" dt="2023-04-19T06:02:55.708" v="7" actId="20577"/>
        <pc:sldMkLst>
          <pc:docMk/>
          <pc:sldMk cId="3027491977" sldId="330"/>
        </pc:sldMkLst>
        <pc:spChg chg="mod">
          <ac:chgData name="Eva Minaříková" userId="S::102818@muni.cz::a082955f-a770-48d3-a031-accf805728f5" providerId="AD" clId="Web-{C7473005-EE78-3BB3-5E0B-0AC23A65C69B}" dt="2023-04-19T06:02:55.708" v="7" actId="20577"/>
          <ac:spMkLst>
            <pc:docMk/>
            <pc:sldMk cId="3027491977" sldId="330"/>
            <ac:spMk id="3" creationId="{8D45EA7A-DAF0-4D78-D49C-BBE6251C5F7D}"/>
          </ac:spMkLst>
        </pc:spChg>
        <pc:spChg chg="add mod">
          <ac:chgData name="Eva Minaříková" userId="S::102818@muni.cz::a082955f-a770-48d3-a031-accf805728f5" providerId="AD" clId="Web-{C7473005-EE78-3BB3-5E0B-0AC23A65C69B}" dt="2023-04-19T06:02:51.818" v="3" actId="1076"/>
          <ac:spMkLst>
            <pc:docMk/>
            <pc:sldMk cId="3027491977" sldId="330"/>
            <ac:spMk id="11" creationId="{60B631AA-8A20-7CE6-C9D8-144C74D211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67EDF-F29C-124C-30F4-24B9470C5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8E7A5B-88E7-DC86-766A-F00952415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65A257-23C6-C5BE-6B1E-6EBBD068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86E10F-BB77-E6D9-7394-439ED2DA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27D702-74FE-46BA-B1AD-246E086E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00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1756B-D3CF-11A4-5807-716F8D46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0B0544-7FD3-9982-94D2-EDF46D8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E72270-1CF6-27FD-5D53-51626329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BC1B66-05A4-03B6-CD7A-0A3044C8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C46A91-B108-FED0-41B4-D4B64549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6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0E1E073-80D0-50C9-B39E-BF66BE8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6B8CA9-8784-EEB9-E4A5-0982BD1AD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7E1519-A708-9B57-C78B-5A94BAA3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A22F03-4C17-DB1C-0F3C-8F41CADE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C4693C-68CC-238C-CDDF-FB59C0CA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85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06156-3A48-1CCB-E15E-B758C5C4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26773-CC10-6296-0AFE-2439339D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9E72ED-0DA3-3194-8897-E6445457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ED67FA-D29D-F10A-DDC2-31A35780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6F9C3D-A91A-28BF-F371-06229155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73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B10AF-6135-DE79-1BE4-FE928BE8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B997DF-8722-E157-C966-EA983515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0DBF40-5871-C19E-ADB1-70EF1296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9D41C9-D560-AE3D-E9F1-C7ECED9E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0E4BDE-5F2A-BF21-3940-8061F9D4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01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CC354-4FFB-603D-A4E6-94CC2B62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03499-9B2E-9C4B-DDCB-0C8BA9969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59770E-AD2B-0827-6377-63568829D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A13977-4593-2EAA-02D3-DDB237A5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A6C891-F006-1A2A-25EE-92B4E742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A96FCF-1FF5-937F-DB9E-7487008D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1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CBDA5-DB1A-7663-F53E-5B750DC0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17C13F-7F00-6E26-B07F-AA99CF7B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D0E2D2-E85A-1C3B-F7B8-CB19F371D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97FF82-D963-DD84-47ED-143F01CB8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42B2219-82D7-E998-588B-0DF18EB83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341E26A-55AB-9055-F2EC-A2B020C0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A88671-9EAA-0517-EFB7-47E4BD4E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955428-E994-0467-5217-433E565E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15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DDF61-A765-E73A-2197-D5903142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36B149-D13E-EFFA-DDC6-BF7AC874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3C4C4E-5AB8-C3DD-8497-555571E1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652501-2226-8F23-9745-97939A62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1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DA288D-9EC8-C337-D8F5-A6C68F51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55D0AE-5C11-10E5-D4C2-75A2BF5F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A31BD7-4EEA-13A4-93CC-B2FC0116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6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9C4F8-47E7-E617-EE18-EC366F26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695355-D254-5AAF-AF91-CA68E551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48979F-75D6-0B8B-6375-C67B0EA13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A98B33-96DE-A335-B6A4-D3293364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346D5E-0187-5DED-C411-CDF8AA4A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FE763B-43C3-D291-9DE5-15059E80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9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095FE-8AAD-5110-0105-3901FD5F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371606F-1A8C-B200-5096-68450069F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48C9C2-6E52-C0A9-7FB1-A05BB5123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EDFDEA-6F7C-3BCB-1543-7AE9171E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FEEBB0-A8EA-38FA-B74B-4586AA3F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6AEB95-7D0C-7D81-8213-0380E2B7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49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0BAD80-75D8-5ED7-4222-C8ABD18C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8A36B9-4879-2688-32D5-F7C786995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57C81E-91FF-20BC-0CFF-440807D9B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6EF1-E478-425A-BCF3-3C377B22D6A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6217A8-44B1-151A-D0D5-F5028B8C5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F9CA0-8716-290D-DCA2-1D5695829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B3F5-E506-4FBE-BD8F-085A99793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2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V1IP4N9ajg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6.emf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aNT9oX7tsI?feature=oembe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EA19F-F8CD-0A83-EBFD-7777A0E8F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Phonetics</a:t>
            </a:r>
            <a:r>
              <a:rPr lang="cs-CZ" dirty="0"/>
              <a:t>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9F3376-0A7E-6D53-BFC4-C7F739072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Week</a:t>
            </a:r>
            <a:r>
              <a:rPr lang="cs-CZ" dirty="0"/>
              <a:t> 10</a:t>
            </a:r>
          </a:p>
          <a:p>
            <a:r>
              <a:rPr lang="cs-CZ" dirty="0"/>
              <a:t>Sentence stress</a:t>
            </a:r>
          </a:p>
          <a:p>
            <a:r>
              <a:rPr lang="cs-CZ" dirty="0" err="1"/>
              <a:t>Linking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91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59D5B-5364-DF74-8F95-B136DCD3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nline médium 3" title="Classic Two Ronnies Fork Handles Sketch">
            <a:hlinkClick r:id="" action="ppaction://media"/>
            <a:extLst>
              <a:ext uri="{FF2B5EF4-FFF2-40B4-BE49-F238E27FC236}">
                <a16:creationId xmlns:a16="http://schemas.microsoft.com/office/drawing/2014/main" id="{E7954EF4-81F1-9DC0-608F-FFEACBD8D68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3695" y="540034"/>
            <a:ext cx="7704609" cy="57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68F53-799C-E657-3C83-5A36164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A9BB4-F2E9-DE8F-F13B-C84AE1AE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B252DE-89BA-FEE7-5180-B4141694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15" y="1321758"/>
            <a:ext cx="80367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CD9D7-37BB-0079-8C8E-A690ADD1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Linking</a:t>
            </a:r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F79059A-C9D4-9750-ACF7-6C105F097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165" y="4369405"/>
            <a:ext cx="4902539" cy="902391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9378EEE-2704-A2F8-8400-5AC3DA2C2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69" y="1928262"/>
            <a:ext cx="6589593" cy="19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A9463-3499-89DA-CDC2-72080C90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Linking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D876C-FF20-7505-EA6E-57330AF83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>
                <a:solidFill>
                  <a:srgbClr val="FF0000"/>
                </a:solidFill>
              </a:rPr>
              <a:t>VOWEL</a:t>
            </a:r>
            <a:r>
              <a:rPr lang="cs-CZ" dirty="0"/>
              <a:t> </a:t>
            </a:r>
            <a:r>
              <a:rPr lang="cs-CZ" dirty="0" err="1"/>
              <a:t>links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BEFORE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consonant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dirty="0"/>
              <a:t>PET</a:t>
            </a:r>
            <a:r>
              <a:rPr lang="cs-CZ" dirty="0">
                <a:solidFill>
                  <a:srgbClr val="00B050"/>
                </a:solidFill>
              </a:rPr>
              <a:t>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dirty="0"/>
              <a:t>NTER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6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EA1CC-8268-2151-B015-C6B05C47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FCAF7-C69D-4844-2C8D-6F640755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33E236-DD8A-4869-E1CD-A172C564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49" y="817272"/>
            <a:ext cx="11241582" cy="50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9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5F5C0-3A40-C1B5-785A-DAD83281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 No87">
            <a:hlinkClick r:id="" action="ppaction://media"/>
            <a:extLst>
              <a:ext uri="{FF2B5EF4-FFF2-40B4-BE49-F238E27FC236}">
                <a16:creationId xmlns:a16="http://schemas.microsoft.com/office/drawing/2014/main" id="{DA4760EA-958F-42DC-A0E2-3C1EF73DD74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8089" y="5807167"/>
            <a:ext cx="487363" cy="48736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07520B-4196-043A-C85C-800CACC34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590" y="788488"/>
            <a:ext cx="10327921" cy="47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1E537-FA05-A4F6-EA58-9B84D85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A5DD5-9803-6536-1EA5-092B18AA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3F3E7E-F74D-6CF1-A1C0-CCA7A584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7" y="2232024"/>
            <a:ext cx="10095426" cy="15271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2FEA126-EF34-C7B5-8449-7B66B7185BEA}"/>
              </a:ext>
            </a:extLst>
          </p:cNvPr>
          <p:cNvSpPr/>
          <p:nvPr/>
        </p:nvSpPr>
        <p:spPr>
          <a:xfrm>
            <a:off x="1043709" y="2697018"/>
            <a:ext cx="10104582" cy="1071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4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1E537-FA05-A4F6-EA58-9B84D85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A5DD5-9803-6536-1EA5-092B18AA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3F3E7E-F74D-6CF1-A1C0-CCA7A584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7" y="2232024"/>
            <a:ext cx="10095426" cy="15271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2FEA126-EF34-C7B5-8449-7B66B7185BEA}"/>
              </a:ext>
            </a:extLst>
          </p:cNvPr>
          <p:cNvSpPr/>
          <p:nvPr/>
        </p:nvSpPr>
        <p:spPr>
          <a:xfrm>
            <a:off x="1043709" y="3001818"/>
            <a:ext cx="10104582" cy="76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48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1E537-FA05-A4F6-EA58-9B84D85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A5DD5-9803-6536-1EA5-092B18AA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3F3E7E-F74D-6CF1-A1C0-CCA7A584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7" y="2232024"/>
            <a:ext cx="10095426" cy="15271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2FEA126-EF34-C7B5-8449-7B66B7185BEA}"/>
              </a:ext>
            </a:extLst>
          </p:cNvPr>
          <p:cNvSpPr/>
          <p:nvPr/>
        </p:nvSpPr>
        <p:spPr>
          <a:xfrm>
            <a:off x="1043709" y="3269672"/>
            <a:ext cx="10104582" cy="49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1E537-FA05-A4F6-EA58-9B84D85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A5DD5-9803-6536-1EA5-092B18AA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3F3E7E-F74D-6CF1-A1C0-CCA7A584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7" y="2232024"/>
            <a:ext cx="10095426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23A1ABC-200C-00E9-B7A5-25FEFA91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Revision</a:t>
            </a:r>
            <a:r>
              <a:rPr lang="cs-CZ"/>
              <a:t> – </a:t>
            </a:r>
            <a:r>
              <a:rPr lang="cs-CZ" err="1"/>
              <a:t>read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words</a:t>
            </a:r>
            <a:r>
              <a:rPr lang="cs-CZ"/>
              <a:t> and </a:t>
            </a:r>
            <a:r>
              <a:rPr lang="cs-CZ" err="1"/>
              <a:t>mark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stress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C7DD53-5F29-BABE-66FC-59B616AB2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EE90B8-BFB5-BAFD-2D1C-407858FFFD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rɪdɪkjʊləs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ɪlæstɪk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fəʊtəɡræfɪk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tiːtʃɪŋ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lɜ</a:t>
            </a:r>
            <a:r>
              <a:rPr lang="cs-CZ" b="0" i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ː(r)</a:t>
            </a:r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nɪŋ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kjʊəriəs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ʌnjuːʒʊəl</a:t>
            </a:r>
            <a:endParaRPr lang="cs-CZ"/>
          </a:p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0C0915-6E0C-31FE-73C4-B40B93B1B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C79FEDC-1C19-278F-DE5A-8D34C8B9807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rɪˈdɪkjʊləs</a:t>
            </a:r>
            <a:endParaRPr lang="cs-CZ"/>
          </a:p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ɪˈlæstɪk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ˌ</a:t>
            </a:r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fəʊtəˈɡræfɪk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ˈ</a:t>
            </a:r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tiːtʃɪŋ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ˈ</a:t>
            </a:r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lɜ</a:t>
            </a:r>
            <a:r>
              <a:rPr lang="cs-CZ" b="0" i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ː(r)</a:t>
            </a:r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nɪŋ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ˈ</a:t>
            </a:r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kjʊəriəs</a:t>
            </a:r>
            <a:endParaRPr lang="cs-CZ" b="0" i="0">
              <a:solidFill>
                <a:srgbClr val="242424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ʌnˈjuːʒʊəl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71614-4E91-359E-5C39-F05AD8C7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0DA78-62E7-79EE-0B37-669869D8E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8E0D48-DBB6-279A-E56B-808B766E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0" y="1425870"/>
            <a:ext cx="11087510" cy="18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3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A9463-3499-89DA-CDC2-72080C90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Linking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D876C-FF20-7505-EA6E-57330AF8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6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A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>
                <a:solidFill>
                  <a:srgbClr val="FF0000"/>
                </a:solidFill>
              </a:rPr>
              <a:t>VOWEL</a:t>
            </a:r>
            <a:r>
              <a:rPr lang="cs-CZ" dirty="0"/>
              <a:t> </a:t>
            </a:r>
            <a:r>
              <a:rPr lang="cs-CZ" dirty="0" err="1"/>
              <a:t>links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BEFORE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consonant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dirty="0"/>
              <a:t>PET</a:t>
            </a:r>
            <a:r>
              <a:rPr lang="cs-CZ" dirty="0">
                <a:solidFill>
                  <a:srgbClr val="00B050"/>
                </a:solidFill>
              </a:rPr>
              <a:t>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dirty="0"/>
              <a:t>NTER</a:t>
            </a:r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ɪ </a:t>
            </a:r>
            <a:r>
              <a:rPr lang="cs-CZ" dirty="0" err="1"/>
              <a:t>or</a:t>
            </a:r>
            <a:r>
              <a:rPr lang="cs-CZ" dirty="0"/>
              <a:t> i: </a:t>
            </a:r>
            <a:r>
              <a:rPr lang="cs-CZ" dirty="0" err="1"/>
              <a:t>sound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H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baseline="-25000" dirty="0">
                <a:solidFill>
                  <a:srgbClr val="FF0000"/>
                </a:solidFill>
              </a:rPr>
              <a:t>J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dirty="0"/>
              <a:t>ARNS</a:t>
            </a:r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ʊ </a:t>
            </a:r>
            <a:r>
              <a:rPr lang="cs-CZ" dirty="0" err="1"/>
              <a:t>or</a:t>
            </a:r>
            <a:r>
              <a:rPr lang="cs-CZ" dirty="0"/>
              <a:t> u: </a:t>
            </a:r>
            <a:r>
              <a:rPr lang="cs-CZ" dirty="0" err="1"/>
              <a:t>sound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YO</a:t>
            </a:r>
            <a:r>
              <a:rPr lang="cs-CZ" dirty="0">
                <a:solidFill>
                  <a:srgbClr val="FF0000"/>
                </a:solidFill>
              </a:rPr>
              <a:t>U</a:t>
            </a:r>
            <a:r>
              <a:rPr lang="cs-CZ" baseline="-25000" dirty="0">
                <a:solidFill>
                  <a:srgbClr val="FF0000"/>
                </a:solidFill>
              </a:rPr>
              <a:t>W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CHE	</a:t>
            </a:r>
          </a:p>
        </p:txBody>
      </p:sp>
    </p:spTree>
    <p:extLst>
      <p:ext uri="{BB962C8B-B14F-4D97-AF65-F5344CB8AC3E}">
        <p14:creationId xmlns:p14="http://schemas.microsoft.com/office/powerpoint/2010/main" val="5873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FFDA8-CA58-873F-405B-6CEF317D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FBF69-AD2A-95D7-2C2A-BCD1E73D5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A76190-464F-8ACE-AAF9-CA973029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3" y="1825625"/>
            <a:ext cx="11517510" cy="25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A9463-3499-89DA-CDC2-72080C90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Linking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D876C-FF20-7505-EA6E-57330AF8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>
                <a:solidFill>
                  <a:srgbClr val="FF0000"/>
                </a:solidFill>
              </a:rPr>
              <a:t>VOWEL</a:t>
            </a:r>
            <a:r>
              <a:rPr lang="cs-CZ" dirty="0"/>
              <a:t> </a:t>
            </a:r>
            <a:r>
              <a:rPr lang="cs-CZ" dirty="0" err="1"/>
              <a:t>links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BEFORE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consonant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dirty="0"/>
              <a:t>PET</a:t>
            </a:r>
            <a:r>
              <a:rPr lang="cs-CZ" dirty="0">
                <a:solidFill>
                  <a:srgbClr val="00B050"/>
                </a:solidFill>
              </a:rPr>
              <a:t>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dirty="0"/>
              <a:t>NTER</a:t>
            </a:r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ɪ </a:t>
            </a:r>
            <a:r>
              <a:rPr lang="cs-CZ" dirty="0" err="1"/>
              <a:t>or</a:t>
            </a:r>
            <a:r>
              <a:rPr lang="cs-CZ" dirty="0"/>
              <a:t> i: </a:t>
            </a:r>
            <a:r>
              <a:rPr lang="cs-CZ" dirty="0" err="1"/>
              <a:t>sound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H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baseline="-25000" dirty="0">
                <a:solidFill>
                  <a:srgbClr val="FF0000"/>
                </a:solidFill>
              </a:rPr>
              <a:t>J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dirty="0"/>
              <a:t>ARNS</a:t>
            </a:r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ʊ </a:t>
            </a:r>
            <a:r>
              <a:rPr lang="cs-CZ" dirty="0" err="1"/>
              <a:t>or</a:t>
            </a:r>
            <a:r>
              <a:rPr lang="cs-CZ" dirty="0"/>
              <a:t> u: </a:t>
            </a:r>
            <a:r>
              <a:rPr lang="cs-CZ" dirty="0" err="1"/>
              <a:t>sound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YO</a:t>
            </a:r>
            <a:r>
              <a:rPr lang="cs-CZ" dirty="0">
                <a:solidFill>
                  <a:srgbClr val="FF0000"/>
                </a:solidFill>
              </a:rPr>
              <a:t>U</a:t>
            </a:r>
            <a:r>
              <a:rPr lang="cs-CZ" baseline="-25000" dirty="0">
                <a:solidFill>
                  <a:srgbClr val="FF0000"/>
                </a:solidFill>
              </a:rPr>
              <a:t>W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CHE	</a:t>
            </a:r>
          </a:p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r </a:t>
            </a:r>
            <a:r>
              <a:rPr lang="cs-CZ" dirty="0" err="1"/>
              <a:t>sound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HE</a:t>
            </a:r>
            <a:r>
              <a:rPr lang="cs-CZ" dirty="0">
                <a:highlight>
                  <a:srgbClr val="FFFF00"/>
                </a:highlight>
              </a:rPr>
              <a:t>R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CE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87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B992B-2668-1254-721A-9965B3E8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 No93">
            <a:hlinkClick r:id="" action="ppaction://media"/>
            <a:extLst>
              <a:ext uri="{FF2B5EF4-FFF2-40B4-BE49-F238E27FC236}">
                <a16:creationId xmlns:a16="http://schemas.microsoft.com/office/drawing/2014/main" id="{D492A799-8CCD-19C5-56C4-27611DB5EB8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0118" y="5073229"/>
            <a:ext cx="487363" cy="48736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06F90F2-D2DE-144A-469D-4622A9C5D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0"/>
            <a:ext cx="8866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9DE05-E107-9F78-A12C-7309DFA3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Linking</a:t>
            </a:r>
            <a:r>
              <a:rPr lang="cs-CZ" dirty="0"/>
              <a:t>  - </a:t>
            </a:r>
            <a:r>
              <a:rPr lang="cs-CZ" dirty="0" err="1"/>
              <a:t>consonant</a:t>
            </a:r>
            <a:r>
              <a:rPr lang="cs-CZ" dirty="0"/>
              <a:t> </a:t>
            </a:r>
            <a:r>
              <a:rPr lang="cs-CZ" dirty="0" err="1"/>
              <a:t>sounds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A282B-98F8-C364-1715-5C8C65EBA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308C1C-AA53-51B9-ACFD-D5D6A9EE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52" y="1825624"/>
            <a:ext cx="4433464" cy="36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4A1EE-6D1A-FFCA-B879-84B9E486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84E10-6F48-B965-6B22-C9DD921A5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DFCD2F-1DC2-A1E0-7E2B-32A5CB0EC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01" y="2437265"/>
            <a:ext cx="10075550" cy="4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9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83128-2D16-8BF4-4B16-036B4CD7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2D2A11-1019-7FEE-3DE8-E8D0863F3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5CDAD8-7991-96D1-7815-1B8252C41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04" b="5324"/>
          <a:stretch/>
        </p:blipFill>
        <p:spPr>
          <a:xfrm>
            <a:off x="1169682" y="681037"/>
            <a:ext cx="9673576" cy="47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4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FED10-A506-3CEC-ECDC-8DBE302B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Track No95">
            <a:hlinkClick r:id="" action="ppaction://media"/>
            <a:extLst>
              <a:ext uri="{FF2B5EF4-FFF2-40B4-BE49-F238E27FC236}">
                <a16:creationId xmlns:a16="http://schemas.microsoft.com/office/drawing/2014/main" id="{8889F199-56F2-8070-4DEF-2471E4DCAA4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8249" y="5482983"/>
            <a:ext cx="487363" cy="48736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6EF0554-E526-C2F5-E906-57CCB9659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32" y="365125"/>
            <a:ext cx="9836258" cy="56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6EB0D-7F42-A5AE-C933-80AA5B26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5EA7A-DAF0-4D78-D49C-BBE6251C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Underline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stressed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.</a:t>
            </a:r>
          </a:p>
          <a:p>
            <a:r>
              <a:rPr lang="cs-CZ" dirty="0" err="1"/>
              <a:t>Circle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weak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  <a:p>
            <a:r>
              <a:rPr lang="cs-CZ" dirty="0"/>
              <a:t>Mark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linking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A45504-C882-2F05-B604-C821D60E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9" y="3053505"/>
            <a:ext cx="9927759" cy="303005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9223E0C-446A-DD93-8F23-091675189E8D}"/>
              </a:ext>
            </a:extLst>
          </p:cNvPr>
          <p:cNvSpPr/>
          <p:nvPr/>
        </p:nvSpPr>
        <p:spPr>
          <a:xfrm>
            <a:off x="6260840" y="3256384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5E0FE01-B474-1087-4F52-6F4E53E97F41}"/>
              </a:ext>
            </a:extLst>
          </p:cNvPr>
          <p:cNvSpPr/>
          <p:nvPr/>
        </p:nvSpPr>
        <p:spPr>
          <a:xfrm>
            <a:off x="6941976" y="4322844"/>
            <a:ext cx="264366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FF285A6-606A-B982-07D5-345BFA350262}"/>
              </a:ext>
            </a:extLst>
          </p:cNvPr>
          <p:cNvSpPr/>
          <p:nvPr/>
        </p:nvSpPr>
        <p:spPr>
          <a:xfrm>
            <a:off x="5256244" y="4789715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99EC9E6-67C0-FF93-9E44-3CD5297A1837}"/>
              </a:ext>
            </a:extLst>
          </p:cNvPr>
          <p:cNvSpPr/>
          <p:nvPr/>
        </p:nvSpPr>
        <p:spPr>
          <a:xfrm>
            <a:off x="6906208" y="4789715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DF8B1BD-1A59-8514-E5DB-A56F4C507174}"/>
              </a:ext>
            </a:extLst>
          </p:cNvPr>
          <p:cNvSpPr/>
          <p:nvPr/>
        </p:nvSpPr>
        <p:spPr>
          <a:xfrm>
            <a:off x="3148545" y="4789715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ɪ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03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1E537-FA05-A4F6-EA58-9B84D85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A5DD5-9803-6536-1EA5-092B18AA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3F3E7E-F74D-6CF1-A1C0-CCA7A584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7" y="2232024"/>
            <a:ext cx="10095426" cy="15271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2FEA126-EF34-C7B5-8449-7B66B7185BEA}"/>
              </a:ext>
            </a:extLst>
          </p:cNvPr>
          <p:cNvSpPr/>
          <p:nvPr/>
        </p:nvSpPr>
        <p:spPr>
          <a:xfrm>
            <a:off x="1043709" y="2697018"/>
            <a:ext cx="10104582" cy="1071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71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5E4DE-E82D-301F-EA6E-DFE86A20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nline médium 3" title="A Squash and a Squeeze [Children's Story | Read Aloud]">
            <a:hlinkClick r:id="" action="ppaction://media"/>
            <a:extLst>
              <a:ext uri="{FF2B5EF4-FFF2-40B4-BE49-F238E27FC236}">
                <a16:creationId xmlns:a16="http://schemas.microsoft.com/office/drawing/2014/main" id="{52DD4019-4D8C-9D3C-5CEE-E248F4C00BE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1448" y="295404"/>
            <a:ext cx="10219385" cy="5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66AC7-A952-8076-BB5D-EB586B0F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243E17-E4B7-05F4-C95C-1FCB896E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E74D91-1C4F-1217-6145-75E38CC6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37" y="681037"/>
            <a:ext cx="9282652" cy="50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6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1E537-FA05-A4F6-EA58-9B84D85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A5DD5-9803-6536-1EA5-092B18AA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3F3E7E-F74D-6CF1-A1C0-CCA7A584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7" y="2232024"/>
            <a:ext cx="10095426" cy="15271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2FEA126-EF34-C7B5-8449-7B66B7185BEA}"/>
              </a:ext>
            </a:extLst>
          </p:cNvPr>
          <p:cNvSpPr/>
          <p:nvPr/>
        </p:nvSpPr>
        <p:spPr>
          <a:xfrm>
            <a:off x="1043709" y="3001818"/>
            <a:ext cx="10104582" cy="76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21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1E537-FA05-A4F6-EA58-9B84D85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A5DD5-9803-6536-1EA5-092B18AA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3F3E7E-F74D-6CF1-A1C0-CCA7A584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7" y="2232024"/>
            <a:ext cx="10095426" cy="15271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2FEA126-EF34-C7B5-8449-7B66B7185BEA}"/>
              </a:ext>
            </a:extLst>
          </p:cNvPr>
          <p:cNvSpPr/>
          <p:nvPr/>
        </p:nvSpPr>
        <p:spPr>
          <a:xfrm>
            <a:off x="1043709" y="3269672"/>
            <a:ext cx="10104582" cy="49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54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1E537-FA05-A4F6-EA58-9B84D850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A5DD5-9803-6536-1EA5-092B18AA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3F3E7E-F74D-6CF1-A1C0-CCA7A584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87" y="2232024"/>
            <a:ext cx="10095426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CF016-6876-65C3-A6CC-064132E7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Weak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21C8B8-6C7B-0CE5-1A78-E211F6FA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Match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weak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61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6EB0D-7F42-A5AE-C933-80AA5B26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5EA7A-DAF0-4D78-D49C-BBE6251C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A45504-C882-2F05-B604-C821D60E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10" y="2353709"/>
            <a:ext cx="9927759" cy="303005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9223E0C-446A-DD93-8F23-091675189E8D}"/>
              </a:ext>
            </a:extLst>
          </p:cNvPr>
          <p:cNvSpPr/>
          <p:nvPr/>
        </p:nvSpPr>
        <p:spPr>
          <a:xfrm>
            <a:off x="6279501" y="2556588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5E0FE01-B474-1087-4F52-6F4E53E97F41}"/>
              </a:ext>
            </a:extLst>
          </p:cNvPr>
          <p:cNvSpPr/>
          <p:nvPr/>
        </p:nvSpPr>
        <p:spPr>
          <a:xfrm>
            <a:off x="6960637" y="3623048"/>
            <a:ext cx="264366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FF285A6-606A-B982-07D5-345BFA350262}"/>
              </a:ext>
            </a:extLst>
          </p:cNvPr>
          <p:cNvSpPr/>
          <p:nvPr/>
        </p:nvSpPr>
        <p:spPr>
          <a:xfrm>
            <a:off x="5274905" y="4089919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99EC9E6-67C0-FF93-9E44-3CD5297A1837}"/>
              </a:ext>
            </a:extLst>
          </p:cNvPr>
          <p:cNvSpPr/>
          <p:nvPr/>
        </p:nvSpPr>
        <p:spPr>
          <a:xfrm>
            <a:off x="6924869" y="4089919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DF8B1BD-1A59-8514-E5DB-A56F4C507174}"/>
              </a:ext>
            </a:extLst>
          </p:cNvPr>
          <p:cNvSpPr/>
          <p:nvPr/>
        </p:nvSpPr>
        <p:spPr>
          <a:xfrm>
            <a:off x="3167206" y="4089919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ɪ</a:t>
            </a:r>
            <a:endParaRPr lang="cs-CZ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215BEC8-7E37-59AF-0FDA-057991E9419A}"/>
              </a:ext>
            </a:extLst>
          </p:cNvPr>
          <p:cNvSpPr/>
          <p:nvPr/>
        </p:nvSpPr>
        <p:spPr>
          <a:xfrm>
            <a:off x="3811864" y="4140718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251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6EB0D-7F42-A5AE-C933-80AA5B26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5EA7A-DAF0-4D78-D49C-BBE6251C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Underline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stressed</a:t>
            </a:r>
            <a:r>
              <a:rPr lang="cs-CZ" dirty="0"/>
              <a:t> </a:t>
            </a:r>
            <a:r>
              <a:rPr lang="cs-CZ"/>
              <a:t>syllables</a:t>
            </a:r>
            <a:r>
              <a:rPr lang="cs-CZ" dirty="0"/>
              <a:t>.</a:t>
            </a:r>
          </a:p>
          <a:p>
            <a:r>
              <a:rPr lang="cs-CZ" dirty="0" err="1"/>
              <a:t>Circle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weak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A45504-C882-2F05-B604-C821D60E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9" y="3053505"/>
            <a:ext cx="9927759" cy="303005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9223E0C-446A-DD93-8F23-091675189E8D}"/>
              </a:ext>
            </a:extLst>
          </p:cNvPr>
          <p:cNvSpPr/>
          <p:nvPr/>
        </p:nvSpPr>
        <p:spPr>
          <a:xfrm>
            <a:off x="6260840" y="3256384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5E0FE01-B474-1087-4F52-6F4E53E97F41}"/>
              </a:ext>
            </a:extLst>
          </p:cNvPr>
          <p:cNvSpPr/>
          <p:nvPr/>
        </p:nvSpPr>
        <p:spPr>
          <a:xfrm>
            <a:off x="6941976" y="4322844"/>
            <a:ext cx="264366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FF285A6-606A-B982-07D5-345BFA350262}"/>
              </a:ext>
            </a:extLst>
          </p:cNvPr>
          <p:cNvSpPr/>
          <p:nvPr/>
        </p:nvSpPr>
        <p:spPr>
          <a:xfrm>
            <a:off x="5256244" y="4789715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99EC9E6-67C0-FF93-9E44-3CD5297A1837}"/>
              </a:ext>
            </a:extLst>
          </p:cNvPr>
          <p:cNvSpPr/>
          <p:nvPr/>
        </p:nvSpPr>
        <p:spPr>
          <a:xfrm>
            <a:off x="6906208" y="4789715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DF8B1BD-1A59-8514-E5DB-A56F4C507174}"/>
              </a:ext>
            </a:extLst>
          </p:cNvPr>
          <p:cNvSpPr/>
          <p:nvPr/>
        </p:nvSpPr>
        <p:spPr>
          <a:xfrm>
            <a:off x="3148545" y="4789715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ɪ</a:t>
            </a:r>
            <a:endParaRPr lang="cs-CZ" sz="28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0B631AA-8A20-7CE6-C9D8-144C74D21139}"/>
              </a:ext>
            </a:extLst>
          </p:cNvPr>
          <p:cNvSpPr/>
          <p:nvPr/>
        </p:nvSpPr>
        <p:spPr>
          <a:xfrm>
            <a:off x="3832185" y="4882399"/>
            <a:ext cx="335902" cy="354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0" i="0" dirty="0">
                <a:solidFill>
                  <a:srgbClr val="000000"/>
                </a:solidFill>
                <a:effectLst/>
                <a:latin typeface="Charis SIL"/>
              </a:rPr>
              <a:t>ə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27491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233</Words>
  <Application>Microsoft Office PowerPoint</Application>
  <PresentationFormat>Širokoúhlá obrazovka</PresentationFormat>
  <Paragraphs>68</Paragraphs>
  <Slides>31</Slides>
  <Notes>0</Notes>
  <HiddenSlides>0</HiddenSlides>
  <MMClips>5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Office</vt:lpstr>
      <vt:lpstr>Phonetics 2</vt:lpstr>
      <vt:lpstr>Revision – read the words and mark the stress</vt:lpstr>
      <vt:lpstr>Prezentace aplikace PowerPoint</vt:lpstr>
      <vt:lpstr>Prezentace aplikace PowerPoint</vt:lpstr>
      <vt:lpstr>Prezentace aplikace PowerPoint</vt:lpstr>
      <vt:lpstr>Prezentace aplikace PowerPoint</vt:lpstr>
      <vt:lpstr>Weak forms</vt:lpstr>
      <vt:lpstr>Prezentace aplikace PowerPoint</vt:lpstr>
      <vt:lpstr>Prezentace aplikace PowerPoint</vt:lpstr>
      <vt:lpstr>Prezentace aplikace PowerPoint</vt:lpstr>
      <vt:lpstr>Prezentace aplikace PowerPoint</vt:lpstr>
      <vt:lpstr>Linking</vt:lpstr>
      <vt:lpstr>Linking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Linking </vt:lpstr>
      <vt:lpstr>Prezentace aplikace PowerPoint</vt:lpstr>
      <vt:lpstr>Linking </vt:lpstr>
      <vt:lpstr>Prezentace aplikace PowerPoint</vt:lpstr>
      <vt:lpstr>Linking  - consonant sounds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2</dc:title>
  <dc:creator>Eva Minaříková</dc:creator>
  <cp:lastModifiedBy>Eva Minaříková</cp:lastModifiedBy>
  <cp:revision>4</cp:revision>
  <dcterms:created xsi:type="dcterms:W3CDTF">2023-04-16T21:06:25Z</dcterms:created>
  <dcterms:modified xsi:type="dcterms:W3CDTF">2023-04-19T06:02:56Z</dcterms:modified>
</cp:coreProperties>
</file>