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9" r:id="rId3"/>
    <p:sldId id="270" r:id="rId4"/>
    <p:sldId id="271" r:id="rId5"/>
    <p:sldId id="272" r:id="rId6"/>
    <p:sldId id="274" r:id="rId7"/>
    <p:sldId id="277" r:id="rId8"/>
    <p:sldId id="276" r:id="rId9"/>
    <p:sldId id="273" r:id="rId10"/>
    <p:sldId id="278" r:id="rId11"/>
    <p:sldId id="279" r:id="rId12"/>
    <p:sldId id="280" r:id="rId13"/>
    <p:sldId id="281" r:id="rId14"/>
    <p:sldId id="268" r:id="rId15"/>
    <p:sldId id="275" r:id="rId16"/>
    <p:sldId id="282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D13F8-05CF-42B1-9277-554957168750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64B99-5137-4485-B99B-CBE35950B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553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Přístup k pitné vodě – rostoucí světová populace a nárůst znečištění vody jsou definovány jako problém pro budoucí generace.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64B99-5137-4485-B99B-CBE35950BC9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8844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Chudoba – jeden z cílů je odstranit chudobu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64B99-5137-4485-B99B-CBE35950BC9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3620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Migrace a uprchlíci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64B99-5137-4485-B99B-CBE35950BC9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945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Děti a bezpečnost online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64B99-5137-4485-B99B-CBE35950BC9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31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Znečištění odpadem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64B99-5137-4485-B99B-CBE35950BC9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237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Epidemie vs. pandemie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64B99-5137-4485-B99B-CBE35950BC9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7052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Změny klimatu - požáry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64B99-5137-4485-B99B-CBE35950BC9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2397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Změny klimatu – rostoucí hladina světového oceánu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64B99-5137-4485-B99B-CBE35950BC9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855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Globální oteplování – tání ledovců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64B99-5137-4485-B99B-CBE35950BC9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8355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Sucho a vysychání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64B99-5137-4485-B99B-CBE35950BC9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1228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Přelidnění planety – dopravní zácpa v Indii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64B99-5137-4485-B99B-CBE35950BC9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961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Stárnutí populace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64B99-5137-4485-B99B-CBE35950BC9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30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1A4A84-9D89-3873-BD73-A05D05573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35906EE-BE0F-095E-FC70-BDC284818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11C756-B49A-06D6-ED02-38D91929D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539-DB41-466D-950D-2EB2B75A0D7B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7DCD95-940F-2EA6-92C1-3C1578DD6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1F47D7-07B2-4071-E424-B0BA2029E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237C-F940-4226-8EF8-E0BCFB7052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037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E6E59B-2135-6BB1-6808-BDC2340C7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75DFB99-234F-3AA5-1623-50E218AFF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B26FDF-8B2A-4D63-67C3-522F1429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539-DB41-466D-950D-2EB2B75A0D7B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B14136-6285-A8BF-816D-2E337D483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592CE8-6E5B-40A5-F131-04CB9AD88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237C-F940-4226-8EF8-E0BCFB7052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70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C2BBAB2-2F10-36E5-72BB-26B530CF8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3D2F783-8E25-DCF8-F164-2C11B5F91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F193F0-3BA2-901D-C29E-23B7D9686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539-DB41-466D-950D-2EB2B75A0D7B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BF99E4-CF37-3E4C-E2DD-E4FC84CF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987554-FC29-45B1-ADA6-49045B124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237C-F940-4226-8EF8-E0BCFB7052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07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336EF3-774C-0E98-B708-A2C938F80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AE9E3A-0F49-7B71-E59F-C5776F7E6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47B0B8-C4F9-D689-6D54-890503A7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539-DB41-466D-950D-2EB2B75A0D7B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09B1D7-4FB1-0364-9C1D-8BCECD946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595E90-ED0B-0704-1A17-763ACD925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237C-F940-4226-8EF8-E0BCFB7052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360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48A210-EB9B-489F-93A4-63A9C50D6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AE43E8-4DF6-AE36-EB13-CAB9D0FAB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58256A-224A-F14C-5D60-E59BB2AC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539-DB41-466D-950D-2EB2B75A0D7B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2B5A06-1FBC-C198-4115-8DE38708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931441-5612-7AE8-5B59-7B1BED5C5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237C-F940-4226-8EF8-E0BCFB7052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8735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FA3754-03AE-86F0-5910-38CB0AD67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100646-1B09-78C5-0B72-3DC1CE049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E8F0C4C-340B-1645-7222-3D81444E7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F10821B-75D4-AF03-09F2-1FDE9D7B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539-DB41-466D-950D-2EB2B75A0D7B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9C8F4B3-1CEE-1206-E00F-BA4A125F0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3A7D57F-19B1-2AFF-546A-3C7BCABED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237C-F940-4226-8EF8-E0BCFB7052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400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4D5508-8B14-0B9B-39C2-71B49B9EA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8ADD189-0FFB-4315-FE6C-B69069AE1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C9A160B-4E69-5410-AAEA-1D28467B9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402B5E3-AADD-10DF-500B-ED7824BC92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B20283D-A668-A037-A4EE-B7490C71D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6C6A37D-FCA0-C2D3-F40B-6F353A2D3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539-DB41-466D-950D-2EB2B75A0D7B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B9A3E81-5E05-EEC1-E652-B51405CD3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C7C0093-2274-EC48-1E50-F7E271318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237C-F940-4226-8EF8-E0BCFB7052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406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7B99C2-D5B0-1ADF-7F15-BD93CD7D6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84C2279-3444-005E-CEA4-3E13C8A2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539-DB41-466D-950D-2EB2B75A0D7B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94C0088-3A5F-D4C1-526E-4F2E309A8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0C1393F-C950-4D10-65FD-2E4A1FE7F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237C-F940-4226-8EF8-E0BCFB7052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21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A92A6AA-A0ED-6ED6-359E-EDD466ABD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539-DB41-466D-950D-2EB2B75A0D7B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3CAF41E-7748-8669-C577-9999AE2D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6DBBD69-7296-C0C2-CA1A-BD17EEFC6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237C-F940-4226-8EF8-E0BCFB7052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4658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A7A567-7CDD-61B5-024D-18F0D24AF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07D7B8-6C74-CC68-73DD-3470C6946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85CEC8-D55C-F674-DADA-3088F010F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DE5BDC1-CFBA-F3B0-F359-0126FF240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539-DB41-466D-950D-2EB2B75A0D7B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A59D761-3794-1858-8896-C03DEA48F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2112E30-79A1-3139-084E-D2F2B0F19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237C-F940-4226-8EF8-E0BCFB7052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893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8D1F78-4B66-AFEB-74CF-5487828DA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BA9C736-5550-A8A1-B4E4-F9F07A8D2C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43DA76-0A61-DA95-BFD5-4131481D9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7BF50AD-5E7E-888E-B9CD-EF9AF1684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539-DB41-466D-950D-2EB2B75A0D7B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E24785E-C362-B1B6-981C-D13BFC6B7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52FC77A-B8E4-2CC2-C4B1-F00FBB82E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237C-F940-4226-8EF8-E0BCFB7052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2355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A4DE984-E742-4AA4-5F24-3E97A696F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720A41-F5EA-5D9E-C1C3-A2A8E261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B21EC0-788A-3BE9-B34C-F07306301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BF539-DB41-466D-950D-2EB2B75A0D7B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D9E835-97FD-5C10-DDDB-47F9D1D5B8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216830-4EEF-84C3-0387-CB4DEF24C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8237C-F940-4226-8EF8-E0BCFB7052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359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1url.cz/Rr66C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ometers.info/world-population/" TargetMode="External"/><Relationship Id="rId2" Type="http://schemas.openxmlformats.org/officeDocument/2006/relationships/hyperlink" Target="https://www.un.org/en/global-issu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1url.cz/Mryz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059BA1-7350-A07B-225C-A88917EB6A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Globální problémy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251866-B384-287F-D9BD-1F17FF7CF4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IHIp01 – Integrovaný společenskovědní základ 2 – jaro 2023</a:t>
            </a:r>
          </a:p>
          <a:p>
            <a:r>
              <a:rPr lang="cs-CZ" dirty="0"/>
              <a:t>Kateřina Gorčíková</a:t>
            </a:r>
          </a:p>
        </p:txBody>
      </p:sp>
    </p:spTree>
    <p:extLst>
      <p:ext uri="{BB962C8B-B14F-4D97-AF65-F5344CB8AC3E}">
        <p14:creationId xmlns:p14="http://schemas.microsoft.com/office/powerpoint/2010/main" val="4017851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osoba, jídlo, zelenina, lidé&#10;&#10;Popis byl vytvořen automaticky">
            <a:extLst>
              <a:ext uri="{FF2B5EF4-FFF2-40B4-BE49-F238E27FC236}">
                <a16:creationId xmlns:a16="http://schemas.microsoft.com/office/drawing/2014/main" id="{EDD7573D-B75C-DDCF-E458-C7A89E69A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2" b="119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92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venku&#10;&#10;Popis byl vytvořen automaticky">
            <a:extLst>
              <a:ext uri="{FF2B5EF4-FFF2-40B4-BE49-F238E27FC236}">
                <a16:creationId xmlns:a16="http://schemas.microsoft.com/office/drawing/2014/main" id="{6FE5FAA9-041B-E7A5-307C-5EB9F96EE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00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osoba, obloha, venku, lidé&#10;&#10;Popis byl vytvořen automaticky">
            <a:extLst>
              <a:ext uri="{FF2B5EF4-FFF2-40B4-BE49-F238E27FC236}">
                <a16:creationId xmlns:a16="http://schemas.microsoft.com/office/drawing/2014/main" id="{88006F0D-A9F9-1B64-39A4-57BA69991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2" b="654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84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2E4DDBF-711D-940B-1AB5-045FEEFB2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39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CC4656-CD48-A00E-B9D9-F5AD3248F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Globální problémy současnosti – podle Čechů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ECFD276-6509-B0B9-5D5B-4B55322B7FA1}"/>
              </a:ext>
            </a:extLst>
          </p:cNvPr>
          <p:cNvSpPr txBox="1"/>
          <p:nvPr/>
        </p:nvSpPr>
        <p:spPr>
          <a:xfrm>
            <a:off x="8518795" y="6151897"/>
            <a:ext cx="3673205" cy="620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Zdroj</a:t>
            </a:r>
            <a:r>
              <a:rPr lang="en-US" sz="2000" dirty="0"/>
              <a:t>: </a:t>
            </a:r>
            <a:r>
              <a:rPr lang="en-US" sz="2000" b="1" i="0" dirty="0">
                <a:effectLst/>
                <a:hlinkClick r:id="rId2"/>
              </a:rPr>
              <a:t>https://1url.cz/Rr66C</a:t>
            </a:r>
            <a:endParaRPr lang="en-US" sz="2000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CAD2ACFE-B22D-B314-EB4B-21537386C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75975" y="237068"/>
            <a:ext cx="5663449" cy="591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71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B21198C-30E0-821D-DEDD-9E5C922E7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cs-CZ" sz="5400" dirty="0"/>
              <a:t>Co říci na závěr ….</a:t>
            </a:r>
          </a:p>
        </p:txBody>
      </p:sp>
      <p:pic>
        <p:nvPicPr>
          <p:cNvPr id="5" name="Picture 4" descr="Planeta Země vyfocená z vesmíru">
            <a:extLst>
              <a:ext uri="{FF2B5EF4-FFF2-40B4-BE49-F238E27FC236}">
                <a16:creationId xmlns:a16="http://schemas.microsoft.com/office/drawing/2014/main" id="{8EB6C346-C144-0D3F-9481-0AB5CED66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88" r="1" b="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60E730-6AEB-88A8-3874-7CF0183C9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0" i="0" dirty="0">
                <a:effectLst/>
                <a:latin typeface="TwitterChirp"/>
              </a:rPr>
              <a:t>Potká Země jinou planetu: "Ahoj, co jak to jde?" - "</a:t>
            </a:r>
            <a:r>
              <a:rPr lang="cs-CZ" b="0" i="0" dirty="0" err="1">
                <a:effectLst/>
                <a:latin typeface="TwitterChirp"/>
              </a:rPr>
              <a:t>Ále</a:t>
            </a:r>
            <a:r>
              <a:rPr lang="cs-CZ" b="0" i="0" dirty="0">
                <a:effectLst/>
                <a:latin typeface="TwitterChirp"/>
              </a:rPr>
              <a:t>, špatný.. dostala jsem lidi." - "V klidu, já je měla taky, to přejde samo."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7891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7B045A-29BB-0E99-50FF-9346C9355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562195-6182-3A73-D721-27467B2D3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Globální problémy současnosti: </a:t>
            </a:r>
            <a:r>
              <a:rPr lang="cs-CZ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https://www.un.org/en/global-issues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r>
              <a:rPr lang="cs-CZ" dirty="0"/>
              <a:t>Kalkulačka populace: </a:t>
            </a:r>
            <a:r>
              <a:rPr lang="cs-CZ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https://www.worldometers.info/world-population/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r>
              <a:rPr lang="cs-CZ" dirty="0"/>
              <a:t>Změny klimatu v průběhu času: </a:t>
            </a:r>
            <a:r>
              <a:rPr lang="cs-CZ" sz="1800" i="0" dirty="0">
                <a:solidFill>
                  <a:srgbClr val="4285F4"/>
                </a:solidFill>
                <a:effectLst/>
                <a:hlinkClick r:id="rId4"/>
              </a:rPr>
              <a:t>https://1url.cz/Mryzv</a:t>
            </a:r>
            <a:r>
              <a:rPr lang="cs-CZ" sz="1800" i="0" dirty="0">
                <a:solidFill>
                  <a:srgbClr val="4285F4"/>
                </a:solidFill>
                <a:effectLst/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8448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území, venku, stavba&#10;&#10;Popis byl vytvořen automaticky">
            <a:extLst>
              <a:ext uri="{FF2B5EF4-FFF2-40B4-BE49-F238E27FC236}">
                <a16:creationId xmlns:a16="http://schemas.microsoft.com/office/drawing/2014/main" id="{DD348A90-475D-650A-975F-84A48E82E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98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venku, skála, zelenina, dav&#10;&#10;Popis byl vytvořen automaticky">
            <a:extLst>
              <a:ext uri="{FF2B5EF4-FFF2-40B4-BE49-F238E27FC236}">
                <a16:creationId xmlns:a16="http://schemas.microsoft.com/office/drawing/2014/main" id="{590F2D28-B038-4F18-2CC6-B81D76CD9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5" b="17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73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osoba, venku, muž, nošení&#10;&#10;Popis byl vytvořen automaticky">
            <a:extLst>
              <a:ext uri="{FF2B5EF4-FFF2-40B4-BE49-F238E27FC236}">
                <a16:creationId xmlns:a16="http://schemas.microsoft.com/office/drawing/2014/main" id="{C7DFFA92-3198-F6A8-EAF9-6F1E537AD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00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venku, kouř, mraky, ve tmě&#10;&#10;Popis byl vytvořen automaticky">
            <a:extLst>
              <a:ext uri="{FF2B5EF4-FFF2-40B4-BE49-F238E27FC236}">
                <a16:creationId xmlns:a16="http://schemas.microsoft.com/office/drawing/2014/main" id="{704B29D2-EFAC-5FFD-F32D-6758A3E9C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359427B8-4D04-499B-ADC4-C02F51AE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0724758F-AE3C-4CC9-B58A-FF0B12987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6331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32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obloha, venku&#10;&#10;Popis byl vytvořen automaticky">
            <a:extLst>
              <a:ext uri="{FF2B5EF4-FFF2-40B4-BE49-F238E27FC236}">
                <a16:creationId xmlns:a16="http://schemas.microsoft.com/office/drawing/2014/main" id="{995EDADE-E92F-B6D6-CAEA-D05C53AA5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1393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56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voda, venku, příroda&#10;&#10;Popis byl vytvořen automaticky">
            <a:extLst>
              <a:ext uri="{FF2B5EF4-FFF2-40B4-BE49-F238E27FC236}">
                <a16:creationId xmlns:a16="http://schemas.microsoft.com/office/drawing/2014/main" id="{45BA8B80-5BCE-8069-B8BD-1E492FAAA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116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47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E325F56-9C55-A154-D77D-EA648BEED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9" b="53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99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interiér, zakryté, chaotické, několik&#10;&#10;Popis byl vytvořen automaticky">
            <a:extLst>
              <a:ext uri="{FF2B5EF4-FFF2-40B4-BE49-F238E27FC236}">
                <a16:creationId xmlns:a16="http://schemas.microsoft.com/office/drawing/2014/main" id="{385CE9AD-A584-B474-9CC6-798BEE794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" b="133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9427B8-4D04-499B-ADC4-C02F51AE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24758F-AE3C-4CC9-B58A-FF0B12987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6331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3224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193</Words>
  <Application>Microsoft Office PowerPoint</Application>
  <PresentationFormat>Širokoúhlá obrazovka</PresentationFormat>
  <Paragraphs>37</Paragraphs>
  <Slides>16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TwitterChirp</vt:lpstr>
      <vt:lpstr>Motiv Office</vt:lpstr>
      <vt:lpstr>Globální problémy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Globální problémy současnosti – podle Čechů</vt:lpstr>
      <vt:lpstr>Co říci na závěr ….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Globální problémy</dc:title>
  <dc:creator>Kateřina Gorčíková</dc:creator>
  <cp:lastModifiedBy>Jan Válek</cp:lastModifiedBy>
  <cp:revision>7</cp:revision>
  <dcterms:created xsi:type="dcterms:W3CDTF">2023-04-14T13:49:52Z</dcterms:created>
  <dcterms:modified xsi:type="dcterms:W3CDTF">2023-05-10T16:38:56Z</dcterms:modified>
</cp:coreProperties>
</file>