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64" r:id="rId6"/>
    <p:sldId id="266" r:id="rId7"/>
    <p:sldId id="268" r:id="rId8"/>
    <p:sldId id="270" r:id="rId9"/>
    <p:sldId id="272" r:id="rId10"/>
    <p:sldId id="274" r:id="rId11"/>
    <p:sldId id="276" r:id="rId12"/>
    <p:sldId id="278" r:id="rId13"/>
    <p:sldId id="280" r:id="rId14"/>
    <p:sldId id="284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6FC75-495A-4214-BF13-CBC3336820A1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7DBE-FD05-48C6-B22F-186A697546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5453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6FC75-495A-4214-BF13-CBC3336820A1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7DBE-FD05-48C6-B22F-186A697546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6069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6FC75-495A-4214-BF13-CBC3336820A1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7DBE-FD05-48C6-B22F-186A697546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1887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6FC75-495A-4214-BF13-CBC3336820A1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7DBE-FD05-48C6-B22F-186A697546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0230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6FC75-495A-4214-BF13-CBC3336820A1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7DBE-FD05-48C6-B22F-186A697546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5530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6FC75-495A-4214-BF13-CBC3336820A1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7DBE-FD05-48C6-B22F-186A697546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8711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6FC75-495A-4214-BF13-CBC3336820A1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7DBE-FD05-48C6-B22F-186A697546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2116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6FC75-495A-4214-BF13-CBC3336820A1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7DBE-FD05-48C6-B22F-186A697546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2568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6FC75-495A-4214-BF13-CBC3336820A1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7DBE-FD05-48C6-B22F-186A697546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6916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6FC75-495A-4214-BF13-CBC3336820A1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7DBE-FD05-48C6-B22F-186A697546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4117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6FC75-495A-4214-BF13-CBC3336820A1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7DBE-FD05-48C6-B22F-186A697546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6918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6FC75-495A-4214-BF13-CBC3336820A1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27DBE-FD05-48C6-B22F-186A697546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7143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Alegorie ctností a neřestí M.B.BRAUNA – </a:t>
            </a:r>
            <a:r>
              <a:rPr lang="cs-CZ" dirty="0" err="1" smtClean="0"/>
              <a:t>hospital</a:t>
            </a:r>
            <a:r>
              <a:rPr lang="cs-CZ" dirty="0" smtClean="0"/>
              <a:t> Kuks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err="1" smtClean="0"/>
              <a:t>J.Mihola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8824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96511" y="911006"/>
            <a:ext cx="6493012" cy="4869758"/>
          </a:xfrm>
        </p:spPr>
      </p:pic>
      <p:pic>
        <p:nvPicPr>
          <p:cNvPr id="8" name="Zástupný symbol pro obsah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31302" y="972095"/>
            <a:ext cx="6801397" cy="5101047"/>
          </a:xfrm>
        </p:spPr>
      </p:pic>
    </p:spTree>
    <p:extLst>
      <p:ext uri="{BB962C8B-B14F-4D97-AF65-F5344CB8AC3E}">
        <p14:creationId xmlns:p14="http://schemas.microsoft.com/office/powerpoint/2010/main" val="1494247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17089" y="948691"/>
            <a:ext cx="6753498" cy="5065122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53758" y="826363"/>
            <a:ext cx="7129419" cy="5347063"/>
          </a:xfrm>
        </p:spPr>
      </p:pic>
    </p:spTree>
    <p:extLst>
      <p:ext uri="{BB962C8B-B14F-4D97-AF65-F5344CB8AC3E}">
        <p14:creationId xmlns:p14="http://schemas.microsoft.com/office/powerpoint/2010/main" val="183650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74747" y="951463"/>
            <a:ext cx="6481400" cy="4861049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45050" y="927963"/>
            <a:ext cx="6641738" cy="4981302"/>
          </a:xfrm>
        </p:spPr>
      </p:pic>
    </p:spTree>
    <p:extLst>
      <p:ext uri="{BB962C8B-B14F-4D97-AF65-F5344CB8AC3E}">
        <p14:creationId xmlns:p14="http://schemas.microsoft.com/office/powerpoint/2010/main" val="181781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81270" y="846075"/>
            <a:ext cx="7054897" cy="5291171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16277" y="881625"/>
            <a:ext cx="7052990" cy="5289741"/>
          </a:xfrm>
        </p:spPr>
      </p:pic>
    </p:spTree>
    <p:extLst>
      <p:ext uri="{BB962C8B-B14F-4D97-AF65-F5344CB8AC3E}">
        <p14:creationId xmlns:p14="http://schemas.microsoft.com/office/powerpoint/2010/main" val="828889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53219" y="841466"/>
            <a:ext cx="6731726" cy="5048793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sz="9600" dirty="0" smtClean="0"/>
              <a:t>?</a:t>
            </a:r>
            <a:endParaRPr lang="cs-CZ" sz="9600" dirty="0"/>
          </a:p>
        </p:txBody>
      </p:sp>
    </p:spTree>
    <p:extLst>
      <p:ext uri="{BB962C8B-B14F-4D97-AF65-F5344CB8AC3E}">
        <p14:creationId xmlns:p14="http://schemas.microsoft.com/office/powerpoint/2010/main" val="3638975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98593" y="942246"/>
            <a:ext cx="7188747" cy="5391560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00956" y="1007479"/>
            <a:ext cx="7014797" cy="5261097"/>
          </a:xfrm>
        </p:spPr>
      </p:pic>
    </p:spTree>
    <p:extLst>
      <p:ext uri="{BB962C8B-B14F-4D97-AF65-F5344CB8AC3E}">
        <p14:creationId xmlns:p14="http://schemas.microsoft.com/office/powerpoint/2010/main" val="2855713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12674" y="896418"/>
            <a:ext cx="6544310" cy="4908232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34849" y="971112"/>
            <a:ext cx="6727871" cy="5045903"/>
          </a:xfrm>
        </p:spPr>
      </p:pic>
    </p:spTree>
    <p:extLst>
      <p:ext uri="{BB962C8B-B14F-4D97-AF65-F5344CB8AC3E}">
        <p14:creationId xmlns:p14="http://schemas.microsoft.com/office/powerpoint/2010/main" val="3530889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11964" y="973868"/>
            <a:ext cx="6500453" cy="4875338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01357" y="758801"/>
            <a:ext cx="6746244" cy="5059682"/>
          </a:xfrm>
        </p:spPr>
      </p:pic>
    </p:spTree>
    <p:extLst>
      <p:ext uri="{BB962C8B-B14F-4D97-AF65-F5344CB8AC3E}">
        <p14:creationId xmlns:p14="http://schemas.microsoft.com/office/powerpoint/2010/main" val="3883621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97554" y="923109"/>
            <a:ext cx="6479178" cy="4859382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16855" y="1013933"/>
            <a:ext cx="6594340" cy="4945754"/>
          </a:xfrm>
        </p:spPr>
      </p:pic>
    </p:spTree>
    <p:extLst>
      <p:ext uri="{BB962C8B-B14F-4D97-AF65-F5344CB8AC3E}">
        <p14:creationId xmlns:p14="http://schemas.microsoft.com/office/powerpoint/2010/main" val="2988372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07246" y="833013"/>
            <a:ext cx="6671718" cy="5003787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01104" y="959141"/>
            <a:ext cx="6527573" cy="4895678"/>
          </a:xfrm>
        </p:spPr>
      </p:pic>
    </p:spTree>
    <p:extLst>
      <p:ext uri="{BB962C8B-B14F-4D97-AF65-F5344CB8AC3E}">
        <p14:creationId xmlns:p14="http://schemas.microsoft.com/office/powerpoint/2010/main" val="1288087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39245" y="846291"/>
            <a:ext cx="6770323" cy="5077741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79117" y="979956"/>
            <a:ext cx="6617563" cy="4963172"/>
          </a:xfrm>
        </p:spPr>
      </p:pic>
    </p:spTree>
    <p:extLst>
      <p:ext uri="{BB962C8B-B14F-4D97-AF65-F5344CB8AC3E}">
        <p14:creationId xmlns:p14="http://schemas.microsoft.com/office/powerpoint/2010/main" val="3895351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36744" y="901338"/>
            <a:ext cx="6583682" cy="4937761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10018" y="898715"/>
            <a:ext cx="6562684" cy="4922011"/>
          </a:xfrm>
        </p:spPr>
      </p:pic>
    </p:spTree>
    <p:extLst>
      <p:ext uri="{BB962C8B-B14F-4D97-AF65-F5344CB8AC3E}">
        <p14:creationId xmlns:p14="http://schemas.microsoft.com/office/powerpoint/2010/main" val="2453216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28276" y="901215"/>
            <a:ext cx="6618448" cy="4963835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27187" y="850357"/>
            <a:ext cx="6676574" cy="5007429"/>
          </a:xfrm>
        </p:spPr>
      </p:pic>
    </p:spTree>
    <p:extLst>
      <p:ext uri="{BB962C8B-B14F-4D97-AF65-F5344CB8AC3E}">
        <p14:creationId xmlns:p14="http://schemas.microsoft.com/office/powerpoint/2010/main" val="152634334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11</Words>
  <Application>Microsoft Office PowerPoint</Application>
  <PresentationFormat>Širokoúhlá obrazovka</PresentationFormat>
  <Paragraphs>5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Motiv Office</vt:lpstr>
      <vt:lpstr>Alegorie ctností a neřestí M.B.BRAUNA – hospital Kuks</vt:lpstr>
      <vt:lpstr>Prezentace aplikace PowerPoint</vt:lpstr>
      <vt:lpstr>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Parlament CR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Alegorie ctností a neřestí M.B.BRAUNA – hospital Kuks</dc:title>
  <dc:creator>Jiří Mihola</dc:creator>
  <cp:lastModifiedBy>Jiří Mihola</cp:lastModifiedBy>
  <cp:revision>3</cp:revision>
  <dcterms:created xsi:type="dcterms:W3CDTF">2021-11-14T20:42:29Z</dcterms:created>
  <dcterms:modified xsi:type="dcterms:W3CDTF">2021-11-14T20:51:58Z</dcterms:modified>
</cp:coreProperties>
</file>