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ZD92fJhp6R88BNfOS8we0+Vmh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4bb1a4f56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4bb1a4f5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4bb1a4f56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9da821490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9da821490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9da821490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598fffb1d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19598fffb1d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598fffb1d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9598fffb1d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9598fffb1d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4bb1a4f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4bb1a4f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04bb1a4f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4bb1a4f5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4bb1a4f5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04bb1a4f5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4bb1a4f5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4bb1a4f5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04bb1a4f5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4bb1a4f5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4bb1a4f5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04bb1a4f56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4bb1a4f5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4bb1a4f5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04bb1a4f5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4bb1a4f56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4bb1a4f5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04bb1a4f56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4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4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4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Google Shape;31;p4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4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Google Shape;34;p4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Google Shape;35;p4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Google Shape;36;p4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5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5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5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7" name="Google Shape;107;p5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5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2" name="Google Shape;122;p5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6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6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6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6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5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5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Google Shape;14;p3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Google Shape;17;p3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Google Shape;18;p3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Google Shape;19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578651" y="1122363"/>
            <a:ext cx="11034695" cy="15350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2263"/>
              <a:buFont typeface="Trebuchet MS"/>
              <a:buNone/>
            </a:pPr>
            <a:br>
              <a:rPr lang="cs-CZ"/>
            </a:br>
            <a:r>
              <a:rPr lang="cs-CZ"/>
              <a:t>Problémové chování II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578651" y="3133988"/>
            <a:ext cx="11034695" cy="1481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PdF: IVp003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Praktické postupy při výuce dítěte s poruchou autistického spektra nebo jiným neurovývojovým postižením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Vyučující: Mgr. et Bc. Lucie Mudroch Lukášová, M.Sc., BCBA a Mgr. Lucie Vozáková, BCBA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br>
              <a:rPr lang="cs-CZ" sz="2000"/>
            </a:br>
            <a:endParaRPr b="1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4bb1a4f56_0_4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Praktický nácvik</a:t>
            </a:r>
            <a:endParaRPr/>
          </a:p>
        </p:txBody>
      </p:sp>
      <p:sp>
        <p:nvSpPr>
          <p:cNvPr id="208" name="Google Shape;208;g104bb1a4f56_0_4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g104bb1a4f56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4" y="1726675"/>
            <a:ext cx="2842150" cy="18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04bb1a4f56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050" y="3964075"/>
            <a:ext cx="4514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04bb1a4f56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809" y="3328075"/>
            <a:ext cx="2613066" cy="261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04bb1a4f56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959" y="1726675"/>
            <a:ext cx="2613066" cy="261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9da821490e_0_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Úkol na příště</a:t>
            </a:r>
            <a:endParaRPr/>
          </a:p>
        </p:txBody>
      </p:sp>
      <p:sp>
        <p:nvSpPr>
          <p:cNvPr id="219" name="Google Shape;219;g19da821490e_0_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Vypracujte si jednoduchý behaviorální plán na problémové chování vašeho dítěte.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Strategie nemusí být nijak odborné - snažte se popsat logické kroky, jednoduchým jazykem a vymyslet strategie, které by mohly být použitelné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Vyplňujte do vzoru plánu v Odevzdávárně.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Poslední seminář - Diskuse + kolokvium.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598fffb1d_0_6"/>
          <p:cNvSpPr txBox="1"/>
          <p:nvPr>
            <p:ph type="title"/>
          </p:nvPr>
        </p:nvSpPr>
        <p:spPr>
          <a:xfrm>
            <a:off x="562084" y="4367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Vyhasínání</a:t>
            </a:r>
            <a:endParaRPr/>
          </a:p>
        </p:txBody>
      </p:sp>
      <p:sp>
        <p:nvSpPr>
          <p:cNvPr id="155" name="Google Shape;155;g19598fffb1d_0_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Změna v prostředí, která </a:t>
            </a:r>
            <a:r>
              <a:rPr b="1" lang="cs-CZ"/>
              <a:t>následuje</a:t>
            </a:r>
            <a:r>
              <a:rPr lang="cs-CZ"/>
              <a:t> </a:t>
            </a:r>
            <a:r>
              <a:rPr b="1" lang="cs-CZ"/>
              <a:t>okamžitě</a:t>
            </a:r>
            <a:r>
              <a:rPr lang="cs-CZ"/>
              <a:t> po chování.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Druhá osoba nereaguje na chování jedince tak, aby přerušila řetězec chování &gt; posílení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Např. Maminka přišla a řekla Petrovi, aby si uklidil hračky. Petr hodil hračkou. Maminka na to nereaguje a opakuje pokyn. (čeho chce Petr dosáhnout)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Vyhasínání snižuje </a:t>
            </a:r>
            <a:r>
              <a:rPr b="1" lang="cs-CZ"/>
              <a:t>pravděpodobnost</a:t>
            </a:r>
            <a:r>
              <a:rPr lang="cs-CZ"/>
              <a:t>, že se člověk v podobné situaci v budoucnu opět zachová podobným způsobem. </a:t>
            </a:r>
            <a:endParaRPr/>
          </a:p>
          <a:p>
            <a:pPr indent="-135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•"/>
            </a:pPr>
            <a:r>
              <a:rPr lang="cs-CZ"/>
              <a:t>Člověk se určitým způsobem chová z nějakého důvodu - chcete nahradit nevhodné chování funkční alternativou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598fffb1d_0_15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Následek</a:t>
            </a:r>
            <a:endParaRPr/>
          </a:p>
        </p:txBody>
      </p:sp>
      <p:sp>
        <p:nvSpPr>
          <p:cNvPr id="162" name="Google Shape;162;g19598fffb1d_0_15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To, co po chování následuje je: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                             Chování upevňuje, četnost výskytu zvyšuje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Trest                                        Chování neupevňuje,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Vyhasínání			      		    četnost výskytu snižuje.</a:t>
            </a:r>
            <a:endParaRPr/>
          </a:p>
        </p:txBody>
      </p:sp>
      <p:sp>
        <p:nvSpPr>
          <p:cNvPr id="163" name="Google Shape;163;g19598fffb1d_0_151"/>
          <p:cNvSpPr/>
          <p:nvPr/>
        </p:nvSpPr>
        <p:spPr>
          <a:xfrm>
            <a:off x="2000094" y="3174400"/>
            <a:ext cx="1613700" cy="25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9598fffb1d_0_151"/>
          <p:cNvSpPr/>
          <p:nvPr/>
        </p:nvSpPr>
        <p:spPr>
          <a:xfrm>
            <a:off x="2182524" y="4277136"/>
            <a:ext cx="1613700" cy="25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4bb1a4f56_0_0"/>
          <p:cNvSpPr txBox="1"/>
          <p:nvPr>
            <p:ph type="title"/>
          </p:nvPr>
        </p:nvSpPr>
        <p:spPr>
          <a:xfrm>
            <a:off x="677325" y="609600"/>
            <a:ext cx="8596800" cy="78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Antecedentní a konsekventní strategie</a:t>
            </a:r>
            <a:endParaRPr/>
          </a:p>
        </p:txBody>
      </p:sp>
      <p:sp>
        <p:nvSpPr>
          <p:cNvPr id="171" name="Google Shape;171;g104bb1a4f56_0_0"/>
          <p:cNvSpPr txBox="1"/>
          <p:nvPr>
            <p:ph idx="1" type="body"/>
          </p:nvPr>
        </p:nvSpPr>
        <p:spPr>
          <a:xfrm>
            <a:off x="677325" y="1619502"/>
            <a:ext cx="8596800" cy="442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záleží, kde působíme (před nebo po chování)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chování bychom měli řešit vždy jako celek (tzn. NE jen mu předcházet, NE jen hasit oheň) - antecedentní a konsekventní strategie fungují v tandemu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důraz na </a:t>
            </a:r>
            <a:r>
              <a:rPr b="1" lang="cs-CZ"/>
              <a:t>etiku</a:t>
            </a:r>
            <a:endParaRPr b="1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alternativy k chování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je potřeba mít vždy plán, neexistuje žádná kuchařka “co udělat, když”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učení nových dovedností, včetně zvládání obtížných situací se musí dít ve chvílích, kdy se problematické chování nevyskytuje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dnes se zaměříme na konsekventní strategie ALE nezapomínejme, že je to pouze jedna část behaviorálního plánu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04bb1a4f5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150" y="0"/>
            <a:ext cx="540999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04bb1a4f56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300" y="0"/>
            <a:ext cx="526356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104bb1a4f5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700" y="54275"/>
            <a:ext cx="5191049" cy="67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04bb1a4f5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875" y="152400"/>
            <a:ext cx="514860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04bb1a4f56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52400"/>
            <a:ext cx="493617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2021-10-29T14:13:13Z</dcterms:created>
  <dc:creator>Helena Vaďurová</dc:creator>
</cp:coreProperties>
</file>