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32" r:id="rId1"/>
  </p:sldMasterIdLst>
  <p:notesMasterIdLst>
    <p:notesMasterId r:id="rId38"/>
  </p:notesMasterIdLst>
  <p:sldIdLst>
    <p:sldId id="256" r:id="rId2"/>
    <p:sldId id="277" r:id="rId3"/>
    <p:sldId id="257" r:id="rId4"/>
    <p:sldId id="258" r:id="rId5"/>
    <p:sldId id="279" r:id="rId6"/>
    <p:sldId id="280" r:id="rId7"/>
    <p:sldId id="281" r:id="rId8"/>
    <p:sldId id="278" r:id="rId9"/>
    <p:sldId id="287" r:id="rId10"/>
    <p:sldId id="288" r:id="rId11"/>
    <p:sldId id="292" r:id="rId12"/>
    <p:sldId id="289" r:id="rId13"/>
    <p:sldId id="290" r:id="rId14"/>
    <p:sldId id="291" r:id="rId15"/>
    <p:sldId id="282" r:id="rId16"/>
    <p:sldId id="261" r:id="rId17"/>
    <p:sldId id="283" r:id="rId18"/>
    <p:sldId id="284" r:id="rId19"/>
    <p:sldId id="285" r:id="rId20"/>
    <p:sldId id="286" r:id="rId21"/>
    <p:sldId id="259" r:id="rId22"/>
    <p:sldId id="293" r:id="rId23"/>
    <p:sldId id="262" r:id="rId24"/>
    <p:sldId id="272" r:id="rId25"/>
    <p:sldId id="263" r:id="rId26"/>
    <p:sldId id="273" r:id="rId27"/>
    <p:sldId id="269" r:id="rId28"/>
    <p:sldId id="274" r:id="rId29"/>
    <p:sldId id="264" r:id="rId30"/>
    <p:sldId id="265" r:id="rId31"/>
    <p:sldId id="275" r:id="rId32"/>
    <p:sldId id="270" r:id="rId33"/>
    <p:sldId id="266" r:id="rId34"/>
    <p:sldId id="267" r:id="rId35"/>
    <p:sldId id="268" r:id="rId36"/>
    <p:sldId id="276" r:id="rId3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6CDEDA2-D457-427E-9CAC-BE665451BE39}" v="6" dt="2023-02-11T17:59:25.86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9601" autoAdjust="0"/>
  </p:normalViewPr>
  <p:slideViewPr>
    <p:cSldViewPr>
      <p:cViewPr varScale="1">
        <p:scale>
          <a:sx n="74" d="100"/>
          <a:sy n="74" d="100"/>
        </p:scale>
        <p:origin x="1714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microsoft.com/office/2016/11/relationships/changesInfo" Target="changesInfos/changesInfo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na Veseláková" userId="29fa7319e99c9840" providerId="LiveId" clId="{D6CDEDA2-D457-427E-9CAC-BE665451BE39}"/>
    <pc:docChg chg="undo custSel addSld delSld modSld">
      <pc:chgData name="Jana Veseláková" userId="29fa7319e99c9840" providerId="LiveId" clId="{D6CDEDA2-D457-427E-9CAC-BE665451BE39}" dt="2023-02-11T18:01:23.535" v="1237" actId="123"/>
      <pc:docMkLst>
        <pc:docMk/>
      </pc:docMkLst>
      <pc:sldChg chg="modSp">
        <pc:chgData name="Jana Veseláková" userId="29fa7319e99c9840" providerId="LiveId" clId="{D6CDEDA2-D457-427E-9CAC-BE665451BE39}" dt="2023-02-11T17:18:55.091" v="630"/>
        <pc:sldMkLst>
          <pc:docMk/>
          <pc:sldMk cId="1009546582" sldId="257"/>
        </pc:sldMkLst>
        <pc:spChg chg="mod">
          <ac:chgData name="Jana Veseláková" userId="29fa7319e99c9840" providerId="LiveId" clId="{D6CDEDA2-D457-427E-9CAC-BE665451BE39}" dt="2023-02-11T17:18:55.091" v="630"/>
          <ac:spMkLst>
            <pc:docMk/>
            <pc:sldMk cId="1009546582" sldId="257"/>
            <ac:spMk id="2" creationId="{00000000-0000-0000-0000-000000000000}"/>
          </ac:spMkLst>
        </pc:spChg>
      </pc:sldChg>
      <pc:sldChg chg="modSp mod">
        <pc:chgData name="Jana Veseláková" userId="29fa7319e99c9840" providerId="LiveId" clId="{D6CDEDA2-D457-427E-9CAC-BE665451BE39}" dt="2023-02-11T17:22:23.805" v="703" actId="20577"/>
        <pc:sldMkLst>
          <pc:docMk/>
          <pc:sldMk cId="1098804468" sldId="258"/>
        </pc:sldMkLst>
        <pc:spChg chg="mod">
          <ac:chgData name="Jana Veseláková" userId="29fa7319e99c9840" providerId="LiveId" clId="{D6CDEDA2-D457-427E-9CAC-BE665451BE39}" dt="2023-02-11T17:21:48.878" v="700" actId="1076"/>
          <ac:spMkLst>
            <pc:docMk/>
            <pc:sldMk cId="1098804468" sldId="258"/>
            <ac:spMk id="2" creationId="{00000000-0000-0000-0000-000000000000}"/>
          </ac:spMkLst>
        </pc:spChg>
        <pc:spChg chg="mod">
          <ac:chgData name="Jana Veseláková" userId="29fa7319e99c9840" providerId="LiveId" clId="{D6CDEDA2-D457-427E-9CAC-BE665451BE39}" dt="2023-02-11T17:22:23.805" v="703" actId="20577"/>
          <ac:spMkLst>
            <pc:docMk/>
            <pc:sldMk cId="1098804468" sldId="258"/>
            <ac:spMk id="3" creationId="{00000000-0000-0000-0000-000000000000}"/>
          </ac:spMkLst>
        </pc:spChg>
      </pc:sldChg>
      <pc:sldChg chg="modSp mod">
        <pc:chgData name="Jana Veseláková" userId="29fa7319e99c9840" providerId="LiveId" clId="{D6CDEDA2-D457-427E-9CAC-BE665451BE39}" dt="2023-02-11T17:18:55.091" v="630"/>
        <pc:sldMkLst>
          <pc:docMk/>
          <pc:sldMk cId="675014624" sldId="259"/>
        </pc:sldMkLst>
        <pc:spChg chg="mod">
          <ac:chgData name="Jana Veseláková" userId="29fa7319e99c9840" providerId="LiveId" clId="{D6CDEDA2-D457-427E-9CAC-BE665451BE39}" dt="2023-02-11T17:18:55.091" v="630"/>
          <ac:spMkLst>
            <pc:docMk/>
            <pc:sldMk cId="675014624" sldId="259"/>
            <ac:spMk id="2" creationId="{00000000-0000-0000-0000-000000000000}"/>
          </ac:spMkLst>
        </pc:spChg>
        <pc:spChg chg="mod">
          <ac:chgData name="Jana Veseláková" userId="29fa7319e99c9840" providerId="LiveId" clId="{D6CDEDA2-D457-427E-9CAC-BE665451BE39}" dt="2023-02-11T16:09:31.665" v="531" actId="1076"/>
          <ac:spMkLst>
            <pc:docMk/>
            <pc:sldMk cId="675014624" sldId="259"/>
            <ac:spMk id="3" creationId="{00000000-0000-0000-0000-000000000000}"/>
          </ac:spMkLst>
        </pc:spChg>
      </pc:sldChg>
      <pc:sldChg chg="del">
        <pc:chgData name="Jana Veseláková" userId="29fa7319e99c9840" providerId="LiveId" clId="{D6CDEDA2-D457-427E-9CAC-BE665451BE39}" dt="2023-02-11T16:04:06.004" v="421" actId="2696"/>
        <pc:sldMkLst>
          <pc:docMk/>
          <pc:sldMk cId="2354787388" sldId="260"/>
        </pc:sldMkLst>
      </pc:sldChg>
      <pc:sldChg chg="modSp mod">
        <pc:chgData name="Jana Veseláková" userId="29fa7319e99c9840" providerId="LiveId" clId="{D6CDEDA2-D457-427E-9CAC-BE665451BE39}" dt="2023-02-11T17:35:48.262" v="1057" actId="20577"/>
        <pc:sldMkLst>
          <pc:docMk/>
          <pc:sldMk cId="1836068633" sldId="261"/>
        </pc:sldMkLst>
        <pc:spChg chg="mod">
          <ac:chgData name="Jana Veseláková" userId="29fa7319e99c9840" providerId="LiveId" clId="{D6CDEDA2-D457-427E-9CAC-BE665451BE39}" dt="2023-02-11T17:18:55.091" v="630"/>
          <ac:spMkLst>
            <pc:docMk/>
            <pc:sldMk cId="1836068633" sldId="261"/>
            <ac:spMk id="2" creationId="{00000000-0000-0000-0000-000000000000}"/>
          </ac:spMkLst>
        </pc:spChg>
        <pc:spChg chg="mod">
          <ac:chgData name="Jana Veseláková" userId="29fa7319e99c9840" providerId="LiveId" clId="{D6CDEDA2-D457-427E-9CAC-BE665451BE39}" dt="2023-02-11T17:35:48.262" v="1057" actId="20577"/>
          <ac:spMkLst>
            <pc:docMk/>
            <pc:sldMk cId="1836068633" sldId="261"/>
            <ac:spMk id="3" creationId="{00000000-0000-0000-0000-000000000000}"/>
          </ac:spMkLst>
        </pc:spChg>
      </pc:sldChg>
      <pc:sldChg chg="modSp">
        <pc:chgData name="Jana Veseláková" userId="29fa7319e99c9840" providerId="LiveId" clId="{D6CDEDA2-D457-427E-9CAC-BE665451BE39}" dt="2023-02-11T17:18:55.091" v="630"/>
        <pc:sldMkLst>
          <pc:docMk/>
          <pc:sldMk cId="3439831261" sldId="262"/>
        </pc:sldMkLst>
        <pc:spChg chg="mod">
          <ac:chgData name="Jana Veseláková" userId="29fa7319e99c9840" providerId="LiveId" clId="{D6CDEDA2-D457-427E-9CAC-BE665451BE39}" dt="2023-02-11T17:18:55.091" v="630"/>
          <ac:spMkLst>
            <pc:docMk/>
            <pc:sldMk cId="3439831261" sldId="262"/>
            <ac:spMk id="2" creationId="{00000000-0000-0000-0000-000000000000}"/>
          </ac:spMkLst>
        </pc:spChg>
        <pc:spChg chg="mod">
          <ac:chgData name="Jana Veseláková" userId="29fa7319e99c9840" providerId="LiveId" clId="{D6CDEDA2-D457-427E-9CAC-BE665451BE39}" dt="2023-02-11T17:18:55.091" v="630"/>
          <ac:spMkLst>
            <pc:docMk/>
            <pc:sldMk cId="3439831261" sldId="262"/>
            <ac:spMk id="3" creationId="{00000000-0000-0000-0000-000000000000}"/>
          </ac:spMkLst>
        </pc:spChg>
      </pc:sldChg>
      <pc:sldChg chg="modSp mod">
        <pc:chgData name="Jana Veseláková" userId="29fa7319e99c9840" providerId="LiveId" clId="{D6CDEDA2-D457-427E-9CAC-BE665451BE39}" dt="2023-02-11T17:39:01.529" v="1086" actId="20577"/>
        <pc:sldMkLst>
          <pc:docMk/>
          <pc:sldMk cId="1244600097" sldId="263"/>
        </pc:sldMkLst>
        <pc:spChg chg="mod">
          <ac:chgData name="Jana Veseláková" userId="29fa7319e99c9840" providerId="LiveId" clId="{D6CDEDA2-D457-427E-9CAC-BE665451BE39}" dt="2023-02-11T17:18:55.091" v="630"/>
          <ac:spMkLst>
            <pc:docMk/>
            <pc:sldMk cId="1244600097" sldId="263"/>
            <ac:spMk id="2" creationId="{00000000-0000-0000-0000-000000000000}"/>
          </ac:spMkLst>
        </pc:spChg>
        <pc:spChg chg="mod">
          <ac:chgData name="Jana Veseláková" userId="29fa7319e99c9840" providerId="LiveId" clId="{D6CDEDA2-D457-427E-9CAC-BE665451BE39}" dt="2023-02-11T17:39:01.529" v="1086" actId="20577"/>
          <ac:spMkLst>
            <pc:docMk/>
            <pc:sldMk cId="1244600097" sldId="263"/>
            <ac:spMk id="3" creationId="{00000000-0000-0000-0000-000000000000}"/>
          </ac:spMkLst>
        </pc:spChg>
      </pc:sldChg>
      <pc:sldChg chg="modSp">
        <pc:chgData name="Jana Veseláková" userId="29fa7319e99c9840" providerId="LiveId" clId="{D6CDEDA2-D457-427E-9CAC-BE665451BE39}" dt="2023-02-11T17:18:55.091" v="630"/>
        <pc:sldMkLst>
          <pc:docMk/>
          <pc:sldMk cId="2962958355" sldId="264"/>
        </pc:sldMkLst>
        <pc:spChg chg="mod">
          <ac:chgData name="Jana Veseláková" userId="29fa7319e99c9840" providerId="LiveId" clId="{D6CDEDA2-D457-427E-9CAC-BE665451BE39}" dt="2023-02-11T17:18:55.091" v="630"/>
          <ac:spMkLst>
            <pc:docMk/>
            <pc:sldMk cId="2962958355" sldId="264"/>
            <ac:spMk id="2" creationId="{00000000-0000-0000-0000-000000000000}"/>
          </ac:spMkLst>
        </pc:spChg>
      </pc:sldChg>
      <pc:sldChg chg="modSp">
        <pc:chgData name="Jana Veseláková" userId="29fa7319e99c9840" providerId="LiveId" clId="{D6CDEDA2-D457-427E-9CAC-BE665451BE39}" dt="2023-02-11T17:18:55.091" v="630"/>
        <pc:sldMkLst>
          <pc:docMk/>
          <pc:sldMk cId="2261964894" sldId="265"/>
        </pc:sldMkLst>
        <pc:spChg chg="mod">
          <ac:chgData name="Jana Veseláková" userId="29fa7319e99c9840" providerId="LiveId" clId="{D6CDEDA2-D457-427E-9CAC-BE665451BE39}" dt="2023-02-11T17:18:55.091" v="630"/>
          <ac:spMkLst>
            <pc:docMk/>
            <pc:sldMk cId="2261964894" sldId="265"/>
            <ac:spMk id="3" creationId="{00000000-0000-0000-0000-000000000000}"/>
          </ac:spMkLst>
        </pc:spChg>
      </pc:sldChg>
      <pc:sldChg chg="modSp">
        <pc:chgData name="Jana Veseláková" userId="29fa7319e99c9840" providerId="LiveId" clId="{D6CDEDA2-D457-427E-9CAC-BE665451BE39}" dt="2023-02-11T17:18:55.091" v="630"/>
        <pc:sldMkLst>
          <pc:docMk/>
          <pc:sldMk cId="1687699370" sldId="266"/>
        </pc:sldMkLst>
        <pc:spChg chg="mod">
          <ac:chgData name="Jana Veseláková" userId="29fa7319e99c9840" providerId="LiveId" clId="{D6CDEDA2-D457-427E-9CAC-BE665451BE39}" dt="2023-02-11T17:18:55.091" v="630"/>
          <ac:spMkLst>
            <pc:docMk/>
            <pc:sldMk cId="1687699370" sldId="266"/>
            <ac:spMk id="2" creationId="{00000000-0000-0000-0000-000000000000}"/>
          </ac:spMkLst>
        </pc:spChg>
      </pc:sldChg>
      <pc:sldChg chg="modSp">
        <pc:chgData name="Jana Veseláková" userId="29fa7319e99c9840" providerId="LiveId" clId="{D6CDEDA2-D457-427E-9CAC-BE665451BE39}" dt="2023-02-11T17:18:55.091" v="630"/>
        <pc:sldMkLst>
          <pc:docMk/>
          <pc:sldMk cId="1297594432" sldId="267"/>
        </pc:sldMkLst>
        <pc:spChg chg="mod">
          <ac:chgData name="Jana Veseláková" userId="29fa7319e99c9840" providerId="LiveId" clId="{D6CDEDA2-D457-427E-9CAC-BE665451BE39}" dt="2023-02-11T17:18:55.091" v="630"/>
          <ac:spMkLst>
            <pc:docMk/>
            <pc:sldMk cId="1297594432" sldId="267"/>
            <ac:spMk id="2" creationId="{00000000-0000-0000-0000-000000000000}"/>
          </ac:spMkLst>
        </pc:spChg>
        <pc:spChg chg="mod">
          <ac:chgData name="Jana Veseláková" userId="29fa7319e99c9840" providerId="LiveId" clId="{D6CDEDA2-D457-427E-9CAC-BE665451BE39}" dt="2023-02-11T17:18:55.091" v="630"/>
          <ac:spMkLst>
            <pc:docMk/>
            <pc:sldMk cId="1297594432" sldId="267"/>
            <ac:spMk id="3" creationId="{00000000-0000-0000-0000-000000000000}"/>
          </ac:spMkLst>
        </pc:spChg>
      </pc:sldChg>
      <pc:sldChg chg="modSp">
        <pc:chgData name="Jana Veseláková" userId="29fa7319e99c9840" providerId="LiveId" clId="{D6CDEDA2-D457-427E-9CAC-BE665451BE39}" dt="2023-02-11T17:18:55.091" v="630"/>
        <pc:sldMkLst>
          <pc:docMk/>
          <pc:sldMk cId="3945281158" sldId="268"/>
        </pc:sldMkLst>
        <pc:spChg chg="mod">
          <ac:chgData name="Jana Veseláková" userId="29fa7319e99c9840" providerId="LiveId" clId="{D6CDEDA2-D457-427E-9CAC-BE665451BE39}" dt="2023-02-11T17:18:55.091" v="630"/>
          <ac:spMkLst>
            <pc:docMk/>
            <pc:sldMk cId="3945281158" sldId="268"/>
            <ac:spMk id="2" creationId="{00000000-0000-0000-0000-000000000000}"/>
          </ac:spMkLst>
        </pc:spChg>
      </pc:sldChg>
      <pc:sldChg chg="modSp">
        <pc:chgData name="Jana Veseláková" userId="29fa7319e99c9840" providerId="LiveId" clId="{D6CDEDA2-D457-427E-9CAC-BE665451BE39}" dt="2023-02-11T17:18:55.091" v="630"/>
        <pc:sldMkLst>
          <pc:docMk/>
          <pc:sldMk cId="3764337546" sldId="269"/>
        </pc:sldMkLst>
        <pc:spChg chg="mod">
          <ac:chgData name="Jana Veseláková" userId="29fa7319e99c9840" providerId="LiveId" clId="{D6CDEDA2-D457-427E-9CAC-BE665451BE39}" dt="2023-02-11T17:18:55.091" v="630"/>
          <ac:spMkLst>
            <pc:docMk/>
            <pc:sldMk cId="3764337546" sldId="269"/>
            <ac:spMk id="2" creationId="{00000000-0000-0000-0000-000000000000}"/>
          </ac:spMkLst>
        </pc:spChg>
        <pc:spChg chg="mod">
          <ac:chgData name="Jana Veseláková" userId="29fa7319e99c9840" providerId="LiveId" clId="{D6CDEDA2-D457-427E-9CAC-BE665451BE39}" dt="2023-02-11T17:18:55.091" v="630"/>
          <ac:spMkLst>
            <pc:docMk/>
            <pc:sldMk cId="3764337546" sldId="269"/>
            <ac:spMk id="3" creationId="{00000000-0000-0000-0000-000000000000}"/>
          </ac:spMkLst>
        </pc:spChg>
      </pc:sldChg>
      <pc:sldChg chg="modSp mod">
        <pc:chgData name="Jana Veseláková" userId="29fa7319e99c9840" providerId="LiveId" clId="{D6CDEDA2-D457-427E-9CAC-BE665451BE39}" dt="2023-02-11T17:43:27.469" v="1102" actId="114"/>
        <pc:sldMkLst>
          <pc:docMk/>
          <pc:sldMk cId="2739710544" sldId="270"/>
        </pc:sldMkLst>
        <pc:spChg chg="mod">
          <ac:chgData name="Jana Veseláková" userId="29fa7319e99c9840" providerId="LiveId" clId="{D6CDEDA2-D457-427E-9CAC-BE665451BE39}" dt="2023-02-11T17:18:55.091" v="630"/>
          <ac:spMkLst>
            <pc:docMk/>
            <pc:sldMk cId="2739710544" sldId="270"/>
            <ac:spMk id="2" creationId="{00000000-0000-0000-0000-000000000000}"/>
          </ac:spMkLst>
        </pc:spChg>
        <pc:spChg chg="mod">
          <ac:chgData name="Jana Veseláková" userId="29fa7319e99c9840" providerId="LiveId" clId="{D6CDEDA2-D457-427E-9CAC-BE665451BE39}" dt="2023-02-11T17:43:27.469" v="1102" actId="114"/>
          <ac:spMkLst>
            <pc:docMk/>
            <pc:sldMk cId="2739710544" sldId="270"/>
            <ac:spMk id="3" creationId="{00000000-0000-0000-0000-000000000000}"/>
          </ac:spMkLst>
        </pc:spChg>
      </pc:sldChg>
      <pc:sldChg chg="modSp mod">
        <pc:chgData name="Jana Veseláková" userId="29fa7319e99c9840" providerId="LiveId" clId="{D6CDEDA2-D457-427E-9CAC-BE665451BE39}" dt="2023-02-11T17:38:38.466" v="1080" actId="114"/>
        <pc:sldMkLst>
          <pc:docMk/>
          <pc:sldMk cId="2968961914" sldId="272"/>
        </pc:sldMkLst>
        <pc:spChg chg="mod">
          <ac:chgData name="Jana Veseláková" userId="29fa7319e99c9840" providerId="LiveId" clId="{D6CDEDA2-D457-427E-9CAC-BE665451BE39}" dt="2023-02-11T17:18:55.091" v="630"/>
          <ac:spMkLst>
            <pc:docMk/>
            <pc:sldMk cId="2968961914" sldId="272"/>
            <ac:spMk id="2" creationId="{00000000-0000-0000-0000-000000000000}"/>
          </ac:spMkLst>
        </pc:spChg>
        <pc:spChg chg="mod">
          <ac:chgData name="Jana Veseláková" userId="29fa7319e99c9840" providerId="LiveId" clId="{D6CDEDA2-D457-427E-9CAC-BE665451BE39}" dt="2023-02-11T17:38:38.466" v="1080" actId="114"/>
          <ac:spMkLst>
            <pc:docMk/>
            <pc:sldMk cId="2968961914" sldId="272"/>
            <ac:spMk id="3" creationId="{00000000-0000-0000-0000-000000000000}"/>
          </ac:spMkLst>
        </pc:spChg>
      </pc:sldChg>
      <pc:sldChg chg="modSp mod">
        <pc:chgData name="Jana Veseláková" userId="29fa7319e99c9840" providerId="LiveId" clId="{D6CDEDA2-D457-427E-9CAC-BE665451BE39}" dt="2023-02-11T17:39:18.808" v="1092" actId="20577"/>
        <pc:sldMkLst>
          <pc:docMk/>
          <pc:sldMk cId="277063081" sldId="273"/>
        </pc:sldMkLst>
        <pc:spChg chg="mod">
          <ac:chgData name="Jana Veseláková" userId="29fa7319e99c9840" providerId="LiveId" clId="{D6CDEDA2-D457-427E-9CAC-BE665451BE39}" dt="2023-02-11T17:18:55.091" v="630"/>
          <ac:spMkLst>
            <pc:docMk/>
            <pc:sldMk cId="277063081" sldId="273"/>
            <ac:spMk id="2" creationId="{00000000-0000-0000-0000-000000000000}"/>
          </ac:spMkLst>
        </pc:spChg>
        <pc:spChg chg="mod">
          <ac:chgData name="Jana Veseláková" userId="29fa7319e99c9840" providerId="LiveId" clId="{D6CDEDA2-D457-427E-9CAC-BE665451BE39}" dt="2023-02-11T17:39:18.808" v="1092" actId="20577"/>
          <ac:spMkLst>
            <pc:docMk/>
            <pc:sldMk cId="277063081" sldId="273"/>
            <ac:spMk id="3" creationId="{00000000-0000-0000-0000-000000000000}"/>
          </ac:spMkLst>
        </pc:spChg>
      </pc:sldChg>
      <pc:sldChg chg="modSp">
        <pc:chgData name="Jana Veseláková" userId="29fa7319e99c9840" providerId="LiveId" clId="{D6CDEDA2-D457-427E-9CAC-BE665451BE39}" dt="2023-02-11T17:18:55.091" v="630"/>
        <pc:sldMkLst>
          <pc:docMk/>
          <pc:sldMk cId="1067280784" sldId="274"/>
        </pc:sldMkLst>
        <pc:spChg chg="mod">
          <ac:chgData name="Jana Veseláková" userId="29fa7319e99c9840" providerId="LiveId" clId="{D6CDEDA2-D457-427E-9CAC-BE665451BE39}" dt="2023-02-11T17:18:55.091" v="630"/>
          <ac:spMkLst>
            <pc:docMk/>
            <pc:sldMk cId="1067280784" sldId="274"/>
            <ac:spMk id="2" creationId="{00000000-0000-0000-0000-000000000000}"/>
          </ac:spMkLst>
        </pc:spChg>
        <pc:spChg chg="mod">
          <ac:chgData name="Jana Veseláková" userId="29fa7319e99c9840" providerId="LiveId" clId="{D6CDEDA2-D457-427E-9CAC-BE665451BE39}" dt="2023-02-11T17:18:55.091" v="630"/>
          <ac:spMkLst>
            <pc:docMk/>
            <pc:sldMk cId="1067280784" sldId="274"/>
            <ac:spMk id="3" creationId="{00000000-0000-0000-0000-000000000000}"/>
          </ac:spMkLst>
        </pc:spChg>
      </pc:sldChg>
      <pc:sldChg chg="modSp">
        <pc:chgData name="Jana Veseláková" userId="29fa7319e99c9840" providerId="LiveId" clId="{D6CDEDA2-D457-427E-9CAC-BE665451BE39}" dt="2023-02-11T17:18:55.091" v="630"/>
        <pc:sldMkLst>
          <pc:docMk/>
          <pc:sldMk cId="2816947227" sldId="275"/>
        </pc:sldMkLst>
        <pc:spChg chg="mod">
          <ac:chgData name="Jana Veseláková" userId="29fa7319e99c9840" providerId="LiveId" clId="{D6CDEDA2-D457-427E-9CAC-BE665451BE39}" dt="2023-02-11T17:18:55.091" v="630"/>
          <ac:spMkLst>
            <pc:docMk/>
            <pc:sldMk cId="2816947227" sldId="275"/>
            <ac:spMk id="2" creationId="{00000000-0000-0000-0000-000000000000}"/>
          </ac:spMkLst>
        </pc:spChg>
      </pc:sldChg>
      <pc:sldChg chg="modSp mod">
        <pc:chgData name="Jana Veseláková" userId="29fa7319e99c9840" providerId="LiveId" clId="{D6CDEDA2-D457-427E-9CAC-BE665451BE39}" dt="2023-02-11T18:01:23.535" v="1237" actId="123"/>
        <pc:sldMkLst>
          <pc:docMk/>
          <pc:sldMk cId="3427992053" sldId="276"/>
        </pc:sldMkLst>
        <pc:spChg chg="mod">
          <ac:chgData name="Jana Veseláková" userId="29fa7319e99c9840" providerId="LiveId" clId="{D6CDEDA2-D457-427E-9CAC-BE665451BE39}" dt="2023-02-11T18:01:23.535" v="1237" actId="123"/>
          <ac:spMkLst>
            <pc:docMk/>
            <pc:sldMk cId="3427992053" sldId="276"/>
            <ac:spMk id="3" creationId="{00000000-0000-0000-0000-000000000000}"/>
          </ac:spMkLst>
        </pc:spChg>
      </pc:sldChg>
      <pc:sldChg chg="modSp mod">
        <pc:chgData name="Jana Veseláková" userId="29fa7319e99c9840" providerId="LiveId" clId="{D6CDEDA2-D457-427E-9CAC-BE665451BE39}" dt="2023-02-11T17:59:57.379" v="1236" actId="1076"/>
        <pc:sldMkLst>
          <pc:docMk/>
          <pc:sldMk cId="3537172147" sldId="277"/>
        </pc:sldMkLst>
        <pc:spChg chg="mod">
          <ac:chgData name="Jana Veseláková" userId="29fa7319e99c9840" providerId="LiveId" clId="{D6CDEDA2-D457-427E-9CAC-BE665451BE39}" dt="2023-02-11T17:18:55.091" v="630"/>
          <ac:spMkLst>
            <pc:docMk/>
            <pc:sldMk cId="3537172147" sldId="277"/>
            <ac:spMk id="2" creationId="{177F3B5E-BD38-3A8B-46C6-8B54C9EF01BF}"/>
          </ac:spMkLst>
        </pc:spChg>
        <pc:spChg chg="mod">
          <ac:chgData name="Jana Veseláková" userId="29fa7319e99c9840" providerId="LiveId" clId="{D6CDEDA2-D457-427E-9CAC-BE665451BE39}" dt="2023-02-11T17:59:57.379" v="1236" actId="1076"/>
          <ac:spMkLst>
            <pc:docMk/>
            <pc:sldMk cId="3537172147" sldId="277"/>
            <ac:spMk id="3" creationId="{F23D8408-601A-C80C-F47B-A88C40527F59}"/>
          </ac:spMkLst>
        </pc:spChg>
      </pc:sldChg>
      <pc:sldChg chg="modSp add mod">
        <pc:chgData name="Jana Veseláková" userId="29fa7319e99c9840" providerId="LiveId" clId="{D6CDEDA2-D457-427E-9CAC-BE665451BE39}" dt="2023-02-11T17:50:11.309" v="1149" actId="20577"/>
        <pc:sldMkLst>
          <pc:docMk/>
          <pc:sldMk cId="2121348654" sldId="278"/>
        </pc:sldMkLst>
        <pc:spChg chg="mod">
          <ac:chgData name="Jana Veseláková" userId="29fa7319e99c9840" providerId="LiveId" clId="{D6CDEDA2-D457-427E-9CAC-BE665451BE39}" dt="2023-02-11T17:50:11.309" v="1149" actId="20577"/>
          <ac:spMkLst>
            <pc:docMk/>
            <pc:sldMk cId="2121348654" sldId="278"/>
            <ac:spMk id="3" creationId="{00000000-0000-0000-0000-000000000000}"/>
          </ac:spMkLst>
        </pc:spChg>
      </pc:sldChg>
      <pc:sldChg chg="modSp add mod">
        <pc:chgData name="Jana Veseláková" userId="29fa7319e99c9840" providerId="LiveId" clId="{D6CDEDA2-D457-427E-9CAC-BE665451BE39}" dt="2023-02-11T17:27:23.123" v="737" actId="255"/>
        <pc:sldMkLst>
          <pc:docMk/>
          <pc:sldMk cId="3106999037" sldId="279"/>
        </pc:sldMkLst>
        <pc:spChg chg="mod">
          <ac:chgData name="Jana Veseláková" userId="29fa7319e99c9840" providerId="LiveId" clId="{D6CDEDA2-D457-427E-9CAC-BE665451BE39}" dt="2023-02-11T17:27:23.123" v="737" actId="255"/>
          <ac:spMkLst>
            <pc:docMk/>
            <pc:sldMk cId="3106999037" sldId="279"/>
            <ac:spMk id="3" creationId="{00000000-0000-0000-0000-000000000000}"/>
          </ac:spMkLst>
        </pc:spChg>
      </pc:sldChg>
      <pc:sldChg chg="modSp add mod">
        <pc:chgData name="Jana Veseláková" userId="29fa7319e99c9840" providerId="LiveId" clId="{D6CDEDA2-D457-427E-9CAC-BE665451BE39}" dt="2023-02-11T17:23:17.891" v="707" actId="255"/>
        <pc:sldMkLst>
          <pc:docMk/>
          <pc:sldMk cId="1004048350" sldId="280"/>
        </pc:sldMkLst>
        <pc:spChg chg="mod">
          <ac:chgData name="Jana Veseláková" userId="29fa7319e99c9840" providerId="LiveId" clId="{D6CDEDA2-D457-427E-9CAC-BE665451BE39}" dt="2023-02-11T17:23:17.891" v="707" actId="255"/>
          <ac:spMkLst>
            <pc:docMk/>
            <pc:sldMk cId="1004048350" sldId="280"/>
            <ac:spMk id="3" creationId="{00000000-0000-0000-0000-000000000000}"/>
          </ac:spMkLst>
        </pc:spChg>
      </pc:sldChg>
      <pc:sldChg chg="modSp add mod">
        <pc:chgData name="Jana Veseláková" userId="29fa7319e99c9840" providerId="LiveId" clId="{D6CDEDA2-D457-427E-9CAC-BE665451BE39}" dt="2023-02-11T17:24:02.773" v="713" actId="255"/>
        <pc:sldMkLst>
          <pc:docMk/>
          <pc:sldMk cId="3305094398" sldId="281"/>
        </pc:sldMkLst>
        <pc:spChg chg="mod">
          <ac:chgData name="Jana Veseláková" userId="29fa7319e99c9840" providerId="LiveId" clId="{D6CDEDA2-D457-427E-9CAC-BE665451BE39}" dt="2023-02-11T17:24:02.773" v="713" actId="255"/>
          <ac:spMkLst>
            <pc:docMk/>
            <pc:sldMk cId="3305094398" sldId="281"/>
            <ac:spMk id="3" creationId="{00000000-0000-0000-0000-000000000000}"/>
          </ac:spMkLst>
        </pc:spChg>
      </pc:sldChg>
      <pc:sldChg chg="modSp add mod">
        <pc:chgData name="Jana Veseláková" userId="29fa7319e99c9840" providerId="LiveId" clId="{D6CDEDA2-D457-427E-9CAC-BE665451BE39}" dt="2023-02-11T17:30:04.661" v="868" actId="20577"/>
        <pc:sldMkLst>
          <pc:docMk/>
          <pc:sldMk cId="2922384017" sldId="282"/>
        </pc:sldMkLst>
        <pc:spChg chg="mod">
          <ac:chgData name="Jana Veseláková" userId="29fa7319e99c9840" providerId="LiveId" clId="{D6CDEDA2-D457-427E-9CAC-BE665451BE39}" dt="2023-02-11T17:30:04.661" v="868" actId="20577"/>
          <ac:spMkLst>
            <pc:docMk/>
            <pc:sldMk cId="2922384017" sldId="282"/>
            <ac:spMk id="3" creationId="{00000000-0000-0000-0000-000000000000}"/>
          </ac:spMkLst>
        </pc:spChg>
      </pc:sldChg>
      <pc:sldChg chg="modSp add mod">
        <pc:chgData name="Jana Veseláková" userId="29fa7319e99c9840" providerId="LiveId" clId="{D6CDEDA2-D457-427E-9CAC-BE665451BE39}" dt="2023-02-11T17:31:29.110" v="982" actId="120"/>
        <pc:sldMkLst>
          <pc:docMk/>
          <pc:sldMk cId="928634851" sldId="283"/>
        </pc:sldMkLst>
        <pc:spChg chg="mod">
          <ac:chgData name="Jana Veseláková" userId="29fa7319e99c9840" providerId="LiveId" clId="{D6CDEDA2-D457-427E-9CAC-BE665451BE39}" dt="2023-02-11T17:18:55.091" v="630"/>
          <ac:spMkLst>
            <pc:docMk/>
            <pc:sldMk cId="928634851" sldId="283"/>
            <ac:spMk id="2" creationId="{00000000-0000-0000-0000-000000000000}"/>
          </ac:spMkLst>
        </pc:spChg>
        <pc:spChg chg="mod">
          <ac:chgData name="Jana Veseláková" userId="29fa7319e99c9840" providerId="LiveId" clId="{D6CDEDA2-D457-427E-9CAC-BE665451BE39}" dt="2023-02-11T17:31:29.110" v="982" actId="120"/>
          <ac:spMkLst>
            <pc:docMk/>
            <pc:sldMk cId="928634851" sldId="283"/>
            <ac:spMk id="3" creationId="{00000000-0000-0000-0000-000000000000}"/>
          </ac:spMkLst>
        </pc:spChg>
      </pc:sldChg>
      <pc:sldChg chg="modSp add mod">
        <pc:chgData name="Jana Veseláková" userId="29fa7319e99c9840" providerId="LiveId" clId="{D6CDEDA2-D457-427E-9CAC-BE665451BE39}" dt="2023-02-11T17:54:39.834" v="1231" actId="27636"/>
        <pc:sldMkLst>
          <pc:docMk/>
          <pc:sldMk cId="2934469311" sldId="284"/>
        </pc:sldMkLst>
        <pc:spChg chg="mod">
          <ac:chgData name="Jana Veseláková" userId="29fa7319e99c9840" providerId="LiveId" clId="{D6CDEDA2-D457-427E-9CAC-BE665451BE39}" dt="2023-02-11T17:18:55.091" v="630"/>
          <ac:spMkLst>
            <pc:docMk/>
            <pc:sldMk cId="2934469311" sldId="284"/>
            <ac:spMk id="2" creationId="{00000000-0000-0000-0000-000000000000}"/>
          </ac:spMkLst>
        </pc:spChg>
        <pc:spChg chg="mod">
          <ac:chgData name="Jana Veseláková" userId="29fa7319e99c9840" providerId="LiveId" clId="{D6CDEDA2-D457-427E-9CAC-BE665451BE39}" dt="2023-02-11T17:54:39.834" v="1231" actId="27636"/>
          <ac:spMkLst>
            <pc:docMk/>
            <pc:sldMk cId="2934469311" sldId="284"/>
            <ac:spMk id="3" creationId="{00000000-0000-0000-0000-000000000000}"/>
          </ac:spMkLst>
        </pc:spChg>
      </pc:sldChg>
      <pc:sldChg chg="modSp add mod">
        <pc:chgData name="Jana Veseláková" userId="29fa7319e99c9840" providerId="LiveId" clId="{D6CDEDA2-D457-427E-9CAC-BE665451BE39}" dt="2023-02-11T17:34:40.679" v="1054" actId="12"/>
        <pc:sldMkLst>
          <pc:docMk/>
          <pc:sldMk cId="786368155" sldId="285"/>
        </pc:sldMkLst>
        <pc:spChg chg="mod">
          <ac:chgData name="Jana Veseláková" userId="29fa7319e99c9840" providerId="LiveId" clId="{D6CDEDA2-D457-427E-9CAC-BE665451BE39}" dt="2023-02-11T17:18:55.091" v="630"/>
          <ac:spMkLst>
            <pc:docMk/>
            <pc:sldMk cId="786368155" sldId="285"/>
            <ac:spMk id="2" creationId="{00000000-0000-0000-0000-000000000000}"/>
          </ac:spMkLst>
        </pc:spChg>
        <pc:spChg chg="mod">
          <ac:chgData name="Jana Veseláková" userId="29fa7319e99c9840" providerId="LiveId" clId="{D6CDEDA2-D457-427E-9CAC-BE665451BE39}" dt="2023-02-11T17:34:40.679" v="1054" actId="12"/>
          <ac:spMkLst>
            <pc:docMk/>
            <pc:sldMk cId="786368155" sldId="285"/>
            <ac:spMk id="3" creationId="{00000000-0000-0000-0000-000000000000}"/>
          </ac:spMkLst>
        </pc:spChg>
      </pc:sldChg>
      <pc:sldChg chg="modSp add mod">
        <pc:chgData name="Jana Veseláková" userId="29fa7319e99c9840" providerId="LiveId" clId="{D6CDEDA2-D457-427E-9CAC-BE665451BE39}" dt="2023-02-11T17:56:26.576" v="1232" actId="120"/>
        <pc:sldMkLst>
          <pc:docMk/>
          <pc:sldMk cId="2788181337" sldId="286"/>
        </pc:sldMkLst>
        <pc:spChg chg="mod">
          <ac:chgData name="Jana Veseláková" userId="29fa7319e99c9840" providerId="LiveId" clId="{D6CDEDA2-D457-427E-9CAC-BE665451BE39}" dt="2023-02-11T17:18:55.091" v="630"/>
          <ac:spMkLst>
            <pc:docMk/>
            <pc:sldMk cId="2788181337" sldId="286"/>
            <ac:spMk id="2" creationId="{00000000-0000-0000-0000-000000000000}"/>
          </ac:spMkLst>
        </pc:spChg>
        <pc:spChg chg="mod">
          <ac:chgData name="Jana Veseláková" userId="29fa7319e99c9840" providerId="LiveId" clId="{D6CDEDA2-D457-427E-9CAC-BE665451BE39}" dt="2023-02-11T17:56:26.576" v="1232" actId="120"/>
          <ac:spMkLst>
            <pc:docMk/>
            <pc:sldMk cId="2788181337" sldId="286"/>
            <ac:spMk id="3" creationId="{00000000-0000-0000-0000-000000000000}"/>
          </ac:spMkLst>
        </pc:spChg>
      </pc:sldChg>
      <pc:sldChg chg="modSp add mod">
        <pc:chgData name="Jana Veseláková" userId="29fa7319e99c9840" providerId="LiveId" clId="{D6CDEDA2-D457-427E-9CAC-BE665451BE39}" dt="2023-02-11T17:51:23.792" v="1175" actId="20577"/>
        <pc:sldMkLst>
          <pc:docMk/>
          <pc:sldMk cId="2988179694" sldId="287"/>
        </pc:sldMkLst>
        <pc:spChg chg="mod">
          <ac:chgData name="Jana Veseláková" userId="29fa7319e99c9840" providerId="LiveId" clId="{D6CDEDA2-D457-427E-9CAC-BE665451BE39}" dt="2023-02-11T17:25:36.572" v="721" actId="1076"/>
          <ac:spMkLst>
            <pc:docMk/>
            <pc:sldMk cId="2988179694" sldId="287"/>
            <ac:spMk id="2" creationId="{00000000-0000-0000-0000-000000000000}"/>
          </ac:spMkLst>
        </pc:spChg>
        <pc:spChg chg="mod">
          <ac:chgData name="Jana Veseláková" userId="29fa7319e99c9840" providerId="LiveId" clId="{D6CDEDA2-D457-427E-9CAC-BE665451BE39}" dt="2023-02-11T17:51:23.792" v="1175" actId="20577"/>
          <ac:spMkLst>
            <pc:docMk/>
            <pc:sldMk cId="2988179694" sldId="287"/>
            <ac:spMk id="3" creationId="{00000000-0000-0000-0000-000000000000}"/>
          </ac:spMkLst>
        </pc:spChg>
      </pc:sldChg>
      <pc:sldChg chg="modSp add mod">
        <pc:chgData name="Jana Veseláková" userId="29fa7319e99c9840" providerId="LiveId" clId="{D6CDEDA2-D457-427E-9CAC-BE665451BE39}" dt="2023-02-11T17:26:59.480" v="736" actId="12"/>
        <pc:sldMkLst>
          <pc:docMk/>
          <pc:sldMk cId="2045733414" sldId="288"/>
        </pc:sldMkLst>
        <pc:spChg chg="mod">
          <ac:chgData name="Jana Veseláková" userId="29fa7319e99c9840" providerId="LiveId" clId="{D6CDEDA2-D457-427E-9CAC-BE665451BE39}" dt="2023-02-11T17:26:59.480" v="736" actId="12"/>
          <ac:spMkLst>
            <pc:docMk/>
            <pc:sldMk cId="2045733414" sldId="288"/>
            <ac:spMk id="3" creationId="{00000000-0000-0000-0000-000000000000}"/>
          </ac:spMkLst>
        </pc:spChg>
      </pc:sldChg>
      <pc:sldChg chg="modSp add mod">
        <pc:chgData name="Jana Veseláková" userId="29fa7319e99c9840" providerId="LiveId" clId="{D6CDEDA2-D457-427E-9CAC-BE665451BE39}" dt="2023-02-11T17:29:32.378" v="842" actId="20577"/>
        <pc:sldMkLst>
          <pc:docMk/>
          <pc:sldMk cId="2936739028" sldId="289"/>
        </pc:sldMkLst>
        <pc:spChg chg="mod">
          <ac:chgData name="Jana Veseláková" userId="29fa7319e99c9840" providerId="LiveId" clId="{D6CDEDA2-D457-427E-9CAC-BE665451BE39}" dt="2023-02-11T17:29:32.378" v="842" actId="20577"/>
          <ac:spMkLst>
            <pc:docMk/>
            <pc:sldMk cId="2936739028" sldId="289"/>
            <ac:spMk id="3" creationId="{00000000-0000-0000-0000-000000000000}"/>
          </ac:spMkLst>
        </pc:spChg>
      </pc:sldChg>
      <pc:sldChg chg="modSp add mod">
        <pc:chgData name="Jana Veseláková" userId="29fa7319e99c9840" providerId="LiveId" clId="{D6CDEDA2-D457-427E-9CAC-BE665451BE39}" dt="2023-02-11T17:29:51.455" v="867" actId="20577"/>
        <pc:sldMkLst>
          <pc:docMk/>
          <pc:sldMk cId="28332271" sldId="290"/>
        </pc:sldMkLst>
        <pc:spChg chg="mod">
          <ac:chgData name="Jana Veseláková" userId="29fa7319e99c9840" providerId="LiveId" clId="{D6CDEDA2-D457-427E-9CAC-BE665451BE39}" dt="2023-02-11T17:29:51.455" v="867" actId="20577"/>
          <ac:spMkLst>
            <pc:docMk/>
            <pc:sldMk cId="28332271" sldId="290"/>
            <ac:spMk id="3" creationId="{00000000-0000-0000-0000-000000000000}"/>
          </ac:spMkLst>
        </pc:spChg>
      </pc:sldChg>
      <pc:sldChg chg="addSp modSp add mod">
        <pc:chgData name="Jana Veseláková" userId="29fa7319e99c9840" providerId="LiveId" clId="{D6CDEDA2-D457-427E-9CAC-BE665451BE39}" dt="2023-02-11T17:52:51.587" v="1180" actId="14100"/>
        <pc:sldMkLst>
          <pc:docMk/>
          <pc:sldMk cId="3981921635" sldId="291"/>
        </pc:sldMkLst>
        <pc:picChg chg="add mod modCrop">
          <ac:chgData name="Jana Veseláková" userId="29fa7319e99c9840" providerId="LiveId" clId="{D6CDEDA2-D457-427E-9CAC-BE665451BE39}" dt="2023-02-11T17:52:51.587" v="1180" actId="14100"/>
          <ac:picMkLst>
            <pc:docMk/>
            <pc:sldMk cId="3981921635" sldId="291"/>
            <ac:picMk id="5" creationId="{CBD3F96D-6911-A15B-8E0B-06504CF0165F}"/>
          </ac:picMkLst>
        </pc:picChg>
      </pc:sldChg>
      <pc:sldChg chg="modSp add mod">
        <pc:chgData name="Jana Veseláková" userId="29fa7319e99c9840" providerId="LiveId" clId="{D6CDEDA2-D457-427E-9CAC-BE665451BE39}" dt="2023-02-11T17:27:53.702" v="742" actId="255"/>
        <pc:sldMkLst>
          <pc:docMk/>
          <pc:sldMk cId="2846798926" sldId="292"/>
        </pc:sldMkLst>
        <pc:spChg chg="mod">
          <ac:chgData name="Jana Veseláková" userId="29fa7319e99c9840" providerId="LiveId" clId="{D6CDEDA2-D457-427E-9CAC-BE665451BE39}" dt="2023-02-11T17:27:53.702" v="742" actId="255"/>
          <ac:spMkLst>
            <pc:docMk/>
            <pc:sldMk cId="2846798926" sldId="292"/>
            <ac:spMk id="3" creationId="{00000000-0000-0000-0000-000000000000}"/>
          </ac:spMkLst>
        </pc:spChg>
      </pc:sldChg>
      <pc:sldChg chg="modSp new mod">
        <pc:chgData name="Jana Veseláková" userId="29fa7319e99c9840" providerId="LiveId" clId="{D6CDEDA2-D457-427E-9CAC-BE665451BE39}" dt="2023-02-11T17:44:17.523" v="1115" actId="5793"/>
        <pc:sldMkLst>
          <pc:docMk/>
          <pc:sldMk cId="409463619" sldId="293"/>
        </pc:sldMkLst>
        <pc:spChg chg="mod">
          <ac:chgData name="Jana Veseláková" userId="29fa7319e99c9840" providerId="LiveId" clId="{D6CDEDA2-D457-427E-9CAC-BE665451BE39}" dt="2023-02-11T17:44:17.523" v="1115" actId="5793"/>
          <ac:spMkLst>
            <pc:docMk/>
            <pc:sldMk cId="409463619" sldId="293"/>
            <ac:spMk id="3" creationId="{41C0AE38-A6E9-DA83-D9C7-DCE3BAF170CC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7E767E-C423-44DB-8852-7129AFC272A3}" type="datetimeFigureOut">
              <a:rPr lang="cs-CZ" smtClean="0"/>
              <a:t>11.02.2023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02CDDF7-6A7B-4507-96CF-728DFBC15D9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429406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02CDDF7-6A7B-4507-96CF-728DFBC15D9A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519691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02CDDF7-6A7B-4507-96CF-728DFBC15D9A}" type="slidenum">
              <a:rPr lang="cs-CZ" smtClean="0"/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280946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F406FEFC-9CB2-4DCB-AE53-E16D968F1189}" type="datetimeFigureOut">
              <a:rPr lang="cs-CZ" smtClean="0"/>
              <a:t>11.02.2023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nice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nice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nice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á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á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á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B7018799-8A47-4097-9B70-9C75E6310624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06FEFC-9CB2-4DCB-AE53-E16D968F1189}" type="datetimeFigureOut">
              <a:rPr lang="cs-CZ" smtClean="0"/>
              <a:t>11.02.2023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18799-8A47-4097-9B70-9C75E631062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06FEFC-9CB2-4DCB-AE53-E16D968F1189}" type="datetimeFigureOut">
              <a:rPr lang="cs-CZ" smtClean="0"/>
              <a:t>11.02.2023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18799-8A47-4097-9B70-9C75E631062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F406FEFC-9CB2-4DCB-AE53-E16D968F1189}" type="datetimeFigureOut">
              <a:rPr lang="cs-CZ" smtClean="0"/>
              <a:t>11.02.2023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7018799-8A47-4097-9B70-9C75E6310624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F406FEFC-9CB2-4DCB-AE53-E16D968F1189}" type="datetimeFigureOut">
              <a:rPr lang="cs-CZ" smtClean="0"/>
              <a:t>11.02.2023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nice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nice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á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á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á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nice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B7018799-8A47-4097-9B70-9C75E6310624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06FEFC-9CB2-4DCB-AE53-E16D968F1189}" type="datetimeFigureOut">
              <a:rPr lang="cs-CZ" smtClean="0"/>
              <a:t>11.02.2023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18799-8A47-4097-9B70-9C75E6310624}" type="slidenum">
              <a:rPr lang="cs-CZ" smtClean="0"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06FEFC-9CB2-4DCB-AE53-E16D968F1189}" type="datetimeFigureOut">
              <a:rPr lang="cs-CZ" smtClean="0"/>
              <a:t>11.02.2023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18799-8A47-4097-9B70-9C75E6310624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F406FEFC-9CB2-4DCB-AE53-E16D968F1189}" type="datetimeFigureOut">
              <a:rPr lang="cs-CZ" smtClean="0"/>
              <a:t>11.02.2023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7018799-8A47-4097-9B70-9C75E6310624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06FEFC-9CB2-4DCB-AE53-E16D968F1189}" type="datetimeFigureOut">
              <a:rPr lang="cs-CZ" smtClean="0"/>
              <a:t>11.02.2023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18799-8A47-4097-9B70-9C75E631062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F406FEFC-9CB2-4DCB-AE53-E16D968F1189}" type="datetimeFigureOut">
              <a:rPr lang="cs-CZ" smtClean="0"/>
              <a:t>11.02.2023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7018799-8A47-4097-9B70-9C75E6310624}" type="slidenum">
              <a:rPr lang="cs-CZ" smtClean="0"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á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nice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nice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nice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F406FEFC-9CB2-4DCB-AE53-E16D968F1189}" type="datetimeFigureOut">
              <a:rPr lang="cs-CZ" smtClean="0"/>
              <a:t>11.02.2023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7018799-8A47-4097-9B70-9C75E6310624}" type="slidenum">
              <a:rPr lang="cs-CZ" smtClean="0"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Kliknutím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F406FEFC-9CB2-4DCB-AE53-E16D968F1189}" type="datetimeFigureOut">
              <a:rPr lang="cs-CZ" smtClean="0"/>
              <a:t>11.02.2023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á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7018799-8A47-4097-9B70-9C75E6310624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33" r:id="rId1"/>
    <p:sldLayoutId id="2147484034" r:id="rId2"/>
    <p:sldLayoutId id="2147484035" r:id="rId3"/>
    <p:sldLayoutId id="2147484036" r:id="rId4"/>
    <p:sldLayoutId id="2147484037" r:id="rId5"/>
    <p:sldLayoutId id="2147484038" r:id="rId6"/>
    <p:sldLayoutId id="2147484039" r:id="rId7"/>
    <p:sldLayoutId id="2147484040" r:id="rId8"/>
    <p:sldLayoutId id="2147484041" r:id="rId9"/>
    <p:sldLayoutId id="2147484042" r:id="rId10"/>
    <p:sldLayoutId id="2147484043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mailto:jana.veselakova@mail.muni.cz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275856" y="2780928"/>
            <a:ext cx="5224640" cy="2740880"/>
          </a:xfrm>
        </p:spPr>
        <p:txBody>
          <a:bodyPr>
            <a:normAutofit/>
          </a:bodyPr>
          <a:lstStyle/>
          <a:p>
            <a:r>
              <a:rPr lang="cs-CZ" b="1" dirty="0"/>
              <a:t>         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899592" y="980728"/>
            <a:ext cx="8136904" cy="3024335"/>
          </a:xfrm>
        </p:spPr>
        <p:txBody>
          <a:bodyPr>
            <a:noAutofit/>
          </a:bodyPr>
          <a:lstStyle/>
          <a:p>
            <a:pPr algn="ctr"/>
            <a:r>
              <a:rPr lang="cs-CZ" sz="4000" dirty="0"/>
              <a:t>    D</a:t>
            </a:r>
            <a:r>
              <a:rPr lang="cs-CZ" sz="4000" b="1" dirty="0">
                <a:effectLst/>
              </a:rPr>
              <a:t>idaktika matematiky 2                    seminář</a:t>
            </a:r>
          </a:p>
          <a:p>
            <a:pPr algn="ctr"/>
            <a:r>
              <a:rPr lang="cs-CZ" sz="4000" b="1" dirty="0">
                <a:effectLst/>
              </a:rPr>
              <a:t>    </a:t>
            </a:r>
            <a:r>
              <a:rPr lang="cs-CZ" sz="3000" b="1" dirty="0">
                <a:effectLst/>
              </a:rPr>
              <a:t>jarní semestr 2023</a:t>
            </a:r>
          </a:p>
          <a:p>
            <a:pPr algn="ctr"/>
            <a:endParaRPr lang="cs-CZ" sz="3500" dirty="0"/>
          </a:p>
          <a:p>
            <a:pPr algn="ctr"/>
            <a:r>
              <a:rPr lang="cs-CZ" sz="2400" b="1" dirty="0">
                <a:effectLst/>
              </a:rPr>
              <a:t>Po 14:00 – 14:50 </a:t>
            </a:r>
          </a:p>
          <a:p>
            <a:pPr algn="ctr"/>
            <a:r>
              <a:rPr lang="cs-CZ" sz="2400" dirty="0"/>
              <a:t>n</a:t>
            </a:r>
            <a:r>
              <a:rPr lang="cs-CZ" sz="2400" b="1" dirty="0">
                <a:effectLst/>
              </a:rPr>
              <a:t>ebo </a:t>
            </a:r>
          </a:p>
          <a:p>
            <a:pPr algn="ctr"/>
            <a:r>
              <a:rPr lang="cs-CZ" sz="2400" dirty="0"/>
              <a:t>Po</a:t>
            </a:r>
            <a:r>
              <a:rPr lang="cs-CZ" sz="2400" b="1" dirty="0">
                <a:effectLst/>
              </a:rPr>
              <a:t> </a:t>
            </a:r>
            <a:r>
              <a:rPr lang="cs-CZ" sz="2400" dirty="0"/>
              <a:t>15</a:t>
            </a:r>
            <a:r>
              <a:rPr lang="cs-CZ" sz="2400" b="1" dirty="0">
                <a:effectLst/>
              </a:rPr>
              <a:t>:00 – 15:50</a:t>
            </a:r>
          </a:p>
          <a:p>
            <a:pPr algn="ctr"/>
            <a:r>
              <a:rPr lang="cs-CZ" sz="3500" dirty="0"/>
              <a:t> </a:t>
            </a:r>
            <a:endParaRPr lang="cs-CZ" sz="4000" dirty="0"/>
          </a:p>
          <a:p>
            <a:r>
              <a:rPr lang="cs-CZ" sz="4000" dirty="0"/>
              <a:t>                </a:t>
            </a:r>
            <a:r>
              <a:rPr lang="cs-CZ" sz="3000" dirty="0"/>
              <a:t>Jana Veseláková</a:t>
            </a:r>
          </a:p>
          <a:p>
            <a:endParaRPr lang="cs-CZ" sz="3000" dirty="0"/>
          </a:p>
        </p:txBody>
      </p:sp>
    </p:spTree>
    <p:extLst>
      <p:ext uri="{BB962C8B-B14F-4D97-AF65-F5344CB8AC3E}">
        <p14:creationId xmlns:p14="http://schemas.microsoft.com/office/powerpoint/2010/main" val="232485371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03232" cy="994122"/>
          </a:xfrm>
        </p:spPr>
        <p:txBody>
          <a:bodyPr/>
          <a:lstStyle/>
          <a:p>
            <a:pPr lvl="0" algn="ctr"/>
            <a:r>
              <a:rPr lang="cs-CZ" sz="3200" b="1" dirty="0"/>
              <a:t>výstup na semináři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251520" y="1484784"/>
            <a:ext cx="8640960" cy="5544616"/>
          </a:xfrm>
        </p:spPr>
        <p:txBody>
          <a:bodyPr>
            <a:normAutofit/>
          </a:bodyPr>
          <a:lstStyle/>
          <a:p>
            <a:pPr>
              <a:buFont typeface="Courier New" panose="02070309020205020404" pitchFamily="49" charset="0"/>
              <a:buChar char="o"/>
            </a:pPr>
            <a:r>
              <a:rPr lang="cs-CZ" sz="3000" dirty="0">
                <a:ea typeface="+mn-lt"/>
                <a:cs typeface="+mn-lt"/>
              </a:rPr>
              <a:t>po výstupech bude provedena krátká </a:t>
            </a:r>
            <a:r>
              <a:rPr lang="cs-CZ" sz="3000" b="1" dirty="0">
                <a:ea typeface="+mn-lt"/>
                <a:cs typeface="+mn-lt"/>
              </a:rPr>
              <a:t>reflexe</a:t>
            </a:r>
            <a:r>
              <a:rPr lang="cs-CZ" sz="3000" dirty="0">
                <a:ea typeface="+mn-lt"/>
                <a:cs typeface="+mn-lt"/>
              </a:rPr>
              <a:t> a </a:t>
            </a:r>
            <a:r>
              <a:rPr lang="cs-CZ" sz="3000" b="1" dirty="0">
                <a:ea typeface="+mn-lt"/>
                <a:cs typeface="+mn-lt"/>
              </a:rPr>
              <a:t>sebereflexe</a:t>
            </a:r>
            <a:r>
              <a:rPr lang="cs-CZ" sz="3000" dirty="0">
                <a:ea typeface="+mn-lt"/>
                <a:cs typeface="+mn-lt"/>
              </a:rPr>
              <a:t> </a:t>
            </a:r>
            <a:endParaRPr lang="cs-CZ" sz="3000" dirty="0">
              <a:cs typeface="Calibri Light"/>
            </a:endParaRPr>
          </a:p>
          <a:p>
            <a:pPr lvl="0"/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4573341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03232" cy="994122"/>
          </a:xfrm>
        </p:spPr>
        <p:txBody>
          <a:bodyPr/>
          <a:lstStyle/>
          <a:p>
            <a:pPr lvl="0" algn="ctr"/>
            <a:r>
              <a:rPr lang="cs-CZ" sz="3200" b="1" dirty="0"/>
              <a:t>výstup na semináři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251520" y="1484784"/>
            <a:ext cx="8640960" cy="5544616"/>
          </a:xfrm>
        </p:spPr>
        <p:txBody>
          <a:bodyPr>
            <a:normAutofit/>
          </a:bodyPr>
          <a:lstStyle/>
          <a:p>
            <a:r>
              <a:rPr lang="cs-CZ" sz="3000" dirty="0">
                <a:ea typeface="+mn-lt"/>
                <a:cs typeface="+mn-lt"/>
              </a:rPr>
              <a:t>slovní úlohy ve výstupech z Didaktiky matematiky 2 řešíme </a:t>
            </a:r>
            <a:r>
              <a:rPr lang="cs-CZ" sz="3000" u="sng" dirty="0">
                <a:ea typeface="+mn-lt"/>
                <a:cs typeface="+mn-lt"/>
              </a:rPr>
              <a:t>pouze algebraicky</a:t>
            </a:r>
            <a:endParaRPr lang="cs-CZ" sz="3000" dirty="0">
              <a:ea typeface="+mn-lt"/>
              <a:cs typeface="+mn-lt"/>
            </a:endParaRPr>
          </a:p>
          <a:p>
            <a:endParaRPr lang="cs-CZ" sz="3000" dirty="0">
              <a:ea typeface="+mn-lt"/>
              <a:cs typeface="+mn-lt"/>
            </a:endParaRPr>
          </a:p>
          <a:p>
            <a:r>
              <a:rPr lang="cs-CZ" sz="3000" dirty="0">
                <a:ea typeface="+mn-lt"/>
                <a:cs typeface="+mn-lt"/>
              </a:rPr>
              <a:t>aritmetické řešení slovních úloh bylo náplní předmětu Didaktiky matematiky 1 (předchozí semestr)</a:t>
            </a:r>
            <a:endParaRPr lang="cs-CZ" sz="3000" dirty="0">
              <a:cs typeface="Calibri Light"/>
            </a:endParaRPr>
          </a:p>
          <a:p>
            <a:pPr lvl="0"/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4679892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03232" cy="994122"/>
          </a:xfrm>
        </p:spPr>
        <p:txBody>
          <a:bodyPr/>
          <a:lstStyle/>
          <a:p>
            <a:pPr lvl="0" algn="ctr"/>
            <a:r>
              <a:rPr lang="cs-CZ" sz="3200" b="1" dirty="0"/>
              <a:t>výstup na semináři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251520" y="1484784"/>
            <a:ext cx="8640960" cy="5544616"/>
          </a:xfrm>
        </p:spPr>
        <p:txBody>
          <a:bodyPr>
            <a:normAutofit/>
          </a:bodyPr>
          <a:lstStyle/>
          <a:p>
            <a:r>
              <a:rPr lang="cs-CZ" sz="3000" b="1" dirty="0">
                <a:ea typeface="+mn-lt"/>
                <a:cs typeface="+mn-lt"/>
              </a:rPr>
              <a:t>Forma výstupu:</a:t>
            </a:r>
            <a:r>
              <a:rPr lang="cs-CZ" sz="3000" dirty="0">
                <a:ea typeface="+mn-lt"/>
                <a:cs typeface="+mn-lt"/>
              </a:rPr>
              <a:t> </a:t>
            </a:r>
            <a:endParaRPr lang="cs-CZ" sz="3000" dirty="0">
              <a:cs typeface="Calibri Light"/>
            </a:endParaRPr>
          </a:p>
          <a:p>
            <a:r>
              <a:rPr lang="cs-CZ" sz="3000" dirty="0">
                <a:ea typeface="+mn-lt"/>
                <a:cs typeface="+mn-lt"/>
              </a:rPr>
              <a:t> výstupy - příklady, slovní úlohy, apod. - vzorově student řeší na tabuli tak, jak by řešil při výuce žáků na ZŠ</a:t>
            </a:r>
            <a:endParaRPr lang="cs-CZ" sz="3000" dirty="0">
              <a:cs typeface="Calibri Light" panose="020F0302020204030204"/>
            </a:endParaRPr>
          </a:p>
          <a:p>
            <a:r>
              <a:rPr lang="cs-CZ" sz="3000" dirty="0">
                <a:ea typeface="+mn-lt"/>
                <a:cs typeface="+mn-lt"/>
              </a:rPr>
              <a:t> ostatní výstupy - je možno kombinovat (prezentace – tabule) nebo pouze prezentace </a:t>
            </a:r>
            <a:br>
              <a:rPr lang="cs-CZ" sz="3000" dirty="0">
                <a:ea typeface="+mn-lt"/>
                <a:cs typeface="+mn-lt"/>
              </a:rPr>
            </a:br>
            <a:r>
              <a:rPr lang="cs-CZ" sz="3000" dirty="0">
                <a:ea typeface="+mn-lt"/>
                <a:cs typeface="+mn-lt"/>
              </a:rPr>
              <a:t>v PowerPointu - je závazně uvedeno v seznamu výstupů (IS)</a:t>
            </a:r>
            <a:endParaRPr lang="cs-CZ" sz="3000" dirty="0"/>
          </a:p>
          <a:p>
            <a:pPr marL="0" lvl="0" indent="0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3673902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03232" cy="994122"/>
          </a:xfrm>
        </p:spPr>
        <p:txBody>
          <a:bodyPr/>
          <a:lstStyle/>
          <a:p>
            <a:pPr lvl="0" algn="ctr"/>
            <a:r>
              <a:rPr lang="cs-CZ" sz="3200" b="1" dirty="0"/>
              <a:t>výstup na semináři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251520" y="1484784"/>
            <a:ext cx="8640960" cy="5544616"/>
          </a:xfrm>
        </p:spPr>
        <p:txBody>
          <a:bodyPr>
            <a:normAutofit/>
          </a:bodyPr>
          <a:lstStyle/>
          <a:p>
            <a:r>
              <a:rPr lang="cs-CZ" sz="3000" dirty="0">
                <a:ea typeface="+mn-lt"/>
                <a:cs typeface="+mn-lt"/>
              </a:rPr>
              <a:t>KRITÉRIA VÝSTUPU - HODNOTÍCÍ (hodnotí vyučující semináře, je poskytnuto paní dr. Budínové pro kolokvium) </a:t>
            </a:r>
            <a:endParaRPr lang="cs-CZ" sz="3000" dirty="0"/>
          </a:p>
          <a:p>
            <a:pPr lvl="0"/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33227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03232" cy="994122"/>
          </a:xfrm>
        </p:spPr>
        <p:txBody>
          <a:bodyPr/>
          <a:lstStyle/>
          <a:p>
            <a:pPr lvl="0" algn="ctr"/>
            <a:r>
              <a:rPr lang="cs-CZ" sz="3200" b="1" dirty="0"/>
              <a:t>výstup na semináři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251520" y="1484784"/>
            <a:ext cx="8640960" cy="5544616"/>
          </a:xfrm>
        </p:spPr>
        <p:txBody>
          <a:bodyPr>
            <a:normAutofit/>
          </a:bodyPr>
          <a:lstStyle/>
          <a:p>
            <a:r>
              <a:rPr lang="cs-CZ" sz="2400" dirty="0">
                <a:ea typeface="+mn-lt"/>
                <a:cs typeface="+mn-lt"/>
              </a:rPr>
              <a:t>KRITÉRIA VÝSTUPU - HODNOTÍCÍ (hodnotí vyučující semináře, poskytujeme paní dr. Budínové pro kolokvium) </a:t>
            </a:r>
            <a:endParaRPr lang="cs-CZ" sz="2400" dirty="0"/>
          </a:p>
          <a:p>
            <a:pPr lvl="0"/>
            <a:endParaRPr lang="cs-CZ" dirty="0"/>
          </a:p>
          <a:p>
            <a:endParaRPr 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CBD3F96D-6911-A15B-8E0B-06504CF0165F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721" r="7236"/>
          <a:stretch/>
        </p:blipFill>
        <p:spPr>
          <a:xfrm>
            <a:off x="179513" y="274638"/>
            <a:ext cx="8983679" cy="59626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192163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03232" cy="994122"/>
          </a:xfrm>
        </p:spPr>
        <p:txBody>
          <a:bodyPr/>
          <a:lstStyle/>
          <a:p>
            <a:r>
              <a:rPr lang="cs-CZ" dirty="0"/>
              <a:t>POŽADAVKY KE SPLNĚNÍ SEMINÁŘE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412776"/>
            <a:ext cx="8291264" cy="4873752"/>
          </a:xfrm>
        </p:spPr>
        <p:txBody>
          <a:bodyPr>
            <a:normAutofit/>
          </a:bodyPr>
          <a:lstStyle/>
          <a:p>
            <a:pPr lvl="0"/>
            <a:r>
              <a:rPr lang="cs-CZ" sz="3600" dirty="0"/>
              <a:t> splnění </a:t>
            </a:r>
            <a:r>
              <a:rPr lang="cs-CZ" sz="3600" b="1" dirty="0"/>
              <a:t>2 úkolů</a:t>
            </a:r>
          </a:p>
          <a:p>
            <a:pPr lvl="0"/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2238401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251520" y="476672"/>
            <a:ext cx="8496944" cy="6264696"/>
          </a:xfrm>
        </p:spPr>
        <p:txBody>
          <a:bodyPr>
            <a:normAutofit fontScale="92500" lnSpcReduction="20000"/>
          </a:bodyPr>
          <a:lstStyle/>
          <a:p>
            <a:pPr lvl="0" algn="just"/>
            <a:r>
              <a:rPr lang="cs-CZ" sz="3200" b="1" dirty="0"/>
              <a:t>1.ÚKOL</a:t>
            </a:r>
          </a:p>
          <a:p>
            <a:pPr lvl="0" algn="just">
              <a:buFont typeface="Wingdings" panose="05000000000000000000" pitchFamily="2" charset="2"/>
              <a:buChar char="Ø"/>
            </a:pPr>
            <a:r>
              <a:rPr lang="cs-CZ" sz="3200" dirty="0"/>
              <a:t>odevzdejte </a:t>
            </a:r>
            <a:r>
              <a:rPr lang="cs-CZ" sz="3200" b="1" dirty="0"/>
              <a:t>vzorově vyřešené 3 typově různé netriviální slovní úlohy </a:t>
            </a:r>
            <a:r>
              <a:rPr lang="cs-CZ" sz="3200" dirty="0"/>
              <a:t>(ze sbírky úloh, ne z učebnice) vedoucí na rovnice,</a:t>
            </a:r>
          </a:p>
          <a:p>
            <a:pPr marL="0" lvl="0" indent="0" algn="just">
              <a:buNone/>
            </a:pPr>
            <a:r>
              <a:rPr lang="cs-CZ" sz="3200" dirty="0"/>
              <a:t> řešené: a) aritmeticky</a:t>
            </a:r>
          </a:p>
          <a:p>
            <a:pPr marL="0" lvl="0" indent="0" algn="just">
              <a:buNone/>
            </a:pPr>
            <a:r>
              <a:rPr lang="cs-CZ" sz="3200" dirty="0"/>
              <a:t>             b) algebraicky, alespoň jedna z úloh povede na řešení pomocí soustavy rovnic</a:t>
            </a:r>
          </a:p>
          <a:p>
            <a:pPr marL="0" lvl="0" indent="0" algn="just">
              <a:buNone/>
            </a:pPr>
            <a:r>
              <a:rPr lang="cs-CZ" sz="3200" dirty="0"/>
              <a:t>             c) jinou metodou řešení (např. řízený experiment)</a:t>
            </a:r>
          </a:p>
          <a:p>
            <a:pPr marL="0" lvl="0" indent="0">
              <a:buNone/>
            </a:pPr>
            <a:endParaRPr lang="cs-CZ" sz="3000" dirty="0"/>
          </a:p>
          <a:p>
            <a:r>
              <a:rPr lang="cs-CZ" sz="3000" dirty="0"/>
              <a:t>Citujte řádně literaturu, odevzdejte osobně nebo do schránky u kanceláře vyučující do </a:t>
            </a:r>
            <a:r>
              <a:rPr lang="cs-CZ" sz="3000" b="1" u="sng" dirty="0">
                <a:highlight>
                  <a:srgbClr val="FFFF00"/>
                </a:highlight>
              </a:rPr>
              <a:t>19.05.2023</a:t>
            </a:r>
          </a:p>
          <a:p>
            <a:endParaRPr lang="cs-CZ" sz="3000" b="1" u="sng" dirty="0">
              <a:highlight>
                <a:srgbClr val="FFFF00"/>
              </a:highlight>
            </a:endParaRPr>
          </a:p>
          <a:p>
            <a:r>
              <a:rPr lang="cs-CZ" sz="3000" dirty="0">
                <a:highlight>
                  <a:srgbClr val="FFFF00"/>
                </a:highlight>
              </a:rPr>
              <a:t>Později odevzdané úlohy nebudou akceptovány. </a:t>
            </a:r>
          </a:p>
          <a:p>
            <a:pPr marL="0" lvl="0" indent="0">
              <a:buNone/>
            </a:pPr>
            <a:r>
              <a:rPr lang="cs-CZ" sz="3000" dirty="0"/>
              <a:t>  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3606863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980728"/>
            <a:ext cx="8219256" cy="5493224"/>
          </a:xfrm>
        </p:spPr>
        <p:txBody>
          <a:bodyPr>
            <a:normAutofit/>
          </a:bodyPr>
          <a:lstStyle/>
          <a:p>
            <a:pPr lvl="0" algn="just"/>
            <a:r>
              <a:rPr lang="cs-CZ" sz="3200" b="1" dirty="0"/>
              <a:t>2.ÚKOL</a:t>
            </a: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Char char=""/>
            </a:pPr>
            <a:r>
              <a:rPr lang="cs-CZ" sz="3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odevzdejte </a:t>
            </a:r>
            <a:r>
              <a:rPr lang="cs-CZ" sz="30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analyzované žákovské řešení slovních úloh na ZŠ</a:t>
            </a:r>
            <a:endParaRPr lang="cs-CZ" sz="30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endParaRPr lang="cs-CZ" sz="3000" dirty="0"/>
          </a:p>
          <a:p>
            <a:pPr marL="0" lvl="0" indent="0">
              <a:buNone/>
            </a:pPr>
            <a:r>
              <a:rPr lang="cs-CZ" sz="3000" dirty="0"/>
              <a:t>  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2863485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-17287" y="548680"/>
            <a:ext cx="8856984" cy="6237312"/>
          </a:xfrm>
        </p:spPr>
        <p:txBody>
          <a:bodyPr>
            <a:normAutofit fontScale="92500" lnSpcReduction="20000"/>
          </a:bodyPr>
          <a:lstStyle/>
          <a:p>
            <a:pPr lvl="0" algn="just"/>
            <a:r>
              <a:rPr lang="cs-CZ" sz="3200" b="1" dirty="0"/>
              <a:t>2.ÚKOL</a:t>
            </a:r>
          </a:p>
          <a:p>
            <a:pPr lvl="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cs-CZ" sz="3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vyberte si </a:t>
            </a:r>
            <a:r>
              <a:rPr lang="cs-CZ" sz="30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2 žáky z 6. nebo 7. třídy ZŠ,</a:t>
            </a:r>
            <a:r>
              <a:rPr lang="cs-CZ" sz="3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br>
              <a:rPr lang="cs-CZ" sz="3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cs-CZ" sz="30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2 žáky z 8. nebo 9. třídy ZŠ </a:t>
            </a:r>
            <a:r>
              <a:rPr lang="cs-CZ" sz="3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 zadejte každému žákovi </a:t>
            </a:r>
            <a:r>
              <a:rPr lang="cs-CZ" sz="30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5 slovních úloh </a:t>
            </a:r>
            <a:r>
              <a:rPr lang="cs-CZ" sz="3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vedoucí na algebraické řešení </a:t>
            </a:r>
          </a:p>
          <a:p>
            <a:pPr lvl="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cs-CZ" sz="3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slovní úlohy mohou být převzaty ze sbírky úloh, učebnic – nezapomeňte zdroje řádně ocitovat, nebo mohou být slovní úlohy vlastní tvorby, v takovém případě slovní úlohy zašlete e-mailem vyučující před rozdáním žákům kvůli kontrole a zpětné vazbě</a:t>
            </a:r>
          </a:p>
          <a:p>
            <a:pPr lvl="0" algn="just">
              <a:lnSpc>
                <a:spcPct val="115000"/>
              </a:lnSpc>
              <a:spcAft>
                <a:spcPts val="1000"/>
              </a:spcAft>
              <a:buFont typeface="Courier New" panose="02070309020205020404" pitchFamily="49" charset="0"/>
              <a:buChar char="o"/>
            </a:pPr>
            <a:r>
              <a:rPr lang="cs-CZ" sz="3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slovní úlohy mohou být gradované (doporučeno)</a:t>
            </a:r>
          </a:p>
          <a:p>
            <a:pPr marL="0" lvl="0" indent="0">
              <a:buNone/>
            </a:pPr>
            <a:r>
              <a:rPr lang="cs-CZ" sz="3000" dirty="0"/>
              <a:t>  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3446931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0" y="692696"/>
            <a:ext cx="8686800" cy="6840760"/>
          </a:xfrm>
        </p:spPr>
        <p:txBody>
          <a:bodyPr>
            <a:normAutofit fontScale="92500" lnSpcReduction="20000"/>
          </a:bodyPr>
          <a:lstStyle/>
          <a:p>
            <a:pPr lvl="0" algn="just"/>
            <a:r>
              <a:rPr lang="cs-CZ" sz="3200" b="1" dirty="0"/>
              <a:t>2.ÚKOL</a:t>
            </a:r>
          </a:p>
          <a:p>
            <a:pPr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cs-CZ" sz="32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uveďte, o jaké žáky se jedná (žáci nadaní, žáci se speciálními vzdělávacími potřebami (konkrétně jakými), žáci průměrní apod.),</a:t>
            </a:r>
          </a:p>
          <a:p>
            <a:pPr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cs-CZ" sz="32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32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v jakém ročníku se vzdělávají</a:t>
            </a:r>
          </a:p>
          <a:p>
            <a:pPr lvl="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cs-CZ" sz="32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hloubkově analyzujte a popište metody, kterými žáci dané slovní úlohy řešili </a:t>
            </a:r>
          </a:p>
          <a:p>
            <a:pPr lvl="0" algn="just">
              <a:lnSpc>
                <a:spcPct val="115000"/>
              </a:lnSpc>
              <a:spcAft>
                <a:spcPts val="1000"/>
              </a:spcAft>
              <a:buFont typeface="Courier New" panose="02070309020205020404" pitchFamily="49" charset="0"/>
              <a:buChar char="o"/>
            </a:pPr>
            <a:r>
              <a:rPr lang="cs-CZ" sz="32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analyzujte formu zápisu, etapy slovní úlohy (např. chybějící zkouška, odpověď apod.) žákovské chyby, rozdíly mezi řešením u žáků 6., 7. třídy a 8.,9. třídy ZŠ, úspěšnost řešení slovních úloh, jiná specifika, celkové shrnutí, závěr</a:t>
            </a:r>
          </a:p>
          <a:p>
            <a:pPr marL="0" lvl="0" indent="0">
              <a:buNone/>
            </a:pPr>
            <a:r>
              <a:rPr lang="cs-CZ" sz="3000" dirty="0"/>
              <a:t>  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863681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77F3B5E-BD38-3A8B-46C6-8B54C9EF01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23D8408-601A-C80C-F47B-A88C40527F59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457200" y="1268760"/>
            <a:ext cx="7467600" cy="4873752"/>
          </a:xfrm>
        </p:spPr>
        <p:txBody>
          <a:bodyPr>
            <a:normAutofit/>
          </a:bodyPr>
          <a:lstStyle/>
          <a:p>
            <a:r>
              <a:rPr lang="cs-CZ" sz="2800" dirty="0"/>
              <a:t>Konzultační hodiny: </a:t>
            </a:r>
            <a:r>
              <a:rPr lang="cs-CZ" sz="2800" b="1" dirty="0"/>
              <a:t>úterý 9:00 – 9:50 </a:t>
            </a:r>
            <a:r>
              <a:rPr lang="cs-CZ" sz="2800" dirty="0"/>
              <a:t>nebo po domluvě</a:t>
            </a:r>
          </a:p>
          <a:p>
            <a:r>
              <a:rPr lang="cs-CZ" sz="2800" dirty="0"/>
              <a:t>Kontakt: </a:t>
            </a:r>
            <a:r>
              <a:rPr lang="cs-CZ" sz="2300" b="1" i="0" u="none" strike="noStrike" dirty="0">
                <a:solidFill>
                  <a:srgbClr val="3A3A3A"/>
                </a:solidFill>
                <a:effectLst/>
                <a:hlinkClick r:id="rId2"/>
              </a:rPr>
              <a:t>jana.veselakova@mail.muni.cz</a:t>
            </a:r>
            <a:endParaRPr lang="cs-CZ" sz="2300" dirty="0"/>
          </a:p>
          <a:p>
            <a:endParaRPr lang="cs-CZ" sz="2800" dirty="0"/>
          </a:p>
          <a:p>
            <a:endParaRPr lang="cs-CZ" sz="2800" dirty="0"/>
          </a:p>
          <a:p>
            <a:r>
              <a:rPr lang="cs-CZ" sz="2800" dirty="0"/>
              <a:t>Možnost náhrady semináře – po předchozí domluvě</a:t>
            </a:r>
          </a:p>
          <a:p>
            <a:pPr marL="0" indent="0">
              <a:buNone/>
            </a:pPr>
            <a:endParaRPr lang="cs-CZ" sz="2800" dirty="0"/>
          </a:p>
          <a:p>
            <a:r>
              <a:rPr lang="cs-CZ" sz="2800" dirty="0"/>
              <a:t>11. týdnů výuky – zkrácený semestr </a:t>
            </a:r>
          </a:p>
          <a:p>
            <a:pPr marL="0" indent="0">
              <a:buNone/>
            </a:pPr>
            <a:r>
              <a:rPr lang="cs-CZ" sz="2500" dirty="0"/>
              <a:t>(9. týden Velikonoční pondělí – seminář odpadá)</a:t>
            </a:r>
          </a:p>
        </p:txBody>
      </p:sp>
    </p:spTree>
    <p:extLst>
      <p:ext uri="{BB962C8B-B14F-4D97-AF65-F5344CB8AC3E}">
        <p14:creationId xmlns:p14="http://schemas.microsoft.com/office/powerpoint/2010/main" val="353717214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23528" y="692696"/>
            <a:ext cx="8424936" cy="5112568"/>
          </a:xfrm>
        </p:spPr>
        <p:txBody>
          <a:bodyPr>
            <a:normAutofit fontScale="92500"/>
          </a:bodyPr>
          <a:lstStyle/>
          <a:p>
            <a:pPr lvl="0" algn="just"/>
            <a:r>
              <a:rPr lang="cs-CZ" sz="3200" b="1" dirty="0"/>
              <a:t>2.ÚKOL</a:t>
            </a:r>
          </a:p>
          <a:p>
            <a:pPr lvl="0">
              <a:lnSpc>
                <a:spcPct val="115000"/>
              </a:lnSpc>
              <a:spcAft>
                <a:spcPts val="1000"/>
              </a:spcAft>
              <a:buFont typeface="Courier New" panose="02070309020205020404" pitchFamily="49" charset="0"/>
              <a:buChar char="o"/>
            </a:pPr>
            <a:r>
              <a:rPr lang="cs-CZ" sz="3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žákovské řešení úloh bez uvedení jmen žáků odevzdejte společně s Vaší prací do Odevzdávárny předmětu do </a:t>
            </a:r>
            <a:r>
              <a:rPr lang="cs-CZ" sz="3000" b="1" u="sng" dirty="0">
                <a:effectLst/>
                <a:highlight>
                  <a:srgbClr val="FFFF00"/>
                </a:highlight>
                <a:ea typeface="Calibri" panose="020F0502020204030204" pitchFamily="34" charset="0"/>
                <a:cs typeface="Times New Roman" panose="02020603050405020304" pitchFamily="18" charset="0"/>
              </a:rPr>
              <a:t>19.05.2023</a:t>
            </a:r>
            <a:endParaRPr lang="cs-CZ" sz="3000" b="1" u="sng" dirty="0">
              <a:highlight>
                <a:srgbClr val="FFFF00"/>
              </a:highlight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 algn="just">
              <a:lnSpc>
                <a:spcPct val="115000"/>
              </a:lnSpc>
              <a:spcAft>
                <a:spcPts val="1000"/>
              </a:spcAft>
              <a:buNone/>
            </a:pPr>
            <a:endParaRPr lang="cs-CZ" sz="3000" b="1" u="sng" dirty="0">
              <a:effectLst/>
              <a:highlight>
                <a:srgbClr val="FFFF00"/>
              </a:highlight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  <a:buFont typeface="Courier New" panose="02070309020205020404" pitchFamily="49" charset="0"/>
              <a:buChar char="o"/>
            </a:pPr>
            <a:r>
              <a:rPr lang="cs-CZ" sz="3000" dirty="0">
                <a:highlight>
                  <a:srgbClr val="FFFF00"/>
                </a:highlight>
              </a:rPr>
              <a:t>Později odevzdané úlohy nebudou akceptovány. </a:t>
            </a:r>
          </a:p>
          <a:p>
            <a:pPr lvl="0" algn="just">
              <a:lnSpc>
                <a:spcPct val="115000"/>
              </a:lnSpc>
              <a:spcAft>
                <a:spcPts val="1000"/>
              </a:spcAft>
              <a:buFont typeface="Courier New" panose="02070309020205020404" pitchFamily="49" charset="0"/>
              <a:buChar char="o"/>
            </a:pPr>
            <a:endParaRPr lang="cs-CZ" sz="30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cs-CZ" sz="3000" dirty="0"/>
              <a:t>  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8818133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33872" y="822722"/>
            <a:ext cx="8352928" cy="5760640"/>
          </a:xfrm>
        </p:spPr>
        <p:txBody>
          <a:bodyPr/>
          <a:lstStyle/>
          <a:p>
            <a:pPr marL="342900" lvl="0" indent="-342900">
              <a:lnSpc>
                <a:spcPct val="115000"/>
              </a:lnSpc>
              <a:buFont typeface="Wingdings" panose="05000000000000000000" pitchFamily="2" charset="2"/>
              <a:buChar char=""/>
            </a:pPr>
            <a:r>
              <a:rPr lang="cs-CZ" sz="3000" b="1" dirty="0"/>
              <a:t>písemná práce </a:t>
            </a:r>
            <a:r>
              <a:rPr lang="cs-CZ" sz="3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termín: </a:t>
            </a:r>
            <a:r>
              <a:rPr lang="cs-CZ" sz="3000" b="1" u="sng" dirty="0">
                <a:effectLst/>
                <a:highlight>
                  <a:srgbClr val="FFFF00"/>
                </a:highlight>
                <a:ea typeface="Calibri" panose="020F0502020204030204" pitchFamily="34" charset="0"/>
                <a:cs typeface="Times New Roman" panose="02020603050405020304" pitchFamily="18" charset="0"/>
              </a:rPr>
              <a:t>24.04.2023</a:t>
            </a:r>
            <a:endParaRPr lang="cs-CZ" sz="30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Char char=""/>
            </a:pPr>
            <a:r>
              <a:rPr lang="cs-CZ" sz="30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opravný termín: </a:t>
            </a:r>
            <a:r>
              <a:rPr lang="cs-CZ" sz="3000" b="1" u="sng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09.05.2023</a:t>
            </a:r>
            <a:r>
              <a:rPr lang="cs-CZ" sz="30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3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v odpoledních hodinách</a:t>
            </a:r>
          </a:p>
          <a:p>
            <a:pPr marL="0" lvl="0" indent="0">
              <a:buNone/>
            </a:pPr>
            <a:endParaRPr lang="cs-CZ" sz="3000" b="1" dirty="0"/>
          </a:p>
          <a:p>
            <a:pPr lvl="0"/>
            <a:r>
              <a:rPr lang="cs-CZ" sz="3000" dirty="0"/>
              <a:t>vzorové řešení rovnice nebo soustavy rovnic</a:t>
            </a:r>
          </a:p>
          <a:p>
            <a:pPr lvl="0"/>
            <a:r>
              <a:rPr lang="cs-CZ" sz="3000" dirty="0"/>
              <a:t>slovní úloha o pohybu</a:t>
            </a:r>
          </a:p>
          <a:p>
            <a:pPr lvl="0"/>
            <a:r>
              <a:rPr lang="cs-CZ" sz="3000" dirty="0"/>
              <a:t>slovní úloha vedoucí na řešení pomocí rovnic</a:t>
            </a:r>
          </a:p>
          <a:p>
            <a:pPr lvl="0"/>
            <a:r>
              <a:rPr lang="cs-CZ" sz="3000" dirty="0"/>
              <a:t>funkce</a:t>
            </a:r>
          </a:p>
          <a:p>
            <a:pPr lvl="0"/>
            <a:r>
              <a:rPr lang="cs-CZ" sz="3000" dirty="0"/>
              <a:t>kombinatorika a pravděpodobnost</a:t>
            </a:r>
          </a:p>
          <a:p>
            <a:pPr lvl="0"/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7501462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EDEC60C-A6B2-2707-1050-E69744F5FA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1C0AE38-A6E9-DA83-D9C7-DCE3BAF170CC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cs-CZ" sz="6000" dirty="0"/>
              <a:t>DOTAZY?</a:t>
            </a:r>
          </a:p>
        </p:txBody>
      </p:sp>
    </p:spTree>
    <p:extLst>
      <p:ext uri="{BB962C8B-B14F-4D97-AF65-F5344CB8AC3E}">
        <p14:creationId xmlns:p14="http://schemas.microsoft.com/office/powerpoint/2010/main" val="40946361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Zapište pomocí výrazů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a) rozdíl čísel </a:t>
            </a:r>
            <a:r>
              <a:rPr lang="cs-CZ" i="1" dirty="0"/>
              <a:t>x</a:t>
            </a:r>
            <a:r>
              <a:rPr lang="cs-CZ" dirty="0"/>
              <a:t>, </a:t>
            </a:r>
            <a:r>
              <a:rPr lang="cs-CZ" i="1" dirty="0"/>
              <a:t>y</a:t>
            </a:r>
            <a:r>
              <a:rPr lang="cs-CZ" dirty="0"/>
              <a:t> vynásobte pěti</a:t>
            </a:r>
          </a:p>
          <a:p>
            <a:endParaRPr lang="cs-CZ" dirty="0"/>
          </a:p>
          <a:p>
            <a:r>
              <a:rPr lang="cs-CZ" dirty="0"/>
              <a:t>b) polovinu čísla </a:t>
            </a:r>
            <a:r>
              <a:rPr lang="cs-CZ" i="1" dirty="0"/>
              <a:t>a</a:t>
            </a:r>
            <a:r>
              <a:rPr lang="cs-CZ" dirty="0"/>
              <a:t> vynásobte dvanácti</a:t>
            </a:r>
          </a:p>
          <a:p>
            <a:endParaRPr lang="cs-CZ" dirty="0"/>
          </a:p>
          <a:p>
            <a:r>
              <a:rPr lang="cs-CZ" dirty="0"/>
              <a:t>c) součin čísel </a:t>
            </a:r>
            <a:r>
              <a:rPr lang="cs-CZ" i="1" dirty="0"/>
              <a:t>x</a:t>
            </a:r>
            <a:r>
              <a:rPr lang="cs-CZ" dirty="0"/>
              <a:t>, </a:t>
            </a:r>
            <a:r>
              <a:rPr lang="cs-CZ" i="1" dirty="0"/>
              <a:t>y</a:t>
            </a:r>
            <a:r>
              <a:rPr lang="cs-CZ" dirty="0"/>
              <a:t> zvětšete o jejich podíl</a:t>
            </a:r>
          </a:p>
          <a:p>
            <a:endParaRPr lang="cs-CZ" dirty="0"/>
          </a:p>
          <a:p>
            <a:r>
              <a:rPr lang="cs-CZ" dirty="0"/>
              <a:t>d) podíl čísel </a:t>
            </a:r>
            <a:r>
              <a:rPr lang="cs-CZ" i="1" dirty="0"/>
              <a:t>a</a:t>
            </a:r>
            <a:r>
              <a:rPr lang="cs-CZ" dirty="0"/>
              <a:t>, </a:t>
            </a:r>
            <a:r>
              <a:rPr lang="cs-CZ" i="1" dirty="0"/>
              <a:t>b</a:t>
            </a:r>
            <a:r>
              <a:rPr lang="cs-CZ" dirty="0"/>
              <a:t> vynásobte trojnásobkem čísla </a:t>
            </a:r>
            <a:r>
              <a:rPr lang="cs-CZ" i="1" dirty="0"/>
              <a:t>a</a:t>
            </a:r>
          </a:p>
          <a:p>
            <a:endParaRPr lang="cs-CZ" i="1" dirty="0"/>
          </a:p>
          <a:p>
            <a:r>
              <a:rPr lang="cs-CZ" dirty="0"/>
              <a:t>e) druhá mocnina rozdílu čísla </a:t>
            </a:r>
            <a:r>
              <a:rPr lang="cs-CZ" i="1" dirty="0"/>
              <a:t>a</a:t>
            </a:r>
            <a:r>
              <a:rPr lang="cs-CZ" dirty="0"/>
              <a:t> </a:t>
            </a:r>
            <a:r>
              <a:rPr lang="cs-CZ" dirty="0" err="1"/>
              <a:t>a</a:t>
            </a:r>
            <a:r>
              <a:rPr lang="cs-CZ" dirty="0"/>
              <a:t> </a:t>
            </a:r>
            <a:r>
              <a:rPr lang="cs-CZ" i="1" dirty="0"/>
              <a:t>b</a:t>
            </a:r>
            <a:r>
              <a:rPr lang="cs-CZ" dirty="0"/>
              <a:t> zmenšená o číslo </a:t>
            </a:r>
            <a:r>
              <a:rPr lang="cs-CZ" i="1" dirty="0"/>
              <a:t>c</a:t>
            </a:r>
          </a:p>
        </p:txBody>
      </p:sp>
    </p:spTree>
    <p:extLst>
      <p:ext uri="{BB962C8B-B14F-4D97-AF65-F5344CB8AC3E}">
        <p14:creationId xmlns:p14="http://schemas.microsoft.com/office/powerpoint/2010/main" val="343983126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a) rozdíl čísel </a:t>
            </a:r>
            <a:r>
              <a:rPr lang="cs-CZ" i="1" dirty="0"/>
              <a:t>x</a:t>
            </a:r>
            <a:r>
              <a:rPr lang="cs-CZ" dirty="0"/>
              <a:t>, </a:t>
            </a:r>
            <a:r>
              <a:rPr lang="cs-CZ" i="1" dirty="0"/>
              <a:t>y</a:t>
            </a:r>
            <a:r>
              <a:rPr lang="cs-CZ" dirty="0"/>
              <a:t> vynásobte pěti</a:t>
            </a:r>
          </a:p>
          <a:p>
            <a:pPr marL="0" indent="0">
              <a:buNone/>
            </a:pPr>
            <a:r>
              <a:rPr lang="cs-CZ" dirty="0">
                <a:solidFill>
                  <a:schemeClr val="accent2">
                    <a:lumMod val="75000"/>
                  </a:schemeClr>
                </a:solidFill>
              </a:rPr>
              <a:t>     (</a:t>
            </a:r>
            <a:r>
              <a:rPr lang="cs-CZ" i="1" dirty="0">
                <a:solidFill>
                  <a:schemeClr val="accent2">
                    <a:lumMod val="75000"/>
                  </a:schemeClr>
                </a:solidFill>
              </a:rPr>
              <a:t>x</a:t>
            </a:r>
            <a:r>
              <a:rPr lang="cs-CZ" dirty="0">
                <a:solidFill>
                  <a:schemeClr val="accent2">
                    <a:lumMod val="75000"/>
                  </a:schemeClr>
                </a:solidFill>
              </a:rPr>
              <a:t> – </a:t>
            </a:r>
            <a:r>
              <a:rPr lang="cs-CZ" i="1" dirty="0">
                <a:solidFill>
                  <a:schemeClr val="accent2">
                    <a:lumMod val="75000"/>
                  </a:schemeClr>
                </a:solidFill>
              </a:rPr>
              <a:t>y</a:t>
            </a:r>
            <a:r>
              <a:rPr lang="cs-CZ" dirty="0">
                <a:solidFill>
                  <a:schemeClr val="accent2">
                    <a:lumMod val="75000"/>
                  </a:schemeClr>
                </a:solidFill>
              </a:rPr>
              <a:t>) ∙ 5 </a:t>
            </a:r>
          </a:p>
          <a:p>
            <a:r>
              <a:rPr lang="cs-CZ" dirty="0"/>
              <a:t>b) polovinu čísla </a:t>
            </a:r>
            <a:r>
              <a:rPr lang="cs-CZ" i="1" dirty="0"/>
              <a:t>a</a:t>
            </a:r>
            <a:r>
              <a:rPr lang="cs-CZ" dirty="0"/>
              <a:t> vynásobte dvanácti</a:t>
            </a:r>
          </a:p>
          <a:p>
            <a:pPr marL="0" indent="0">
              <a:buNone/>
            </a:pPr>
            <a:r>
              <a:rPr lang="cs-CZ" dirty="0">
                <a:solidFill>
                  <a:schemeClr val="accent2">
                    <a:lumMod val="75000"/>
                  </a:schemeClr>
                </a:solidFill>
              </a:rPr>
              <a:t>    ½ </a:t>
            </a:r>
            <a:r>
              <a:rPr lang="cs-CZ" i="1" dirty="0">
                <a:solidFill>
                  <a:schemeClr val="accent2">
                    <a:lumMod val="75000"/>
                  </a:schemeClr>
                </a:solidFill>
              </a:rPr>
              <a:t>a</a:t>
            </a:r>
            <a:r>
              <a:rPr lang="cs-CZ" dirty="0">
                <a:solidFill>
                  <a:schemeClr val="accent2">
                    <a:lumMod val="75000"/>
                  </a:schemeClr>
                </a:solidFill>
              </a:rPr>
              <a:t> ∙ 12 </a:t>
            </a:r>
          </a:p>
          <a:p>
            <a:r>
              <a:rPr lang="cs-CZ" dirty="0"/>
              <a:t>c) součin čísel </a:t>
            </a:r>
            <a:r>
              <a:rPr lang="cs-CZ" i="1" dirty="0"/>
              <a:t>x</a:t>
            </a:r>
            <a:r>
              <a:rPr lang="cs-CZ" dirty="0"/>
              <a:t>, </a:t>
            </a:r>
            <a:r>
              <a:rPr lang="cs-CZ" i="1" dirty="0"/>
              <a:t>y</a:t>
            </a:r>
            <a:r>
              <a:rPr lang="cs-CZ" dirty="0"/>
              <a:t> zvětšete o jejich podíl</a:t>
            </a:r>
          </a:p>
          <a:p>
            <a:pPr marL="0" indent="0">
              <a:buNone/>
            </a:pPr>
            <a:r>
              <a:rPr lang="cs-CZ" dirty="0"/>
              <a:t>    </a:t>
            </a:r>
            <a:r>
              <a:rPr lang="cs-CZ" dirty="0">
                <a:solidFill>
                  <a:schemeClr val="accent2">
                    <a:lumMod val="75000"/>
                  </a:schemeClr>
                </a:solidFill>
              </a:rPr>
              <a:t>(</a:t>
            </a:r>
            <a:r>
              <a:rPr lang="cs-CZ" i="1" dirty="0">
                <a:solidFill>
                  <a:schemeClr val="accent2">
                    <a:lumMod val="75000"/>
                  </a:schemeClr>
                </a:solidFill>
              </a:rPr>
              <a:t>x</a:t>
            </a:r>
            <a:r>
              <a:rPr lang="cs-CZ" dirty="0">
                <a:solidFill>
                  <a:schemeClr val="accent2">
                    <a:lumMod val="75000"/>
                  </a:schemeClr>
                </a:solidFill>
              </a:rPr>
              <a:t> ∙ </a:t>
            </a:r>
            <a:r>
              <a:rPr lang="cs-CZ" i="1" dirty="0">
                <a:solidFill>
                  <a:schemeClr val="accent2">
                    <a:lumMod val="75000"/>
                  </a:schemeClr>
                </a:solidFill>
              </a:rPr>
              <a:t>y</a:t>
            </a:r>
            <a:r>
              <a:rPr lang="cs-CZ" dirty="0">
                <a:solidFill>
                  <a:schemeClr val="accent2">
                    <a:lumMod val="75000"/>
                  </a:schemeClr>
                </a:solidFill>
              </a:rPr>
              <a:t> ) + (</a:t>
            </a:r>
            <a:r>
              <a:rPr lang="cs-CZ" i="1" dirty="0">
                <a:solidFill>
                  <a:schemeClr val="accent2">
                    <a:lumMod val="75000"/>
                  </a:schemeClr>
                </a:solidFill>
              </a:rPr>
              <a:t>x</a:t>
            </a:r>
            <a:r>
              <a:rPr lang="cs-CZ" dirty="0">
                <a:solidFill>
                  <a:schemeClr val="accent2">
                    <a:lumMod val="75000"/>
                  </a:schemeClr>
                </a:solidFill>
              </a:rPr>
              <a:t> : </a:t>
            </a:r>
            <a:r>
              <a:rPr lang="cs-CZ" i="1" dirty="0">
                <a:solidFill>
                  <a:schemeClr val="accent2">
                    <a:lumMod val="75000"/>
                  </a:schemeClr>
                </a:solidFill>
              </a:rPr>
              <a:t>y</a:t>
            </a:r>
            <a:r>
              <a:rPr lang="cs-CZ" dirty="0">
                <a:solidFill>
                  <a:schemeClr val="accent2">
                    <a:lumMod val="75000"/>
                  </a:schemeClr>
                </a:solidFill>
              </a:rPr>
              <a:t>) </a:t>
            </a:r>
          </a:p>
          <a:p>
            <a:r>
              <a:rPr lang="cs-CZ" dirty="0"/>
              <a:t>d) podíl čísel </a:t>
            </a:r>
            <a:r>
              <a:rPr lang="cs-CZ" i="1" dirty="0"/>
              <a:t>a</a:t>
            </a:r>
            <a:r>
              <a:rPr lang="cs-CZ" dirty="0"/>
              <a:t>, </a:t>
            </a:r>
            <a:r>
              <a:rPr lang="cs-CZ" i="1" dirty="0"/>
              <a:t>b</a:t>
            </a:r>
            <a:r>
              <a:rPr lang="cs-CZ" dirty="0"/>
              <a:t> vynásobte trojnásobkem čísla </a:t>
            </a:r>
            <a:r>
              <a:rPr lang="cs-CZ" i="1" dirty="0"/>
              <a:t>a</a:t>
            </a:r>
          </a:p>
          <a:p>
            <a:pPr marL="0" indent="0">
              <a:buNone/>
            </a:pPr>
            <a:r>
              <a:rPr lang="cs-CZ" i="1" dirty="0">
                <a:solidFill>
                  <a:schemeClr val="accent2">
                    <a:lumMod val="75000"/>
                  </a:schemeClr>
                </a:solidFill>
              </a:rPr>
              <a:t>     (a : b) </a:t>
            </a:r>
            <a:r>
              <a:rPr lang="cs-CZ" dirty="0">
                <a:solidFill>
                  <a:schemeClr val="accent2">
                    <a:lumMod val="75000"/>
                  </a:schemeClr>
                </a:solidFill>
              </a:rPr>
              <a:t>∙ 3</a:t>
            </a:r>
            <a:r>
              <a:rPr lang="cs-CZ" i="1" dirty="0">
                <a:solidFill>
                  <a:schemeClr val="accent2">
                    <a:lumMod val="75000"/>
                  </a:schemeClr>
                </a:solidFill>
              </a:rPr>
              <a:t>a</a:t>
            </a:r>
          </a:p>
          <a:p>
            <a:r>
              <a:rPr lang="cs-CZ" dirty="0"/>
              <a:t>e) druhá mocnina rozdílu čísla </a:t>
            </a:r>
            <a:r>
              <a:rPr lang="cs-CZ" i="1" dirty="0"/>
              <a:t>a</a:t>
            </a:r>
            <a:r>
              <a:rPr lang="cs-CZ" dirty="0"/>
              <a:t> </a:t>
            </a:r>
            <a:r>
              <a:rPr lang="cs-CZ" dirty="0" err="1"/>
              <a:t>a</a:t>
            </a:r>
            <a:r>
              <a:rPr lang="cs-CZ" dirty="0"/>
              <a:t> </a:t>
            </a:r>
            <a:r>
              <a:rPr lang="cs-CZ" i="1" dirty="0"/>
              <a:t>b</a:t>
            </a:r>
            <a:r>
              <a:rPr lang="cs-CZ" dirty="0"/>
              <a:t> zmenšená o číslo </a:t>
            </a:r>
            <a:r>
              <a:rPr lang="cs-CZ" i="1" dirty="0"/>
              <a:t>c</a:t>
            </a:r>
          </a:p>
          <a:p>
            <a:pPr marL="0" indent="0">
              <a:buNone/>
            </a:pPr>
            <a:r>
              <a:rPr lang="cs-CZ" i="1" dirty="0">
                <a:solidFill>
                  <a:schemeClr val="accent2">
                    <a:lumMod val="75000"/>
                  </a:schemeClr>
                </a:solidFill>
              </a:rPr>
              <a:t>     (a-b)</a:t>
            </a:r>
            <a:r>
              <a:rPr lang="cs-CZ" i="1" baseline="30000" dirty="0">
                <a:solidFill>
                  <a:schemeClr val="accent2">
                    <a:lumMod val="75000"/>
                  </a:schemeClr>
                </a:solidFill>
              </a:rPr>
              <a:t>2</a:t>
            </a:r>
            <a:r>
              <a:rPr lang="cs-CZ" i="1" dirty="0">
                <a:solidFill>
                  <a:schemeClr val="accent2">
                    <a:lumMod val="75000"/>
                  </a:schemeClr>
                </a:solidFill>
              </a:rPr>
              <a:t> - c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6896191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VYJÁDŘETE SLOVNÍ FORMULACÍ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a) </a:t>
            </a:r>
            <a:r>
              <a:rPr lang="cs-CZ" i="1" dirty="0"/>
              <a:t>x</a:t>
            </a:r>
            <a:r>
              <a:rPr lang="cs-CZ" dirty="0"/>
              <a:t> – 5 </a:t>
            </a:r>
          </a:p>
          <a:p>
            <a:endParaRPr lang="cs-CZ" dirty="0"/>
          </a:p>
          <a:p>
            <a:r>
              <a:rPr lang="cs-CZ" dirty="0"/>
              <a:t>b) 3</a:t>
            </a:r>
            <a:r>
              <a:rPr lang="cs-CZ" i="1" dirty="0"/>
              <a:t>a</a:t>
            </a:r>
            <a:r>
              <a:rPr lang="cs-CZ" dirty="0"/>
              <a:t> + 3</a:t>
            </a:r>
            <a:r>
              <a:rPr lang="cs-CZ" i="1" dirty="0"/>
              <a:t>b</a:t>
            </a:r>
          </a:p>
          <a:p>
            <a:endParaRPr lang="cs-CZ" dirty="0"/>
          </a:p>
          <a:p>
            <a:r>
              <a:rPr lang="cs-CZ" dirty="0"/>
              <a:t>c) 4 ∙√(</a:t>
            </a:r>
            <a:r>
              <a:rPr lang="cs-CZ" i="1" dirty="0"/>
              <a:t>k</a:t>
            </a:r>
            <a:r>
              <a:rPr lang="cs-CZ" dirty="0"/>
              <a:t> – 3</a:t>
            </a:r>
            <a:r>
              <a:rPr lang="cs-CZ" i="1" dirty="0"/>
              <a:t>m</a:t>
            </a:r>
            <a:r>
              <a:rPr lang="cs-CZ" dirty="0"/>
              <a:t>)</a:t>
            </a: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124460009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931224" cy="4873752"/>
          </a:xfrm>
        </p:spPr>
        <p:txBody>
          <a:bodyPr/>
          <a:lstStyle/>
          <a:p>
            <a:r>
              <a:rPr lang="cs-CZ" dirty="0"/>
              <a:t>a) </a:t>
            </a:r>
            <a:r>
              <a:rPr lang="cs-CZ" i="1" dirty="0"/>
              <a:t>x</a:t>
            </a:r>
            <a:r>
              <a:rPr lang="cs-CZ" dirty="0"/>
              <a:t> – 5   </a:t>
            </a:r>
            <a:r>
              <a:rPr lang="cs-CZ" dirty="0">
                <a:solidFill>
                  <a:schemeClr val="accent2">
                    <a:lumMod val="75000"/>
                  </a:schemeClr>
                </a:solidFill>
              </a:rPr>
              <a:t>rozdíl čísla </a:t>
            </a:r>
            <a:r>
              <a:rPr lang="cs-CZ" i="1" dirty="0">
                <a:solidFill>
                  <a:schemeClr val="accent2">
                    <a:lumMod val="75000"/>
                  </a:schemeClr>
                </a:solidFill>
              </a:rPr>
              <a:t>x</a:t>
            </a:r>
            <a:r>
              <a:rPr lang="cs-CZ" dirty="0">
                <a:solidFill>
                  <a:schemeClr val="accent2">
                    <a:lumMod val="75000"/>
                  </a:schemeClr>
                </a:solidFill>
              </a:rPr>
              <a:t> a 5</a:t>
            </a:r>
          </a:p>
          <a:p>
            <a:endParaRPr lang="cs-CZ" dirty="0"/>
          </a:p>
          <a:p>
            <a:r>
              <a:rPr lang="cs-CZ" dirty="0"/>
              <a:t>b) 3</a:t>
            </a:r>
            <a:r>
              <a:rPr lang="cs-CZ" i="1" dirty="0"/>
              <a:t>a</a:t>
            </a:r>
            <a:r>
              <a:rPr lang="cs-CZ" dirty="0"/>
              <a:t> + 3</a:t>
            </a:r>
            <a:r>
              <a:rPr lang="cs-CZ" i="1" dirty="0"/>
              <a:t>b</a:t>
            </a:r>
            <a:r>
              <a:rPr lang="cs-CZ" dirty="0"/>
              <a:t>  </a:t>
            </a:r>
            <a:r>
              <a:rPr lang="cs-CZ" dirty="0">
                <a:solidFill>
                  <a:schemeClr val="accent2">
                    <a:lumMod val="75000"/>
                  </a:schemeClr>
                </a:solidFill>
              </a:rPr>
              <a:t>k trojnásobku čísla </a:t>
            </a:r>
            <a:r>
              <a:rPr lang="cs-CZ" i="1" dirty="0">
                <a:solidFill>
                  <a:schemeClr val="accent2">
                    <a:lumMod val="75000"/>
                  </a:schemeClr>
                </a:solidFill>
              </a:rPr>
              <a:t>a</a:t>
            </a:r>
            <a:r>
              <a:rPr lang="cs-CZ" dirty="0">
                <a:solidFill>
                  <a:schemeClr val="accent2">
                    <a:lumMod val="75000"/>
                  </a:schemeClr>
                </a:solidFill>
              </a:rPr>
              <a:t> přičti trojnásobek čísla </a:t>
            </a:r>
            <a:r>
              <a:rPr lang="cs-CZ" i="1" dirty="0">
                <a:solidFill>
                  <a:schemeClr val="accent2">
                    <a:lumMod val="75000"/>
                  </a:schemeClr>
                </a:solidFill>
              </a:rPr>
              <a:t>b</a:t>
            </a:r>
          </a:p>
          <a:p>
            <a:endParaRPr lang="cs-CZ" dirty="0"/>
          </a:p>
          <a:p>
            <a:r>
              <a:rPr lang="cs-CZ" dirty="0"/>
              <a:t>c) 4 ∙√(</a:t>
            </a:r>
            <a:r>
              <a:rPr lang="cs-CZ" i="1" dirty="0"/>
              <a:t>k</a:t>
            </a:r>
            <a:r>
              <a:rPr lang="cs-CZ" dirty="0"/>
              <a:t> – 3</a:t>
            </a:r>
            <a:r>
              <a:rPr lang="cs-CZ" i="1" dirty="0"/>
              <a:t>m</a:t>
            </a:r>
            <a:r>
              <a:rPr lang="cs-CZ" dirty="0"/>
              <a:t>) </a:t>
            </a:r>
            <a:r>
              <a:rPr lang="cs-CZ" dirty="0">
                <a:solidFill>
                  <a:schemeClr val="accent2">
                    <a:lumMod val="75000"/>
                  </a:schemeClr>
                </a:solidFill>
              </a:rPr>
              <a:t>čtyřnásobek druhé odmocniny rozdílu čísel </a:t>
            </a:r>
            <a:r>
              <a:rPr lang="cs-CZ" i="1" dirty="0">
                <a:solidFill>
                  <a:schemeClr val="accent2">
                    <a:lumMod val="75000"/>
                  </a:schemeClr>
                </a:solidFill>
              </a:rPr>
              <a:t>k</a:t>
            </a:r>
            <a:r>
              <a:rPr lang="cs-CZ" dirty="0">
                <a:solidFill>
                  <a:schemeClr val="accent2">
                    <a:lumMod val="75000"/>
                  </a:schemeClr>
                </a:solidFill>
              </a:rPr>
              <a:t> a </a:t>
            </a:r>
            <a:r>
              <a:rPr lang="cs-CZ" i="1" dirty="0">
                <a:solidFill>
                  <a:schemeClr val="accent2">
                    <a:lumMod val="75000"/>
                  </a:schemeClr>
                </a:solidFill>
              </a:rPr>
              <a:t>3m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706308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Úlohy vedoucí k postupnému zobecňování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Koupím 5 sešitů po 14 Kč a 10 tužek po 6 Kč. Kolik Kč zaplatím?</a:t>
            </a:r>
          </a:p>
          <a:p>
            <a:endParaRPr lang="cs-CZ" dirty="0"/>
          </a:p>
          <a:p>
            <a:r>
              <a:rPr lang="cs-CZ" dirty="0"/>
              <a:t>Koupím </a:t>
            </a:r>
            <a:r>
              <a:rPr lang="cs-CZ" i="1" dirty="0"/>
              <a:t>a</a:t>
            </a:r>
            <a:r>
              <a:rPr lang="cs-CZ" dirty="0"/>
              <a:t> sešitů po 14 Kč a </a:t>
            </a:r>
            <a:r>
              <a:rPr lang="cs-CZ" i="1" dirty="0"/>
              <a:t>b</a:t>
            </a:r>
            <a:r>
              <a:rPr lang="cs-CZ" dirty="0"/>
              <a:t> tužek po 6 Kč. Kolik Kč zaplatím?</a:t>
            </a:r>
          </a:p>
          <a:p>
            <a:endParaRPr lang="cs-CZ" dirty="0"/>
          </a:p>
          <a:p>
            <a:r>
              <a:rPr lang="cs-CZ" dirty="0"/>
              <a:t>Koupím </a:t>
            </a:r>
            <a:r>
              <a:rPr lang="cs-CZ" i="1" dirty="0"/>
              <a:t>a</a:t>
            </a:r>
            <a:r>
              <a:rPr lang="cs-CZ" dirty="0"/>
              <a:t> sešitů po </a:t>
            </a:r>
            <a:r>
              <a:rPr lang="cs-CZ" i="1" dirty="0"/>
              <a:t>x</a:t>
            </a:r>
            <a:r>
              <a:rPr lang="cs-CZ" dirty="0"/>
              <a:t> Kč a </a:t>
            </a:r>
            <a:r>
              <a:rPr lang="cs-CZ" i="1" dirty="0"/>
              <a:t>b</a:t>
            </a:r>
            <a:r>
              <a:rPr lang="cs-CZ" dirty="0"/>
              <a:t> tužek po </a:t>
            </a:r>
            <a:r>
              <a:rPr lang="cs-CZ" i="1" dirty="0"/>
              <a:t>y</a:t>
            </a:r>
            <a:r>
              <a:rPr lang="cs-CZ" dirty="0"/>
              <a:t> Kč. Kolik Kč zaplatím?</a:t>
            </a:r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6433754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Koupím 5 sešitů po 14 Kč a 10 tužek po 6 Kč. Kolik Kč zaplatím?</a:t>
            </a:r>
          </a:p>
          <a:p>
            <a:pPr marL="0" indent="0">
              <a:buNone/>
            </a:pPr>
            <a:r>
              <a:rPr lang="cs-CZ" dirty="0">
                <a:solidFill>
                  <a:schemeClr val="accent2">
                    <a:lumMod val="75000"/>
                  </a:schemeClr>
                </a:solidFill>
              </a:rPr>
              <a:t>     5 ∙ 14 + 10 ∙ 6 = 130 </a:t>
            </a:r>
          </a:p>
          <a:p>
            <a:r>
              <a:rPr lang="cs-CZ" dirty="0"/>
              <a:t>Koupím </a:t>
            </a:r>
            <a:r>
              <a:rPr lang="cs-CZ" i="1" dirty="0"/>
              <a:t>a</a:t>
            </a:r>
            <a:r>
              <a:rPr lang="cs-CZ" dirty="0"/>
              <a:t> sešitů po 14 Kč a </a:t>
            </a:r>
            <a:r>
              <a:rPr lang="cs-CZ" i="1" dirty="0"/>
              <a:t>b</a:t>
            </a:r>
            <a:r>
              <a:rPr lang="cs-CZ" dirty="0"/>
              <a:t> tužek po 6 Kč. Kolik Kč zaplatím?</a:t>
            </a:r>
          </a:p>
          <a:p>
            <a:pPr marL="0" indent="0">
              <a:buNone/>
            </a:pPr>
            <a:r>
              <a:rPr lang="cs-CZ" dirty="0">
                <a:solidFill>
                  <a:schemeClr val="accent2">
                    <a:lumMod val="75000"/>
                  </a:schemeClr>
                </a:solidFill>
              </a:rPr>
              <a:t>     a ∙ 14 + b ∙ 6</a:t>
            </a:r>
          </a:p>
          <a:p>
            <a:r>
              <a:rPr lang="cs-CZ" dirty="0"/>
              <a:t>Koupím </a:t>
            </a:r>
            <a:r>
              <a:rPr lang="cs-CZ" i="1" dirty="0"/>
              <a:t>a</a:t>
            </a:r>
            <a:r>
              <a:rPr lang="cs-CZ" dirty="0"/>
              <a:t> sešitů po </a:t>
            </a:r>
            <a:r>
              <a:rPr lang="cs-CZ" i="1" dirty="0"/>
              <a:t>x</a:t>
            </a:r>
            <a:r>
              <a:rPr lang="cs-CZ" dirty="0"/>
              <a:t> Kč a </a:t>
            </a:r>
            <a:r>
              <a:rPr lang="cs-CZ" i="1" dirty="0"/>
              <a:t>b</a:t>
            </a:r>
            <a:r>
              <a:rPr lang="cs-CZ" dirty="0"/>
              <a:t> tužek po </a:t>
            </a:r>
            <a:r>
              <a:rPr lang="cs-CZ" i="1" dirty="0"/>
              <a:t>y</a:t>
            </a:r>
            <a:r>
              <a:rPr lang="cs-CZ" dirty="0"/>
              <a:t> Kč. Kolik Kč zaplatím?</a:t>
            </a:r>
          </a:p>
          <a:p>
            <a:pPr marL="0" indent="0">
              <a:buNone/>
            </a:pPr>
            <a:r>
              <a:rPr lang="cs-CZ" dirty="0">
                <a:solidFill>
                  <a:schemeClr val="accent2">
                    <a:lumMod val="75000"/>
                  </a:schemeClr>
                </a:solidFill>
              </a:rPr>
              <a:t>     a ∙ x + b ∙ y </a:t>
            </a:r>
          </a:p>
        </p:txBody>
      </p:sp>
    </p:spTree>
    <p:extLst>
      <p:ext uri="{BB962C8B-B14F-4D97-AF65-F5344CB8AC3E}">
        <p14:creationId xmlns:p14="http://schemas.microsoft.com/office/powerpoint/2010/main" val="106728078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Úloha z matematické olympiády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251520" y="1600200"/>
            <a:ext cx="8003232" cy="5257800"/>
          </a:xfrm>
        </p:spPr>
        <p:txBody>
          <a:bodyPr/>
          <a:lstStyle/>
          <a:p>
            <a:pPr algn="just"/>
            <a:r>
              <a:rPr lang="cs-CZ" dirty="0"/>
              <a:t>V misce ležely bonbóny. Filip vzal z misky polovinu bonbónů. Ze zbytku pak Radka odebrala polovinu. Poté vzal ještě Jonáš polovinu zbylých bonbónů. Nakonec zůstalo v misce 6 bonbónů. Kolik bonbónů bylo v misce na začátku?</a:t>
            </a:r>
          </a:p>
        </p:txBody>
      </p:sp>
    </p:spTree>
    <p:extLst>
      <p:ext uri="{BB962C8B-B14F-4D97-AF65-F5344CB8AC3E}">
        <p14:creationId xmlns:p14="http://schemas.microsoft.com/office/powerpoint/2010/main" val="29629583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251520" y="404664"/>
            <a:ext cx="8435280" cy="6048672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cs-CZ" sz="3000" b="1" dirty="0"/>
              <a:t>Téma seminářů:</a:t>
            </a:r>
          </a:p>
          <a:p>
            <a:pPr marL="0" indent="0">
              <a:buNone/>
            </a:pPr>
            <a:r>
              <a:rPr lang="cs-CZ" sz="3000" dirty="0"/>
              <a:t>Algebraické výrazy</a:t>
            </a:r>
          </a:p>
          <a:p>
            <a:pPr marL="0" indent="0">
              <a:buNone/>
            </a:pPr>
            <a:br>
              <a:rPr lang="cs-CZ" sz="3000" dirty="0"/>
            </a:br>
            <a:r>
              <a:rPr lang="cs-CZ" sz="3000" dirty="0"/>
              <a:t>Mnohočleny, propedeutika rovnic, rovnice</a:t>
            </a:r>
          </a:p>
          <a:p>
            <a:pPr marL="0" indent="0">
              <a:buNone/>
            </a:pPr>
            <a:br>
              <a:rPr lang="cs-CZ" sz="3000" dirty="0"/>
            </a:br>
            <a:r>
              <a:rPr lang="cs-CZ" sz="3000" dirty="0"/>
              <a:t>Slovní úlohy</a:t>
            </a:r>
            <a:r>
              <a:rPr lang="cs-CZ" sz="3000" dirty="0">
                <a:latin typeface="+mj-lt"/>
              </a:rPr>
              <a:t> </a:t>
            </a:r>
            <a:r>
              <a:rPr lang="en-US" sz="3000" dirty="0">
                <a:effectLst/>
                <a:latin typeface="+mj-lt"/>
                <a:ea typeface="Times New Roman" panose="02020603050405020304" pitchFamily="18" charset="0"/>
              </a:rPr>
              <a:t>o </a:t>
            </a:r>
            <a:r>
              <a:rPr lang="en-US" sz="3000" dirty="0" err="1">
                <a:effectLst/>
                <a:latin typeface="+mj-lt"/>
                <a:ea typeface="Times New Roman" panose="02020603050405020304" pitchFamily="18" charset="0"/>
              </a:rPr>
              <a:t>pohybu</a:t>
            </a:r>
            <a:r>
              <a:rPr lang="en-US" sz="3000" dirty="0">
                <a:effectLst/>
                <a:latin typeface="+mj-lt"/>
                <a:ea typeface="Times New Roman" panose="02020603050405020304" pitchFamily="18" charset="0"/>
              </a:rPr>
              <a:t>, </a:t>
            </a:r>
            <a:r>
              <a:rPr lang="en-US" sz="3000" dirty="0" err="1">
                <a:effectLst/>
                <a:latin typeface="+mj-lt"/>
                <a:ea typeface="Times New Roman" panose="02020603050405020304" pitchFamily="18" charset="0"/>
              </a:rPr>
              <a:t>úlohy</a:t>
            </a:r>
            <a:r>
              <a:rPr lang="en-US" sz="3000" dirty="0">
                <a:effectLst/>
                <a:latin typeface="+mj-lt"/>
                <a:ea typeface="Times New Roman" panose="02020603050405020304" pitchFamily="18" charset="0"/>
              </a:rPr>
              <a:t> o </a:t>
            </a:r>
            <a:r>
              <a:rPr lang="en-US" sz="3000" dirty="0" err="1">
                <a:effectLst/>
                <a:latin typeface="+mj-lt"/>
                <a:ea typeface="Times New Roman" panose="02020603050405020304" pitchFamily="18" charset="0"/>
              </a:rPr>
              <a:t>společné</a:t>
            </a:r>
            <a:r>
              <a:rPr lang="en-US" sz="3000" dirty="0">
                <a:effectLst/>
                <a:latin typeface="+mj-lt"/>
                <a:ea typeface="Times New Roman" panose="02020603050405020304" pitchFamily="18" charset="0"/>
              </a:rPr>
              <a:t> </a:t>
            </a:r>
            <a:r>
              <a:rPr lang="en-US" sz="3000" dirty="0" err="1">
                <a:effectLst/>
                <a:latin typeface="+mj-lt"/>
                <a:ea typeface="Times New Roman" panose="02020603050405020304" pitchFamily="18" charset="0"/>
              </a:rPr>
              <a:t>práci</a:t>
            </a:r>
            <a:r>
              <a:rPr lang="en-US" sz="3000" dirty="0">
                <a:effectLst/>
                <a:latin typeface="+mj-lt"/>
                <a:ea typeface="Times New Roman" panose="02020603050405020304" pitchFamily="18" charset="0"/>
              </a:rPr>
              <a:t>, </a:t>
            </a:r>
            <a:r>
              <a:rPr lang="en-US" sz="3000" dirty="0" err="1">
                <a:effectLst/>
                <a:latin typeface="+mj-lt"/>
                <a:ea typeface="Times New Roman" panose="02020603050405020304" pitchFamily="18" charset="0"/>
              </a:rPr>
              <a:t>úlohy</a:t>
            </a:r>
            <a:r>
              <a:rPr lang="en-US" sz="3000" dirty="0">
                <a:effectLst/>
                <a:latin typeface="+mj-lt"/>
                <a:ea typeface="Times New Roman" panose="02020603050405020304" pitchFamily="18" charset="0"/>
              </a:rPr>
              <a:t> o </a:t>
            </a:r>
            <a:r>
              <a:rPr lang="en-US" sz="3000" dirty="0" err="1">
                <a:effectLst/>
                <a:latin typeface="+mj-lt"/>
                <a:ea typeface="Times New Roman" panose="02020603050405020304" pitchFamily="18" charset="0"/>
              </a:rPr>
              <a:t>směsích</a:t>
            </a:r>
            <a:r>
              <a:rPr lang="cs-CZ" sz="3000" dirty="0">
                <a:effectLst/>
                <a:latin typeface="+mj-lt"/>
                <a:ea typeface="Times New Roman" panose="02020603050405020304" pitchFamily="18" charset="0"/>
              </a:rPr>
              <a:t> </a:t>
            </a:r>
            <a:r>
              <a:rPr lang="cs-CZ" sz="3000" dirty="0"/>
              <a:t>řešené algebraicky</a:t>
            </a:r>
            <a:r>
              <a:rPr lang="en-US" sz="3000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cs-CZ" sz="3000" u="sng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br>
              <a:rPr lang="cs-CZ" sz="3000" dirty="0"/>
            </a:br>
            <a:r>
              <a:rPr lang="cs-CZ" sz="3000" dirty="0"/>
              <a:t>Funkce </a:t>
            </a:r>
          </a:p>
          <a:p>
            <a:pPr marL="0" indent="0">
              <a:buNone/>
            </a:pPr>
            <a:endParaRPr lang="cs-CZ" sz="3000" dirty="0"/>
          </a:p>
          <a:p>
            <a:pPr marL="0" indent="0">
              <a:buNone/>
            </a:pPr>
            <a:r>
              <a:rPr lang="cs-CZ" sz="3000" dirty="0"/>
              <a:t>Kombinatorika</a:t>
            </a:r>
          </a:p>
          <a:p>
            <a:pPr marL="0" indent="0">
              <a:buNone/>
            </a:pPr>
            <a:br>
              <a:rPr lang="cs-CZ" sz="3000" dirty="0"/>
            </a:br>
            <a:r>
              <a:rPr lang="cs-CZ" sz="3000" dirty="0"/>
              <a:t>Pravděpodobnost</a:t>
            </a:r>
          </a:p>
          <a:p>
            <a:endParaRPr lang="cs-CZ" sz="3000" dirty="0"/>
          </a:p>
        </p:txBody>
      </p:sp>
    </p:spTree>
    <p:extLst>
      <p:ext uri="{BB962C8B-B14F-4D97-AF65-F5344CB8AC3E}">
        <p14:creationId xmlns:p14="http://schemas.microsoft.com/office/powerpoint/2010/main" val="100954658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03232" cy="922114"/>
          </a:xfrm>
        </p:spPr>
        <p:txBody>
          <a:bodyPr>
            <a:normAutofit fontScale="90000"/>
          </a:bodyPr>
          <a:lstStyle/>
          <a:p>
            <a:r>
              <a:rPr lang="cs-CZ" sz="3500" b="1" dirty="0"/>
              <a:t>Možné chyby žáků, jak je napravit?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/>
              <a:lstStyle/>
              <a:p>
                <a:r>
                  <a:rPr lang="cs-CZ" i="1" dirty="0"/>
                  <a:t>a</a:t>
                </a:r>
                <a:r>
                  <a:rPr lang="cs-CZ" baseline="30000" dirty="0"/>
                  <a:t>2 </a:t>
                </a:r>
                <a:r>
                  <a:rPr lang="cs-CZ" dirty="0"/>
                  <a:t> ∙</a:t>
                </a:r>
                <a:r>
                  <a:rPr lang="cs-CZ" baseline="30000" dirty="0"/>
                  <a:t> </a:t>
                </a:r>
                <a:r>
                  <a:rPr lang="cs-CZ" i="1" dirty="0"/>
                  <a:t>a</a:t>
                </a:r>
                <a:r>
                  <a:rPr lang="cs-CZ" baseline="30000" dirty="0"/>
                  <a:t>3 </a:t>
                </a:r>
                <a:r>
                  <a:rPr lang="cs-CZ" dirty="0"/>
                  <a:t>= </a:t>
                </a:r>
                <a:r>
                  <a:rPr lang="cs-CZ" i="1" dirty="0"/>
                  <a:t>a</a:t>
                </a:r>
                <a:r>
                  <a:rPr lang="cs-CZ" baseline="30000" dirty="0"/>
                  <a:t>6</a:t>
                </a:r>
              </a:p>
              <a:p>
                <a:pPr marL="0" indent="0">
                  <a:buNone/>
                </a:pPr>
                <a:endParaRPr lang="cs-CZ" baseline="30000" dirty="0"/>
              </a:p>
              <a:p>
                <a:r>
                  <a:rPr lang="cs-CZ" dirty="0"/>
                  <a:t>(</a:t>
                </a:r>
                <a:r>
                  <a:rPr lang="cs-CZ" i="1" dirty="0"/>
                  <a:t>x</a:t>
                </a:r>
                <a:r>
                  <a:rPr lang="cs-CZ" baseline="30000" dirty="0"/>
                  <a:t>3</a:t>
                </a:r>
                <a:r>
                  <a:rPr lang="cs-CZ" dirty="0"/>
                  <a:t>)</a:t>
                </a:r>
                <a:r>
                  <a:rPr lang="cs-CZ" baseline="30000" dirty="0"/>
                  <a:t>2</a:t>
                </a:r>
                <a:r>
                  <a:rPr lang="cs-CZ" dirty="0"/>
                  <a:t> = </a:t>
                </a:r>
                <a:r>
                  <a:rPr lang="cs-CZ" i="1" dirty="0"/>
                  <a:t>x</a:t>
                </a:r>
                <a:r>
                  <a:rPr lang="cs-CZ" baseline="30000" dirty="0"/>
                  <a:t>5</a:t>
                </a:r>
              </a:p>
              <a:p>
                <a:endParaRPr lang="cs-CZ" baseline="30000" dirty="0"/>
              </a:p>
              <a:p>
                <a14:m>
                  <m:oMath xmlns:m="http://schemas.openxmlformats.org/officeDocument/2006/math">
                    <m:f>
                      <m:fPr>
                        <m:ctrlPr>
                          <a:rPr lang="cs-CZ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b="0" i="1" smtClean="0">
                            <a:latin typeface="Cambria Math"/>
                          </a:rPr>
                          <m:t>𝑎</m:t>
                        </m:r>
                        <m:r>
                          <a:rPr lang="cs-CZ" b="0" i="1" baseline="30000" smtClean="0">
                            <a:latin typeface="Cambria Math"/>
                          </a:rPr>
                          <m:t>8</m:t>
                        </m:r>
                      </m:num>
                      <m:den>
                        <m:r>
                          <a:rPr lang="cs-CZ" b="0" i="1" smtClean="0">
                            <a:latin typeface="Cambria Math"/>
                          </a:rPr>
                          <m:t>𝑎</m:t>
                        </m:r>
                        <m:r>
                          <a:rPr lang="cs-CZ" b="0" i="1" baseline="30000" smtClean="0">
                            <a:latin typeface="Cambria Math"/>
                          </a:rPr>
                          <m:t>2</m:t>
                        </m:r>
                      </m:den>
                    </m:f>
                  </m:oMath>
                </a14:m>
                <a:r>
                  <a:rPr lang="cs-CZ" dirty="0"/>
                  <a:t> = </a:t>
                </a:r>
                <a:r>
                  <a:rPr lang="cs-CZ" i="1" dirty="0"/>
                  <a:t>a</a:t>
                </a:r>
                <a:r>
                  <a:rPr lang="cs-CZ" baseline="30000" dirty="0"/>
                  <a:t>4</a:t>
                </a:r>
              </a:p>
              <a:p>
                <a:endParaRPr lang="cs-CZ" baseline="30000" dirty="0"/>
              </a:p>
              <a:p>
                <a:r>
                  <a:rPr lang="cs-CZ" dirty="0"/>
                  <a:t>(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b="0" i="1" smtClean="0">
                            <a:latin typeface="Cambria Math"/>
                          </a:rPr>
                          <m:t>𝑥𝑦</m:t>
                        </m:r>
                      </m:num>
                      <m:den>
                        <m:r>
                          <a:rPr lang="cs-CZ" b="0" i="1" smtClean="0">
                            <a:latin typeface="Cambria Math"/>
                          </a:rPr>
                          <m:t>𝑥</m:t>
                        </m:r>
                        <m:r>
                          <a:rPr lang="cs-CZ" b="0" i="1" baseline="30000" smtClean="0">
                            <a:latin typeface="Cambria Math"/>
                          </a:rPr>
                          <m:t>2</m:t>
                        </m:r>
                        <m:r>
                          <a:rPr lang="cs-CZ" b="0" i="1" smtClean="0">
                            <a:latin typeface="Cambria Math"/>
                          </a:rPr>
                          <m:t>𝑦</m:t>
                        </m:r>
                        <m:r>
                          <a:rPr lang="cs-CZ" b="0" i="1" baseline="30000" smtClean="0">
                            <a:latin typeface="Cambria Math"/>
                          </a:rPr>
                          <m:t>3</m:t>
                        </m:r>
                      </m:den>
                    </m:f>
                    <m:r>
                      <a:rPr lang="cs-CZ" b="0" i="0" smtClean="0">
                        <a:latin typeface="Cambria Math"/>
                      </a:rPr>
                      <m:t>)</m:t>
                    </m:r>
                    <m:r>
                      <a:rPr lang="cs-CZ" b="0" i="0" baseline="30000" smtClean="0">
                        <a:latin typeface="Cambria Math"/>
                      </a:rPr>
                      <m:t>2</m:t>
                    </m:r>
                    <m:r>
                      <a:rPr lang="cs-CZ" b="0" i="0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cs-CZ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i="1">
                            <a:latin typeface="Cambria Math"/>
                          </a:rPr>
                          <m:t>𝑥𝑦</m:t>
                        </m:r>
                        <m:r>
                          <a:rPr lang="cs-CZ" baseline="30000">
                            <a:latin typeface="Cambria Math"/>
                          </a:rPr>
                          <m:t>2</m:t>
                        </m:r>
                      </m:num>
                      <m:den>
                        <m:r>
                          <a:rPr lang="cs-CZ" i="1">
                            <a:latin typeface="Cambria Math"/>
                          </a:rPr>
                          <m:t>𝑥</m:t>
                        </m:r>
                        <m:r>
                          <a:rPr lang="cs-CZ" i="1" baseline="30000">
                            <a:latin typeface="Cambria Math"/>
                          </a:rPr>
                          <m:t>2</m:t>
                        </m:r>
                        <m:r>
                          <a:rPr lang="cs-CZ" i="1">
                            <a:latin typeface="Cambria Math"/>
                          </a:rPr>
                          <m:t>𝑦</m:t>
                        </m:r>
                        <m:r>
                          <a:rPr lang="cs-CZ" i="1" baseline="30000">
                            <a:latin typeface="Cambria Math"/>
                          </a:rPr>
                          <m:t>3</m:t>
                        </m:r>
                      </m:den>
                    </m:f>
                  </m:oMath>
                </a14:m>
                <a:endParaRPr lang="cs-CZ" baseline="30000" dirty="0"/>
              </a:p>
              <a:p>
                <a:endParaRPr lang="cs-CZ" baseline="30000" dirty="0"/>
              </a:p>
              <a:p>
                <a:r>
                  <a:rPr lang="cs-CZ" i="1" dirty="0"/>
                  <a:t>a</a:t>
                </a:r>
                <a:r>
                  <a:rPr lang="cs-CZ" dirty="0"/>
                  <a:t> + </a:t>
                </a:r>
                <a:r>
                  <a:rPr lang="cs-CZ" i="1" dirty="0"/>
                  <a:t>a</a:t>
                </a:r>
                <a:r>
                  <a:rPr lang="cs-CZ" baseline="30000" dirty="0"/>
                  <a:t>2</a:t>
                </a:r>
                <a:r>
                  <a:rPr lang="cs-CZ" dirty="0"/>
                  <a:t> = </a:t>
                </a:r>
                <a:r>
                  <a:rPr lang="cs-CZ" i="1" dirty="0"/>
                  <a:t>a</a:t>
                </a:r>
                <a:r>
                  <a:rPr lang="cs-CZ" baseline="30000" dirty="0"/>
                  <a:t>3</a:t>
                </a:r>
              </a:p>
              <a:p>
                <a:endParaRPr lang="cs-CZ" baseline="30000" dirty="0"/>
              </a:p>
              <a:p>
                <a:endParaRPr lang="cs-CZ" baseline="30000" dirty="0"/>
              </a:p>
              <a:p>
                <a:endParaRPr lang="cs-CZ" baseline="30000" dirty="0"/>
              </a:p>
              <a:p>
                <a:endParaRPr lang="cs-CZ" baseline="30000" dirty="0"/>
              </a:p>
              <a:p>
                <a:endParaRPr lang="cs-CZ" baseline="30000" dirty="0"/>
              </a:p>
              <a:p>
                <a:pPr marL="0" indent="0">
                  <a:buNone/>
                </a:pPr>
                <a:endParaRPr lang="cs-CZ" baseline="30000" dirty="0"/>
              </a:p>
              <a:p>
                <a:pPr marL="0" indent="0">
                  <a:buNone/>
                </a:pPr>
                <a:endParaRPr lang="cs-CZ" baseline="30000" dirty="0"/>
              </a:p>
              <a:p>
                <a:endParaRPr lang="cs-CZ" baseline="30000" dirty="0"/>
              </a:p>
              <a:p>
                <a:endParaRPr lang="cs-CZ" dirty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>
                <a:blip r:embed="rId2"/>
                <a:stretch>
                  <a:fillRect l="-327" t="-1001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6196489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7624" y="116632"/>
            <a:ext cx="6192688" cy="6614026"/>
          </a:xfrm>
        </p:spPr>
      </p:pic>
    </p:spTree>
    <p:extLst>
      <p:ext uri="{BB962C8B-B14F-4D97-AF65-F5344CB8AC3E}">
        <p14:creationId xmlns:p14="http://schemas.microsoft.com/office/powerpoint/2010/main" val="281694722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Zástupný symbol pro obsah 2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/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cs-CZ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b="0" i="1" smtClean="0">
                            <a:latin typeface="Cambria Math"/>
                          </a:rPr>
                          <m:t>2</m:t>
                        </m:r>
                        <m:r>
                          <a:rPr lang="cs-CZ" b="0" i="1" smtClean="0">
                            <a:latin typeface="Cambria Math"/>
                          </a:rPr>
                          <m:t>𝑥</m:t>
                        </m:r>
                        <m:r>
                          <a:rPr lang="cs-CZ" b="0" i="1" smtClean="0">
                            <a:latin typeface="Cambria Math"/>
                          </a:rPr>
                          <m:t>+4 </m:t>
                        </m:r>
                      </m:num>
                      <m:den>
                        <m:r>
                          <a:rPr lang="cs-CZ" b="0" i="1" smtClean="0">
                            <a:latin typeface="Cambria Math"/>
                          </a:rPr>
                          <m:t>2</m:t>
                        </m:r>
                        <m:r>
                          <a:rPr lang="cs-CZ" b="0" i="1" smtClean="0">
                            <a:latin typeface="Cambria Math"/>
                          </a:rPr>
                          <m:t>𝑥</m:t>
                        </m:r>
                        <m:r>
                          <a:rPr lang="cs-CZ" b="0" i="1" smtClean="0">
                            <a:latin typeface="Cambria Math"/>
                          </a:rPr>
                          <m:t> </m:t>
                        </m:r>
                      </m:den>
                    </m:f>
                  </m:oMath>
                </a14:m>
                <a:r>
                  <a:rPr lang="cs-CZ" dirty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i="1">
                            <a:latin typeface="Cambria Math"/>
                          </a:rPr>
                          <m:t>4 </m:t>
                        </m:r>
                      </m:num>
                      <m:den>
                        <m:r>
                          <a:rPr lang="cs-CZ" b="0" i="1" smtClean="0">
                            <a:latin typeface="Cambria Math"/>
                          </a:rPr>
                          <m:t>1</m:t>
                        </m:r>
                      </m:den>
                    </m:f>
                  </m:oMath>
                </a14:m>
                <a:endParaRPr lang="cs-CZ" dirty="0"/>
              </a:p>
              <a:p>
                <a:endParaRPr lang="cs-CZ" dirty="0"/>
              </a:p>
              <a:p>
                <a:r>
                  <a:rPr lang="cs-CZ" dirty="0"/>
                  <a:t>(</a:t>
                </a:r>
                <a:r>
                  <a:rPr lang="cs-CZ" i="1" dirty="0" err="1"/>
                  <a:t>x</a:t>
                </a:r>
                <a:r>
                  <a:rPr lang="cs-CZ" dirty="0" err="1"/>
                  <a:t>+</a:t>
                </a:r>
                <a:r>
                  <a:rPr lang="cs-CZ" i="1" dirty="0" err="1"/>
                  <a:t>y</a:t>
                </a:r>
                <a:r>
                  <a:rPr lang="cs-CZ" dirty="0"/>
                  <a:t>) – (2</a:t>
                </a:r>
                <a:r>
                  <a:rPr lang="cs-CZ" i="1" dirty="0"/>
                  <a:t>x</a:t>
                </a:r>
                <a:r>
                  <a:rPr lang="cs-CZ" dirty="0"/>
                  <a:t> – 2</a:t>
                </a:r>
                <a:r>
                  <a:rPr lang="cs-CZ" i="1" dirty="0"/>
                  <a:t>y</a:t>
                </a:r>
                <a:r>
                  <a:rPr lang="cs-CZ" dirty="0"/>
                  <a:t>) = </a:t>
                </a:r>
                <a:r>
                  <a:rPr lang="cs-CZ" i="1" dirty="0"/>
                  <a:t>x</a:t>
                </a:r>
                <a:r>
                  <a:rPr lang="cs-CZ" dirty="0"/>
                  <a:t> + </a:t>
                </a:r>
                <a:r>
                  <a:rPr lang="cs-CZ" i="1" dirty="0"/>
                  <a:t>y</a:t>
                </a:r>
                <a:r>
                  <a:rPr lang="cs-CZ" dirty="0"/>
                  <a:t> – 2</a:t>
                </a:r>
                <a:r>
                  <a:rPr lang="cs-CZ" i="1" dirty="0"/>
                  <a:t>x</a:t>
                </a:r>
                <a:r>
                  <a:rPr lang="cs-CZ" dirty="0"/>
                  <a:t> – 2</a:t>
                </a:r>
                <a:r>
                  <a:rPr lang="cs-CZ" i="1" dirty="0"/>
                  <a:t>y</a:t>
                </a:r>
              </a:p>
              <a:p>
                <a:endParaRPr lang="cs-CZ" dirty="0"/>
              </a:p>
              <a:p>
                <a:r>
                  <a:rPr lang="cs-CZ" dirty="0"/>
                  <a:t>(2</a:t>
                </a:r>
                <a:r>
                  <a:rPr lang="cs-CZ" i="1" dirty="0"/>
                  <a:t>x</a:t>
                </a:r>
                <a:r>
                  <a:rPr lang="cs-CZ" dirty="0"/>
                  <a:t> + 1)</a:t>
                </a:r>
                <a:r>
                  <a:rPr lang="cs-CZ" baseline="30000" dirty="0"/>
                  <a:t>2</a:t>
                </a:r>
                <a:r>
                  <a:rPr lang="cs-CZ" dirty="0"/>
                  <a:t> = 4</a:t>
                </a:r>
                <a:r>
                  <a:rPr lang="cs-CZ" i="1" dirty="0"/>
                  <a:t>x</a:t>
                </a:r>
                <a:r>
                  <a:rPr lang="cs-CZ" baseline="30000" dirty="0"/>
                  <a:t>2</a:t>
                </a:r>
                <a:r>
                  <a:rPr lang="cs-CZ" dirty="0"/>
                  <a:t> + 1 </a:t>
                </a:r>
              </a:p>
            </p:txBody>
          </p:sp>
        </mc:Choice>
        <mc:Fallback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>
                <a:blip r:embed="rId2"/>
                <a:stretch>
                  <a:fillRect l="-32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3971054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sz="quarter" idx="1"/>
              </p:nvPr>
            </p:nvSpPr>
            <p:spPr>
              <a:xfrm>
                <a:off x="457200" y="836712"/>
                <a:ext cx="8147248" cy="5637240"/>
              </a:xfrm>
            </p:spPr>
            <p:txBody>
              <a:bodyPr/>
              <a:lstStyle/>
              <a:p>
                <a:pPr marL="0" indent="0" algn="just">
                  <a:buNone/>
                </a:pPr>
                <a:r>
                  <a:rPr lang="cs-CZ" dirty="0"/>
                  <a:t>Pastýře, který hnal 70 býků, se zeptali „Jak velkou část svého početného stáda býků ženeš?“. Odpověděl „ženu </a:t>
                </a:r>
                <a14:m>
                  <m:oMath xmlns:m="http://schemas.openxmlformats.org/officeDocument/2006/math">
                    <m:f>
                      <m:fPr>
                        <m:type m:val="skw"/>
                        <m:ctrlPr>
                          <a:rPr lang="cs-CZ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i="1">
                            <a:latin typeface="Cambria Math"/>
                          </a:rPr>
                          <m:t>2</m:t>
                        </m:r>
                      </m:num>
                      <m:den>
                        <m:r>
                          <a:rPr lang="cs-CZ" i="1">
                            <a:latin typeface="Cambria Math"/>
                          </a:rPr>
                          <m:t>3</m:t>
                        </m:r>
                      </m:den>
                    </m:f>
                    <m:r>
                      <a:rPr lang="cs-CZ" i="1">
                        <a:latin typeface="Cambria Math"/>
                      </a:rPr>
                      <m:t> </m:t>
                    </m:r>
                    <m:r>
                      <a:rPr lang="cs-CZ" b="0" i="1" smtClean="0">
                        <a:latin typeface="Cambria Math"/>
                      </a:rPr>
                      <m:t> </m:t>
                    </m:r>
                  </m:oMath>
                </a14:m>
                <a:r>
                  <a:rPr lang="cs-CZ" dirty="0"/>
                  <a:t>z  </a:t>
                </a:r>
                <a14:m>
                  <m:oMath xmlns:m="http://schemas.openxmlformats.org/officeDocument/2006/math">
                    <m:f>
                      <m:fPr>
                        <m:type m:val="skw"/>
                        <m:ctrlPr>
                          <a:rPr lang="cs-CZ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b="0" i="1" smtClean="0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cs-CZ" i="1">
                            <a:latin typeface="Cambria Math"/>
                          </a:rPr>
                          <m:t>3</m:t>
                        </m:r>
                      </m:den>
                    </m:f>
                  </m:oMath>
                </a14:m>
                <a:r>
                  <a:rPr lang="cs-CZ" dirty="0"/>
                  <a:t> dobytka“. Kolik býků měl v celém stádu?</a:t>
                </a:r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xfrm>
                <a:off x="457200" y="836712"/>
                <a:ext cx="8147248" cy="5637240"/>
              </a:xfrm>
              <a:blipFill rotWithShape="1">
                <a:blip r:embed="rId2"/>
                <a:stretch>
                  <a:fillRect l="-4341" t="-865" r="-1123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8769937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ZNÁZORNĚTE GRAFICKY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5</a:t>
            </a:r>
            <a:r>
              <a:rPr lang="cs-CZ" i="1" dirty="0"/>
              <a:t>x</a:t>
            </a:r>
            <a:r>
              <a:rPr lang="cs-CZ" dirty="0"/>
              <a:t> +1 = 16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(</a:t>
            </a:r>
            <a:r>
              <a:rPr lang="cs-CZ" i="1" dirty="0"/>
              <a:t>x</a:t>
            </a:r>
            <a:r>
              <a:rPr lang="cs-CZ" dirty="0"/>
              <a:t> +5)</a:t>
            </a:r>
            <a:r>
              <a:rPr lang="cs-CZ" baseline="30000" dirty="0"/>
              <a:t>2</a:t>
            </a:r>
            <a:r>
              <a:rPr lang="cs-CZ" dirty="0"/>
              <a:t> =</a:t>
            </a:r>
            <a:endParaRPr lang="cs-CZ" baseline="30000" dirty="0"/>
          </a:p>
        </p:txBody>
      </p:sp>
    </p:spTree>
    <p:extLst>
      <p:ext uri="{BB962C8B-B14F-4D97-AF65-F5344CB8AC3E}">
        <p14:creationId xmlns:p14="http://schemas.microsoft.com/office/powerpoint/2010/main" val="1297594432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sz="quarter" idx="1"/>
              </p:nvPr>
            </p:nvSpPr>
            <p:spPr>
              <a:xfrm>
                <a:off x="395536" y="1124744"/>
                <a:ext cx="8208912" cy="5257800"/>
              </a:xfrm>
            </p:spPr>
            <p:txBody>
              <a:bodyPr/>
              <a:lstStyle/>
              <a:p>
                <a:pPr marL="0" indent="0" algn="just">
                  <a:buNone/>
                </a:pPr>
                <a:r>
                  <a:rPr lang="cs-CZ" dirty="0"/>
                  <a:t>Najděte číslo, pro které platí:</a:t>
                </a:r>
              </a:p>
              <a:p>
                <a:pPr marL="0" indent="0" algn="just">
                  <a:buNone/>
                </a:pPr>
                <a:r>
                  <a:rPr lang="cs-CZ" dirty="0"/>
                  <a:t>Když číslo vynásobíme 3, tento součin zvětšíte o tři čtvrtiny tohoto součinu, pak to vydělíte sedmi, zmenšíte o </a:t>
                </a:r>
                <a14:m>
                  <m:oMath xmlns:m="http://schemas.openxmlformats.org/officeDocument/2006/math">
                    <m:f>
                      <m:fPr>
                        <m:type m:val="skw"/>
                        <m:ctrlPr>
                          <a:rPr lang="cs-CZ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cs-CZ" dirty="0"/>
                  <a:t> podílu, co vám vyjde, vynásobíte samo sebou, zmenšíte o 52, výsledek odmocníte, přičtete 8 a nakonec dělíte 10 a vyjde 2. </a:t>
                </a:r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xfrm>
                <a:off x="395536" y="1124744"/>
                <a:ext cx="8208912" cy="5257800"/>
              </a:xfrm>
              <a:blipFill>
                <a:blip r:embed="rId2"/>
                <a:stretch>
                  <a:fillRect l="-1189" t="-928" r="-1114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4528115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55576" y="260648"/>
            <a:ext cx="7467600" cy="1143000"/>
          </a:xfrm>
        </p:spPr>
        <p:txBody>
          <a:bodyPr/>
          <a:lstStyle/>
          <a:p>
            <a:r>
              <a:rPr lang="cs-CZ" dirty="0"/>
              <a:t>DĚKUJI ZA POZORNOST!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5301208"/>
            <a:ext cx="7467600" cy="1172744"/>
          </a:xfrm>
        </p:spPr>
        <p:txBody>
          <a:bodyPr>
            <a:normAutofit/>
          </a:bodyPr>
          <a:lstStyle/>
          <a:p>
            <a:pPr algn="just"/>
            <a:r>
              <a:rPr lang="cs-CZ" sz="1800" dirty="0"/>
              <a:t>Literatura: BLAŽKOVÁ, Růžena a Irena BUDÍNOVÁ. </a:t>
            </a:r>
            <a:r>
              <a:rPr lang="cs-CZ" sz="1800" i="1" dirty="0"/>
              <a:t>Matematika pro bystré a nadané žáky</a:t>
            </a:r>
            <a:r>
              <a:rPr lang="cs-CZ" sz="1800" dirty="0"/>
              <a:t>. 2. díl. Brno: </a:t>
            </a:r>
            <a:r>
              <a:rPr lang="cs-CZ" sz="1800" dirty="0" err="1"/>
              <a:t>Edika</a:t>
            </a:r>
            <a:r>
              <a:rPr lang="cs-CZ" sz="1800" dirty="0"/>
              <a:t>, 2017. ISBN 978-80-266-1157-8.</a:t>
            </a:r>
          </a:p>
        </p:txBody>
      </p:sp>
    </p:spTree>
    <p:extLst>
      <p:ext uri="{BB962C8B-B14F-4D97-AF65-F5344CB8AC3E}">
        <p14:creationId xmlns:p14="http://schemas.microsoft.com/office/powerpoint/2010/main" val="34279920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199" y="21851"/>
            <a:ext cx="8003232" cy="994122"/>
          </a:xfrm>
        </p:spPr>
        <p:txBody>
          <a:bodyPr/>
          <a:lstStyle/>
          <a:p>
            <a:r>
              <a:rPr lang="cs-CZ" dirty="0"/>
              <a:t>POŽADAVKY KE SPLNĚNÍ SEMINÁŘE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199" y="1484784"/>
            <a:ext cx="8258975" cy="5077409"/>
          </a:xfrm>
        </p:spPr>
        <p:txBody>
          <a:bodyPr>
            <a:normAutofit fontScale="92500" lnSpcReduction="10000"/>
          </a:bodyPr>
          <a:lstStyle/>
          <a:p>
            <a:pPr lvl="0"/>
            <a:r>
              <a:rPr lang="cs-CZ" sz="3200" b="1" dirty="0"/>
              <a:t>aktivní účast </a:t>
            </a:r>
            <a:r>
              <a:rPr lang="cs-CZ" sz="3200" dirty="0"/>
              <a:t>na semináři</a:t>
            </a:r>
          </a:p>
          <a:p>
            <a:pPr marL="0" lvl="0" indent="0">
              <a:buNone/>
            </a:pPr>
            <a:endParaRPr lang="cs-CZ" sz="3200" dirty="0"/>
          </a:p>
          <a:p>
            <a:pPr lvl="0"/>
            <a:r>
              <a:rPr lang="cs-CZ" sz="3200" b="1" dirty="0"/>
              <a:t>docházka</a:t>
            </a:r>
            <a:r>
              <a:rPr lang="cs-CZ" sz="3200" dirty="0"/>
              <a:t>: </a:t>
            </a:r>
            <a:r>
              <a:rPr lang="cs-CZ" sz="3200" b="1" dirty="0"/>
              <a:t>maximálně 2 absence </a:t>
            </a:r>
            <a:r>
              <a:rPr lang="cs-CZ" sz="3200" dirty="0"/>
              <a:t>na semináři /zbylé absence - omluvenka v IS</a:t>
            </a:r>
          </a:p>
          <a:p>
            <a:pPr lvl="0"/>
            <a:endParaRPr lang="cs-CZ" sz="3200" dirty="0"/>
          </a:p>
          <a:p>
            <a:pPr lvl="0"/>
            <a:r>
              <a:rPr lang="cs-CZ" sz="3200" b="1" dirty="0"/>
              <a:t>výstup</a:t>
            </a:r>
            <a:r>
              <a:rPr lang="cs-CZ" sz="3200" dirty="0"/>
              <a:t> na semináři a odevzdání do IS</a:t>
            </a:r>
          </a:p>
          <a:p>
            <a:pPr marL="0" lvl="0" indent="0">
              <a:buNone/>
            </a:pPr>
            <a:endParaRPr lang="cs-CZ" sz="3200" dirty="0"/>
          </a:p>
          <a:p>
            <a:pPr lvl="0"/>
            <a:r>
              <a:rPr lang="cs-CZ" sz="3200" dirty="0"/>
              <a:t>splnění </a:t>
            </a:r>
            <a:r>
              <a:rPr lang="cs-CZ" sz="3200" b="1" dirty="0"/>
              <a:t>2 úkolů</a:t>
            </a:r>
          </a:p>
          <a:p>
            <a:pPr marL="0" lvl="0" indent="0">
              <a:buNone/>
            </a:pPr>
            <a:endParaRPr lang="cs-CZ" sz="3200" dirty="0"/>
          </a:p>
          <a:p>
            <a:pPr lvl="0"/>
            <a:r>
              <a:rPr lang="cs-CZ" sz="3200" b="1" dirty="0"/>
              <a:t>písemná práce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988044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03232" cy="994122"/>
          </a:xfrm>
        </p:spPr>
        <p:txBody>
          <a:bodyPr/>
          <a:lstStyle/>
          <a:p>
            <a:r>
              <a:rPr lang="cs-CZ" dirty="0"/>
              <a:t>POŽADAVKY KE SPLNĚNÍ SEMINÁŘE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199" y="1484784"/>
            <a:ext cx="8258975" cy="5077409"/>
          </a:xfrm>
        </p:spPr>
        <p:txBody>
          <a:bodyPr>
            <a:normAutofit/>
          </a:bodyPr>
          <a:lstStyle/>
          <a:p>
            <a:pPr lvl="0"/>
            <a:r>
              <a:rPr lang="cs-CZ" sz="3000" b="1" dirty="0"/>
              <a:t>aktivní účast </a:t>
            </a:r>
            <a:r>
              <a:rPr lang="cs-CZ" sz="3000" dirty="0"/>
              <a:t>na semináři</a:t>
            </a:r>
          </a:p>
          <a:p>
            <a:pPr marL="0" lvl="0" indent="0">
              <a:buNone/>
            </a:pPr>
            <a:endParaRPr lang="cs-CZ" sz="3000" dirty="0"/>
          </a:p>
          <a:p>
            <a:r>
              <a:rPr lang="cs-CZ" sz="3000" dirty="0"/>
              <a:t>reflexe výstupu spolužáka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069990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03232" cy="994122"/>
          </a:xfrm>
        </p:spPr>
        <p:txBody>
          <a:bodyPr/>
          <a:lstStyle/>
          <a:p>
            <a:r>
              <a:rPr lang="cs-CZ" dirty="0"/>
              <a:t>POŽADAVKY KE SPLNĚNÍ SEMINÁŘE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199" y="1484784"/>
            <a:ext cx="8258975" cy="5077409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endParaRPr lang="cs-CZ" sz="3200" dirty="0"/>
          </a:p>
          <a:p>
            <a:pPr lvl="0"/>
            <a:r>
              <a:rPr lang="cs-CZ" sz="3000" b="1" dirty="0"/>
              <a:t>docházka</a:t>
            </a:r>
            <a:r>
              <a:rPr lang="cs-CZ" sz="3000" dirty="0"/>
              <a:t>: </a:t>
            </a:r>
            <a:r>
              <a:rPr lang="cs-CZ" sz="3000" b="1" dirty="0"/>
              <a:t>maximálně 2 absence </a:t>
            </a:r>
            <a:r>
              <a:rPr lang="cs-CZ" sz="3000" dirty="0"/>
              <a:t>na semináři /zbylá absence - omluvenka v IS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040483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03232" cy="994122"/>
          </a:xfrm>
        </p:spPr>
        <p:txBody>
          <a:bodyPr/>
          <a:lstStyle/>
          <a:p>
            <a:r>
              <a:rPr lang="cs-CZ" dirty="0"/>
              <a:t>POŽADAVKY KE SPLNĚNÍ SEMINÁŘE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199" y="1484784"/>
            <a:ext cx="8258975" cy="5077409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endParaRPr lang="cs-CZ" sz="3200" dirty="0"/>
          </a:p>
          <a:p>
            <a:pPr lvl="0"/>
            <a:r>
              <a:rPr lang="cs-CZ" sz="3000" b="1" dirty="0"/>
              <a:t>výstup</a:t>
            </a:r>
            <a:r>
              <a:rPr lang="cs-CZ" sz="3000" dirty="0"/>
              <a:t> na semináři a odevzdání do IS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050943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03232" cy="994122"/>
          </a:xfrm>
        </p:spPr>
        <p:txBody>
          <a:bodyPr/>
          <a:lstStyle/>
          <a:p>
            <a:r>
              <a:rPr lang="cs-CZ" dirty="0"/>
              <a:t>POŽADAVKY KE SPLNĚNÍ SEMINÁŘE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412776"/>
            <a:ext cx="8291264" cy="4873752"/>
          </a:xfrm>
        </p:spPr>
        <p:txBody>
          <a:bodyPr>
            <a:normAutofit fontScale="85000" lnSpcReduction="10000"/>
          </a:bodyPr>
          <a:lstStyle/>
          <a:p>
            <a:pPr lvl="0"/>
            <a:r>
              <a:rPr lang="cs-CZ" sz="3600" b="1" dirty="0"/>
              <a:t>výstup na semináři </a:t>
            </a:r>
            <a:r>
              <a:rPr lang="cs-CZ" sz="3600" dirty="0"/>
              <a:t>a odevzdání  výstupu po případné úpravě do Odevzdávárny předmětu do IS do </a:t>
            </a:r>
            <a:r>
              <a:rPr lang="cs-CZ" sz="3600" b="1" u="sng" dirty="0">
                <a:highlight>
                  <a:srgbClr val="FFFF00"/>
                </a:highlight>
              </a:rPr>
              <a:t>20.04.2023</a:t>
            </a:r>
          </a:p>
          <a:p>
            <a:pPr marL="0" lvl="0" indent="0">
              <a:buNone/>
            </a:pPr>
            <a:endParaRPr lang="cs-CZ" sz="3600" dirty="0">
              <a:highlight>
                <a:srgbClr val="FFFF00"/>
              </a:highlight>
            </a:endParaRPr>
          </a:p>
          <a:p>
            <a:r>
              <a:rPr lang="cs-CZ" sz="3200" dirty="0"/>
              <a:t>čas výstupu 10 - 15 minut, citujte literaturu, držte se obsahu výstupu, zašlete výstup vyučující na e-mail </a:t>
            </a:r>
            <a:r>
              <a:rPr lang="cs-CZ" sz="3200" b="1" u="sng" dirty="0"/>
              <a:t>do středy do 12:00 </a:t>
            </a:r>
            <a:r>
              <a:rPr lang="en-US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předchozím</a:t>
            </a:r>
            <a:r>
              <a:rPr lang="en-US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týdnu</a:t>
            </a:r>
            <a:r>
              <a:rPr lang="en-US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cs-CZ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toho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týdne</a:t>
            </a:r>
            <a:r>
              <a:rPr lang="en-US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ve</a:t>
            </a:r>
            <a:r>
              <a:rPr lang="en-US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kterém</a:t>
            </a:r>
            <a:r>
              <a:rPr lang="en-US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máte</a:t>
            </a:r>
            <a:r>
              <a:rPr lang="en-US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cs-CZ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vlastní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výstup</a:t>
            </a:r>
            <a:endParaRPr lang="cs-CZ" sz="32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lvl="0" indent="0">
              <a:buNone/>
            </a:pPr>
            <a:endParaRPr lang="cs-CZ" sz="3200" dirty="0"/>
          </a:p>
          <a:p>
            <a:pPr lvl="0"/>
            <a:r>
              <a:rPr lang="cs-CZ" sz="3200" dirty="0"/>
              <a:t>jmenovité rozdělení výstupů – soubor v IS</a:t>
            </a:r>
          </a:p>
          <a:p>
            <a:pPr lvl="0"/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213486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-16071"/>
            <a:ext cx="8003232" cy="994122"/>
          </a:xfrm>
        </p:spPr>
        <p:txBody>
          <a:bodyPr/>
          <a:lstStyle/>
          <a:p>
            <a:pPr lvl="0" algn="ctr"/>
            <a:r>
              <a:rPr lang="cs-CZ" sz="3200" b="1" dirty="0"/>
              <a:t>výstup na semináři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112676" y="1124744"/>
            <a:ext cx="8568952" cy="583264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sz="2400" b="1" dirty="0">
                <a:ea typeface="+mn-lt"/>
                <a:cs typeface="+mn-lt"/>
              </a:rPr>
              <a:t>Student ve svém výstupu uvede (závazné):</a:t>
            </a:r>
            <a:r>
              <a:rPr lang="cs-CZ" sz="2400" dirty="0">
                <a:ea typeface="+mn-lt"/>
                <a:cs typeface="+mn-lt"/>
              </a:rPr>
              <a:t> </a:t>
            </a:r>
            <a:endParaRPr lang="cs-CZ" sz="2400" dirty="0">
              <a:cs typeface="Calibri Light"/>
            </a:endParaRPr>
          </a:p>
          <a:p>
            <a:pPr>
              <a:buFont typeface="Arial" pitchFamily="34" charset="0"/>
              <a:buChar char="•"/>
            </a:pPr>
            <a:r>
              <a:rPr lang="cs-CZ" sz="2400" dirty="0">
                <a:ea typeface="+mn-lt"/>
                <a:cs typeface="+mn-lt"/>
              </a:rPr>
              <a:t> </a:t>
            </a:r>
            <a:r>
              <a:rPr lang="cs-CZ" sz="2700" b="1" dirty="0">
                <a:ea typeface="+mn-lt"/>
                <a:cs typeface="+mn-lt"/>
              </a:rPr>
              <a:t>ročník</a:t>
            </a:r>
            <a:r>
              <a:rPr lang="cs-CZ" sz="2700" dirty="0">
                <a:ea typeface="+mn-lt"/>
                <a:cs typeface="+mn-lt"/>
              </a:rPr>
              <a:t>, ve kterém se učivo obvykle probírá</a:t>
            </a:r>
            <a:endParaRPr lang="cs-CZ" sz="2700" dirty="0">
              <a:cs typeface="Calibri Light"/>
            </a:endParaRPr>
          </a:p>
          <a:p>
            <a:pPr>
              <a:buFont typeface="Arial" pitchFamily="34" charset="0"/>
              <a:buChar char="•"/>
            </a:pPr>
            <a:r>
              <a:rPr lang="cs-CZ" sz="2700" dirty="0">
                <a:ea typeface="+mn-lt"/>
                <a:cs typeface="+mn-lt"/>
              </a:rPr>
              <a:t> </a:t>
            </a:r>
            <a:r>
              <a:rPr lang="cs-CZ" sz="2700" b="1" dirty="0">
                <a:ea typeface="+mn-lt"/>
                <a:cs typeface="+mn-lt"/>
              </a:rPr>
              <a:t>zařazení v RVP ZV</a:t>
            </a:r>
            <a:r>
              <a:rPr lang="cs-CZ" sz="2700" dirty="0">
                <a:ea typeface="+mn-lt"/>
                <a:cs typeface="+mn-lt"/>
              </a:rPr>
              <a:t>, ve Standardech pro základní vzdělávání - Matematika a její aplikace - učivo, očekávané výstupy, indikátory</a:t>
            </a:r>
            <a:endParaRPr lang="cs-CZ" sz="2700" dirty="0">
              <a:cs typeface="Calibri Light"/>
            </a:endParaRPr>
          </a:p>
          <a:p>
            <a:pPr>
              <a:buFont typeface="Arial" pitchFamily="34" charset="0"/>
              <a:buChar char="•"/>
            </a:pPr>
            <a:r>
              <a:rPr lang="cs-CZ" sz="2700" dirty="0">
                <a:ea typeface="+mn-lt"/>
                <a:cs typeface="+mn-lt"/>
              </a:rPr>
              <a:t> jaké </a:t>
            </a:r>
            <a:r>
              <a:rPr lang="cs-CZ" sz="2700" b="1" dirty="0">
                <a:ea typeface="+mn-lt"/>
                <a:cs typeface="+mn-lt"/>
              </a:rPr>
              <a:t>učivo</a:t>
            </a:r>
            <a:r>
              <a:rPr lang="cs-CZ" sz="2700" dirty="0">
                <a:ea typeface="+mn-lt"/>
                <a:cs typeface="+mn-lt"/>
              </a:rPr>
              <a:t> musí žák ovládat, aby zvládl úlohu vyřešit</a:t>
            </a:r>
            <a:endParaRPr lang="cs-CZ" sz="2700" dirty="0">
              <a:cs typeface="Calibri Light"/>
            </a:endParaRPr>
          </a:p>
          <a:p>
            <a:pPr>
              <a:buFont typeface="Arial" pitchFamily="34" charset="0"/>
              <a:buChar char="•"/>
            </a:pPr>
            <a:r>
              <a:rPr lang="cs-CZ" sz="2700" dirty="0">
                <a:ea typeface="+mn-lt"/>
                <a:cs typeface="+mn-lt"/>
              </a:rPr>
              <a:t> jaké téma následuje po tomto učivu (</a:t>
            </a:r>
            <a:r>
              <a:rPr lang="cs-CZ" sz="2700" b="1" dirty="0">
                <a:ea typeface="+mn-lt"/>
                <a:cs typeface="+mn-lt"/>
              </a:rPr>
              <a:t>návaznost</a:t>
            </a:r>
            <a:r>
              <a:rPr lang="cs-CZ" sz="2700" dirty="0">
                <a:ea typeface="+mn-lt"/>
                <a:cs typeface="+mn-lt"/>
              </a:rPr>
              <a:t>)</a:t>
            </a:r>
            <a:endParaRPr lang="cs-CZ" sz="2700" dirty="0">
              <a:cs typeface="Calibri Light"/>
            </a:endParaRPr>
          </a:p>
          <a:p>
            <a:pPr>
              <a:buFont typeface="Arial" pitchFamily="34" charset="0"/>
              <a:buChar char="•"/>
            </a:pPr>
            <a:r>
              <a:rPr lang="cs-CZ" sz="2700" dirty="0">
                <a:ea typeface="+mn-lt"/>
                <a:cs typeface="+mn-lt"/>
              </a:rPr>
              <a:t> možné </a:t>
            </a:r>
            <a:r>
              <a:rPr lang="cs-CZ" sz="2700" b="1" dirty="0">
                <a:ea typeface="+mn-lt"/>
                <a:cs typeface="+mn-lt"/>
              </a:rPr>
              <a:t>problémy</a:t>
            </a:r>
            <a:r>
              <a:rPr lang="cs-CZ" sz="2700" dirty="0">
                <a:ea typeface="+mn-lt"/>
                <a:cs typeface="+mn-lt"/>
              </a:rPr>
              <a:t> žáků při řešení (alespoň 3 problémy)</a:t>
            </a:r>
            <a:endParaRPr lang="cs-CZ" sz="2700" dirty="0">
              <a:cs typeface="Calibri Light"/>
            </a:endParaRPr>
          </a:p>
          <a:p>
            <a:pPr>
              <a:buFont typeface="Arial" pitchFamily="34" charset="0"/>
              <a:buChar char="•"/>
            </a:pPr>
            <a:r>
              <a:rPr lang="cs-CZ" sz="2700" dirty="0">
                <a:ea typeface="+mn-lt"/>
                <a:cs typeface="+mn-lt"/>
              </a:rPr>
              <a:t> cituje </a:t>
            </a:r>
            <a:r>
              <a:rPr lang="cs-CZ" sz="2700" b="1" dirty="0">
                <a:ea typeface="+mn-lt"/>
                <a:cs typeface="+mn-lt"/>
              </a:rPr>
              <a:t>literaturu</a:t>
            </a:r>
            <a:r>
              <a:rPr lang="cs-CZ" sz="2700" dirty="0">
                <a:ea typeface="+mn-lt"/>
                <a:cs typeface="+mn-lt"/>
              </a:rPr>
              <a:t> dle normy, z jakých publikací jste čerpali při přípravě výstupu (pokud žádnou nepoužijete, zapište tuto informaci na konec přípravy)</a:t>
            </a:r>
          </a:p>
          <a:p>
            <a:pPr lvl="0"/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8817969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609</TotalTime>
  <Words>1406</Words>
  <Application>Microsoft Office PowerPoint</Application>
  <PresentationFormat>Předvádění na obrazovce (4:3)</PresentationFormat>
  <Paragraphs>198</Paragraphs>
  <Slides>36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8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36</vt:i4>
      </vt:variant>
    </vt:vector>
  </HeadingPairs>
  <TitlesOfParts>
    <vt:vector size="45" baseType="lpstr">
      <vt:lpstr>Arial</vt:lpstr>
      <vt:lpstr>Calibri</vt:lpstr>
      <vt:lpstr>Cambria Math</vt:lpstr>
      <vt:lpstr>Century Schoolbook</vt:lpstr>
      <vt:lpstr>Courier New</vt:lpstr>
      <vt:lpstr>Times New Roman</vt:lpstr>
      <vt:lpstr>Wingdings</vt:lpstr>
      <vt:lpstr>Wingdings 2</vt:lpstr>
      <vt:lpstr>Arkýř</vt:lpstr>
      <vt:lpstr>         </vt:lpstr>
      <vt:lpstr>Prezentace aplikace PowerPoint</vt:lpstr>
      <vt:lpstr>Prezentace aplikace PowerPoint</vt:lpstr>
      <vt:lpstr>POŽADAVKY KE SPLNĚNÍ SEMINÁŘE</vt:lpstr>
      <vt:lpstr>POŽADAVKY KE SPLNĚNÍ SEMINÁŘE</vt:lpstr>
      <vt:lpstr>POŽADAVKY KE SPLNĚNÍ SEMINÁŘE</vt:lpstr>
      <vt:lpstr>POŽADAVKY KE SPLNĚNÍ SEMINÁŘE</vt:lpstr>
      <vt:lpstr>POŽADAVKY KE SPLNĚNÍ SEMINÁŘE</vt:lpstr>
      <vt:lpstr>výstup na semináři</vt:lpstr>
      <vt:lpstr>výstup na semináři</vt:lpstr>
      <vt:lpstr>výstup na semináři</vt:lpstr>
      <vt:lpstr>výstup na semináři</vt:lpstr>
      <vt:lpstr>výstup na semináři</vt:lpstr>
      <vt:lpstr>výstup na semináři</vt:lpstr>
      <vt:lpstr>POŽADAVKY KE SPLNĚNÍ SEMINÁŘE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Zapište pomocí výrazů</vt:lpstr>
      <vt:lpstr>Prezentace aplikace PowerPoint</vt:lpstr>
      <vt:lpstr>VYJÁDŘETE SLOVNÍ FORMULACÍ</vt:lpstr>
      <vt:lpstr>Prezentace aplikace PowerPoint</vt:lpstr>
      <vt:lpstr>Úlohy vedoucí k postupnému zobecňování</vt:lpstr>
      <vt:lpstr>Prezentace aplikace PowerPoint</vt:lpstr>
      <vt:lpstr>Úloha z matematické olympiády</vt:lpstr>
      <vt:lpstr>Možné chyby žáků, jak je napravit?</vt:lpstr>
      <vt:lpstr>Prezentace aplikace PowerPoint</vt:lpstr>
      <vt:lpstr>Prezentace aplikace PowerPoint</vt:lpstr>
      <vt:lpstr>Prezentace aplikace PowerPoint</vt:lpstr>
      <vt:lpstr>ZNÁZORNĚTE GRAFICKY</vt:lpstr>
      <vt:lpstr>Prezentace aplikace PowerPoint</vt:lpstr>
      <vt:lpstr>DĚKUJI ZA POZORNOST!</vt:lpstr>
    </vt:vector>
  </TitlesOfParts>
  <Company>HP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    </dc:title>
  <dc:creator>Kopřiva</dc:creator>
  <cp:lastModifiedBy>Jana Veseláková</cp:lastModifiedBy>
  <cp:revision>73</cp:revision>
  <dcterms:created xsi:type="dcterms:W3CDTF">2021-02-28T19:49:28Z</dcterms:created>
  <dcterms:modified xsi:type="dcterms:W3CDTF">2023-02-11T18:01:32Z</dcterms:modified>
</cp:coreProperties>
</file>