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7DB62-EC69-4871-A27D-FEA111AAB6A0}" v="1" dt="2021-11-15T08:28:56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Hradílková" userId="S::10650@muni.cz::a1bbde07-fb37-49bb-b4b5-077e0ba19295" providerId="AD" clId="Web-{1F35E2AC-B7CA-4388-A89D-A21F8628317D}"/>
    <pc:docChg chg="addSld delSld modSld sldOrd addMainMaster delMainMaster modMainMaster">
      <pc:chgData name="Helena Hradílková" userId="S::10650@muni.cz::a1bbde07-fb37-49bb-b4b5-077e0ba19295" providerId="AD" clId="Web-{1F35E2AC-B7CA-4388-A89D-A21F8628317D}" dt="2021-11-12T23:50:26.925" v="1092"/>
      <pc:docMkLst>
        <pc:docMk/>
      </pc:docMkLst>
      <pc:sldChg chg="addSp delSp modSp mod setBg modClrScheme delDesignElem chgLayout">
        <pc:chgData name="Helena Hradílková" userId="S::10650@muni.cz::a1bbde07-fb37-49bb-b4b5-077e0ba19295" providerId="AD" clId="Web-{1F35E2AC-B7CA-4388-A89D-A21F8628317D}" dt="2021-11-12T23:50:26.925" v="1092"/>
        <pc:sldMkLst>
          <pc:docMk/>
          <pc:sldMk cId="3799523001" sldId="256"/>
        </pc:sldMkLst>
        <pc:spChg chg="mod ord">
          <ac:chgData name="Helena Hradílková" userId="S::10650@muni.cz::a1bbde07-fb37-49bb-b4b5-077e0ba19295" providerId="AD" clId="Web-{1F35E2AC-B7CA-4388-A89D-A21F8628317D}" dt="2021-11-12T23:50:26.925" v="1092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Helena Hradílková" userId="S::10650@muni.cz::a1bbde07-fb37-49bb-b4b5-077e0ba19295" providerId="AD" clId="Web-{1F35E2AC-B7CA-4388-A89D-A21F8628317D}" dt="2021-11-12T23:50:26.925" v="1092"/>
          <ac:spMkLst>
            <pc:docMk/>
            <pc:sldMk cId="3799523001" sldId="256"/>
            <ac:spMk id="3" creationId="{00000000-0000-0000-0000-000000000000}"/>
          </ac:spMkLst>
        </pc:spChg>
        <pc:spChg chg="add mod ord">
          <ac:chgData name="Helena Hradílková" userId="S::10650@muni.cz::a1bbde07-fb37-49bb-b4b5-077e0ba19295" providerId="AD" clId="Web-{1F35E2AC-B7CA-4388-A89D-A21F8628317D}" dt="2021-11-12T23:50:26.925" v="1092"/>
          <ac:spMkLst>
            <pc:docMk/>
            <pc:sldMk cId="3799523001" sldId="256"/>
            <ac:spMk id="4" creationId="{CE7342CF-5899-4384-8F3E-D5EE27C3A81E}"/>
          </ac:spMkLst>
        </pc:spChg>
        <pc:spChg chg="add del">
          <ac:chgData name="Helena Hradílková" userId="S::10650@muni.cz::a1bbde07-fb37-49bb-b4b5-077e0ba19295" providerId="AD" clId="Web-{1F35E2AC-B7CA-4388-A89D-A21F8628317D}" dt="2021-11-12T23:21:50.732" v="345"/>
          <ac:spMkLst>
            <pc:docMk/>
            <pc:sldMk cId="3799523001" sldId="256"/>
            <ac:spMk id="5" creationId="{5F710FDB-0919-493E-8539-8240C23F1EB2}"/>
          </ac:spMkLst>
        </pc:spChg>
        <pc:spChg chg="add del">
          <ac:chgData name="Helena Hradílková" userId="S::10650@muni.cz::a1bbde07-fb37-49bb-b4b5-077e0ba19295" providerId="AD" clId="Web-{1F35E2AC-B7CA-4388-A89D-A21F8628317D}" dt="2021-11-12T23:50:26.925" v="1092"/>
          <ac:spMkLst>
            <pc:docMk/>
            <pc:sldMk cId="3799523001" sldId="256"/>
            <ac:spMk id="7" creationId="{5F710FDB-0919-493E-8539-8240C23F1EB2}"/>
          </ac:spMkLst>
        </pc:spChg>
        <pc:spChg chg="add del">
          <ac:chgData name="Helena Hradílková" userId="S::10650@muni.cz::a1bbde07-fb37-49bb-b4b5-077e0ba19295" providerId="AD" clId="Web-{1F35E2AC-B7CA-4388-A89D-A21F8628317D}" dt="2021-11-12T23:03:56.859" v="1"/>
          <ac:spMkLst>
            <pc:docMk/>
            <pc:sldMk cId="3799523001" sldId="256"/>
            <ac:spMk id="8" creationId="{DEF92653-5D6D-47E6-8744-0DAF76E049C4}"/>
          </ac:spMkLst>
        </pc:spChg>
        <pc:spChg chg="add">
          <ac:chgData name="Helena Hradílková" userId="S::10650@muni.cz::a1bbde07-fb37-49bb-b4b5-077e0ba19295" providerId="AD" clId="Web-{1F35E2AC-B7CA-4388-A89D-A21F8628317D}" dt="2021-11-12T23:50:26.925" v="1092"/>
          <ac:spMkLst>
            <pc:docMk/>
            <pc:sldMk cId="3799523001" sldId="256"/>
            <ac:spMk id="16" creationId="{E49D7415-2F11-44C2-B6AA-13A25B6814B9}"/>
          </ac:spMkLst>
        </pc:spChg>
        <pc:picChg chg="add mod">
          <ac:chgData name="Helena Hradílková" userId="S::10650@muni.cz::a1bbde07-fb37-49bb-b4b5-077e0ba19295" providerId="AD" clId="Web-{1F35E2AC-B7CA-4388-A89D-A21F8628317D}" dt="2021-11-12T23:50:26.925" v="1092"/>
          <ac:picMkLst>
            <pc:docMk/>
            <pc:sldMk cId="3799523001" sldId="256"/>
            <ac:picMk id="11" creationId="{4D7D61E9-C9FB-404D-81CD-5BD3B179C4A0}"/>
          </ac:picMkLst>
        </pc:picChg>
        <pc:cxnChg chg="add del">
          <ac:chgData name="Helena Hradílková" userId="S::10650@muni.cz::a1bbde07-fb37-49bb-b4b5-077e0ba19295" providerId="AD" clId="Web-{1F35E2AC-B7CA-4388-A89D-A21F8628317D}" dt="2021-11-12T23:21:50.732" v="345"/>
          <ac:cxnSpMkLst>
            <pc:docMk/>
            <pc:sldMk cId="3799523001" sldId="256"/>
            <ac:cxnSpMk id="6" creationId="{057DD543-A5CD-4348-8624-8B4E57DB5F80}"/>
          </ac:cxnSpMkLst>
        </pc:cxnChg>
        <pc:cxnChg chg="add del">
          <ac:chgData name="Helena Hradílková" userId="S::10650@muni.cz::a1bbde07-fb37-49bb-b4b5-077e0ba19295" providerId="AD" clId="Web-{1F35E2AC-B7CA-4388-A89D-A21F8628317D}" dt="2021-11-12T23:50:26.925" v="1092"/>
          <ac:cxnSpMkLst>
            <pc:docMk/>
            <pc:sldMk cId="3799523001" sldId="256"/>
            <ac:cxnSpMk id="9" creationId="{033715A5-8048-453E-A44A-0F17BBB481A4}"/>
          </ac:cxnSpMkLst>
        </pc:cxnChg>
        <pc:cxnChg chg="add del">
          <ac:chgData name="Helena Hradílková" userId="S::10650@muni.cz::a1bbde07-fb37-49bb-b4b5-077e0ba19295" providerId="AD" clId="Web-{1F35E2AC-B7CA-4388-A89D-A21F8628317D}" dt="2021-11-12T23:03:56.859" v="1"/>
          <ac:cxnSpMkLst>
            <pc:docMk/>
            <pc:sldMk cId="3799523001" sldId="256"/>
            <ac:cxnSpMk id="10" creationId="{21A926A9-9B62-48DD-A56E-C2E86029C28E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50:26.925" v="1092"/>
          <ac:cxnSpMkLst>
            <pc:docMk/>
            <pc:sldMk cId="3799523001" sldId="256"/>
            <ac:cxnSpMk id="18" creationId="{511FC409-B3C2-4F68-865C-C5333D6F2710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50:26.925" v="1092"/>
          <ac:cxnSpMkLst>
            <pc:docMk/>
            <pc:sldMk cId="3799523001" sldId="256"/>
            <ac:cxnSpMk id="20" creationId="{B810270D-76A7-44B3-9746-7EDF5788602E}"/>
          </ac:cxnSpMkLst>
        </pc:cxnChg>
      </pc:sldChg>
      <pc:sldChg chg="addSp delSp modSp add mod replId">
        <pc:chgData name="Helena Hradílková" userId="S::10650@muni.cz::a1bbde07-fb37-49bb-b4b5-077e0ba19295" providerId="AD" clId="Web-{1F35E2AC-B7CA-4388-A89D-A21F8628317D}" dt="2021-11-12T23:29:31.727" v="550" actId="1076"/>
        <pc:sldMkLst>
          <pc:docMk/>
          <pc:sldMk cId="4028084485" sldId="257"/>
        </pc:sldMkLst>
        <pc:spChg chg="mod">
          <ac:chgData name="Helena Hradílková" userId="S::10650@muni.cz::a1bbde07-fb37-49bb-b4b5-077e0ba19295" providerId="AD" clId="Web-{1F35E2AC-B7CA-4388-A89D-A21F8628317D}" dt="2021-11-12T23:20:40.009" v="343"/>
          <ac:spMkLst>
            <pc:docMk/>
            <pc:sldMk cId="4028084485" sldId="257"/>
            <ac:spMk id="2" creationId="{00000000-0000-0000-0000-000000000000}"/>
          </ac:spMkLst>
        </pc:spChg>
        <pc:spChg chg="mod">
          <ac:chgData name="Helena Hradílková" userId="S::10650@muni.cz::a1bbde07-fb37-49bb-b4b5-077e0ba19295" providerId="AD" clId="Web-{1F35E2AC-B7CA-4388-A89D-A21F8628317D}" dt="2021-11-12T23:20:40.009" v="343"/>
          <ac:spMkLst>
            <pc:docMk/>
            <pc:sldMk cId="4028084485" sldId="257"/>
            <ac:spMk id="3" creationId="{00000000-0000-0000-0000-000000000000}"/>
          </ac:spMkLst>
        </pc:spChg>
        <pc:spChg chg="add del mod">
          <ac:chgData name="Helena Hradílková" userId="S::10650@muni.cz::a1bbde07-fb37-49bb-b4b5-077e0ba19295" providerId="AD" clId="Web-{1F35E2AC-B7CA-4388-A89D-A21F8628317D}" dt="2021-11-12T23:29:22.367" v="548"/>
          <ac:spMkLst>
            <pc:docMk/>
            <pc:sldMk cId="4028084485" sldId="257"/>
            <ac:spMk id="4" creationId="{0AEC2B0D-481F-41FD-9C42-89B96B9BD8E8}"/>
          </ac:spMkLst>
        </pc:spChg>
        <pc:spChg chg="add mod">
          <ac:chgData name="Helena Hradílková" userId="S::10650@muni.cz::a1bbde07-fb37-49bb-b4b5-077e0ba19295" providerId="AD" clId="Web-{1F35E2AC-B7CA-4388-A89D-A21F8628317D}" dt="2021-11-12T23:29:31.727" v="550" actId="1076"/>
          <ac:spMkLst>
            <pc:docMk/>
            <pc:sldMk cId="4028084485" sldId="257"/>
            <ac:spMk id="6" creationId="{F9E7EC54-1A72-4EB0-8581-4C79020999EE}"/>
          </ac:spMkLst>
        </pc:spChg>
        <pc:spChg chg="add">
          <ac:chgData name="Helena Hradílková" userId="S::10650@muni.cz::a1bbde07-fb37-49bb-b4b5-077e0ba19295" providerId="AD" clId="Web-{1F35E2AC-B7CA-4388-A89D-A21F8628317D}" dt="2021-11-12T23:20:40.009" v="343"/>
          <ac:spMkLst>
            <pc:docMk/>
            <pc:sldMk cId="4028084485" sldId="257"/>
            <ac:spMk id="9" creationId="{660EB578-C970-4186-B93C-45851BBC6E34}"/>
          </ac:spMkLst>
        </pc:spChg>
        <pc:picChg chg="add">
          <ac:chgData name="Helena Hradílková" userId="S::10650@muni.cz::a1bbde07-fb37-49bb-b4b5-077e0ba19295" providerId="AD" clId="Web-{1F35E2AC-B7CA-4388-A89D-A21F8628317D}" dt="2021-11-12T23:20:40.009" v="343"/>
          <ac:picMkLst>
            <pc:docMk/>
            <pc:sldMk cId="4028084485" sldId="257"/>
            <ac:picMk id="5" creationId="{A5DEC498-C4EC-4AAA-8824-BA5A5F253E3D}"/>
          </ac:picMkLst>
        </pc:picChg>
        <pc:cxnChg chg="add">
          <ac:chgData name="Helena Hradílková" userId="S::10650@muni.cz::a1bbde07-fb37-49bb-b4b5-077e0ba19295" providerId="AD" clId="Web-{1F35E2AC-B7CA-4388-A89D-A21F8628317D}" dt="2021-11-12T23:20:40.009" v="343"/>
          <ac:cxnSpMkLst>
            <pc:docMk/>
            <pc:sldMk cId="4028084485" sldId="257"/>
            <ac:cxnSpMk id="11" creationId="{CDF57B02-07BB-407B-BB36-06D9C64A673E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20:40.009" v="343"/>
          <ac:cxnSpMkLst>
            <pc:docMk/>
            <pc:sldMk cId="4028084485" sldId="257"/>
            <ac:cxnSpMk id="13" creationId="{C6855964-C920-48EB-8804-74291211C8A9}"/>
          </ac:cxnSpMkLst>
        </pc:cxnChg>
      </pc:sldChg>
      <pc:sldChg chg="addSp delSp modSp add mod replId">
        <pc:chgData name="Helena Hradílková" userId="S::10650@muni.cz::a1bbde07-fb37-49bb-b4b5-077e0ba19295" providerId="AD" clId="Web-{1F35E2AC-B7CA-4388-A89D-A21F8628317D}" dt="2021-11-12T23:29:40.618" v="552" actId="1076"/>
        <pc:sldMkLst>
          <pc:docMk/>
          <pc:sldMk cId="325264710" sldId="258"/>
        </pc:sldMkLst>
        <pc:spChg chg="mod">
          <ac:chgData name="Helena Hradílková" userId="S::10650@muni.cz::a1bbde07-fb37-49bb-b4b5-077e0ba19295" providerId="AD" clId="Web-{1F35E2AC-B7CA-4388-A89D-A21F8628317D}" dt="2021-11-12T23:22:51.782" v="361" actId="20577"/>
          <ac:spMkLst>
            <pc:docMk/>
            <pc:sldMk cId="325264710" sldId="258"/>
            <ac:spMk id="2" creationId="{00000000-0000-0000-0000-000000000000}"/>
          </ac:spMkLst>
        </pc:spChg>
        <pc:spChg chg="mod">
          <ac:chgData name="Helena Hradílková" userId="S::10650@muni.cz::a1bbde07-fb37-49bb-b4b5-077e0ba19295" providerId="AD" clId="Web-{1F35E2AC-B7CA-4388-A89D-A21F8628317D}" dt="2021-11-12T23:25:49.417" v="474" actId="20577"/>
          <ac:spMkLst>
            <pc:docMk/>
            <pc:sldMk cId="325264710" sldId="258"/>
            <ac:spMk id="3" creationId="{00000000-0000-0000-0000-000000000000}"/>
          </ac:spMkLst>
        </pc:spChg>
        <pc:spChg chg="add mod">
          <ac:chgData name="Helena Hradílková" userId="S::10650@muni.cz::a1bbde07-fb37-49bb-b4b5-077e0ba19295" providerId="AD" clId="Web-{1F35E2AC-B7CA-4388-A89D-A21F8628317D}" dt="2021-11-12T23:29:40.618" v="552" actId="1076"/>
          <ac:spMkLst>
            <pc:docMk/>
            <pc:sldMk cId="325264710" sldId="258"/>
            <ac:spMk id="4" creationId="{3F41DF0C-E854-4DC6-BCF0-793D59AA6DB6}"/>
          </ac:spMkLst>
        </pc:spChg>
        <pc:spChg chg="del">
          <ac:chgData name="Helena Hradílková" userId="S::10650@muni.cz::a1bbde07-fb37-49bb-b4b5-077e0ba19295" providerId="AD" clId="Web-{1F35E2AC-B7CA-4388-A89D-A21F8628317D}" dt="2021-11-12T23:23:02.470" v="362"/>
          <ac:spMkLst>
            <pc:docMk/>
            <pc:sldMk cId="325264710" sldId="258"/>
            <ac:spMk id="9" creationId="{660EB578-C970-4186-B93C-45851BBC6E34}"/>
          </ac:spMkLst>
        </pc:spChg>
        <pc:spChg chg="add">
          <ac:chgData name="Helena Hradílková" userId="S::10650@muni.cz::a1bbde07-fb37-49bb-b4b5-077e0ba19295" providerId="AD" clId="Web-{1F35E2AC-B7CA-4388-A89D-A21F8628317D}" dt="2021-11-12T23:23:02.470" v="362"/>
          <ac:spMkLst>
            <pc:docMk/>
            <pc:sldMk cId="325264710" sldId="258"/>
            <ac:spMk id="19" creationId="{660EB578-C970-4186-B93C-45851BBC6E34}"/>
          </ac:spMkLst>
        </pc:spChg>
        <pc:picChg chg="del">
          <ac:chgData name="Helena Hradílková" userId="S::10650@muni.cz::a1bbde07-fb37-49bb-b4b5-077e0ba19295" providerId="AD" clId="Web-{1F35E2AC-B7CA-4388-A89D-A21F8628317D}" dt="2021-11-12T23:22:13.343" v="348"/>
          <ac:picMkLst>
            <pc:docMk/>
            <pc:sldMk cId="325264710" sldId="258"/>
            <ac:picMk id="5" creationId="{A5DEC498-C4EC-4AAA-8824-BA5A5F253E3D}"/>
          </ac:picMkLst>
        </pc:picChg>
        <pc:picChg chg="add">
          <ac:chgData name="Helena Hradílková" userId="S::10650@muni.cz::a1bbde07-fb37-49bb-b4b5-077e0ba19295" providerId="AD" clId="Web-{1F35E2AC-B7CA-4388-A89D-A21F8628317D}" dt="2021-11-12T23:23:02.470" v="362"/>
          <ac:picMkLst>
            <pc:docMk/>
            <pc:sldMk cId="325264710" sldId="258"/>
            <ac:picMk id="15" creationId="{35F1F3B5-7E21-4A2A-8C89-07C5C32F4E44}"/>
          </ac:picMkLst>
        </pc:picChg>
        <pc:cxnChg chg="del">
          <ac:chgData name="Helena Hradílková" userId="S::10650@muni.cz::a1bbde07-fb37-49bb-b4b5-077e0ba19295" providerId="AD" clId="Web-{1F35E2AC-B7CA-4388-A89D-A21F8628317D}" dt="2021-11-12T23:23:02.470" v="362"/>
          <ac:cxnSpMkLst>
            <pc:docMk/>
            <pc:sldMk cId="325264710" sldId="258"/>
            <ac:cxnSpMk id="11" creationId="{CDF57B02-07BB-407B-BB36-06D9C64A673E}"/>
          </ac:cxnSpMkLst>
        </pc:cxnChg>
        <pc:cxnChg chg="del">
          <ac:chgData name="Helena Hradílková" userId="S::10650@muni.cz::a1bbde07-fb37-49bb-b4b5-077e0ba19295" providerId="AD" clId="Web-{1F35E2AC-B7CA-4388-A89D-A21F8628317D}" dt="2021-11-12T23:23:02.470" v="362"/>
          <ac:cxnSpMkLst>
            <pc:docMk/>
            <pc:sldMk cId="325264710" sldId="258"/>
            <ac:cxnSpMk id="13" creationId="{C6855964-C920-48EB-8804-74291211C8A9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23:02.470" v="362"/>
          <ac:cxnSpMkLst>
            <pc:docMk/>
            <pc:sldMk cId="325264710" sldId="258"/>
            <ac:cxnSpMk id="21" creationId="{CDF57B02-07BB-407B-BB36-06D9C64A673E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23:02.470" v="362"/>
          <ac:cxnSpMkLst>
            <pc:docMk/>
            <pc:sldMk cId="325264710" sldId="258"/>
            <ac:cxnSpMk id="23" creationId="{C6855964-C920-48EB-8804-74291211C8A9}"/>
          </ac:cxnSpMkLst>
        </pc:cxnChg>
      </pc:sldChg>
      <pc:sldChg chg="addSp delSp modSp add mod replId setBg">
        <pc:chgData name="Helena Hradílková" userId="S::10650@muni.cz::a1bbde07-fb37-49bb-b4b5-077e0ba19295" providerId="AD" clId="Web-{1F35E2AC-B7CA-4388-A89D-A21F8628317D}" dt="2021-11-12T23:31:56.941" v="561"/>
        <pc:sldMkLst>
          <pc:docMk/>
          <pc:sldMk cId="1118053680" sldId="259"/>
        </pc:sldMkLst>
        <pc:spChg chg="mod">
          <ac:chgData name="Helena Hradílková" userId="S::10650@muni.cz::a1bbde07-fb37-49bb-b4b5-077e0ba19295" providerId="AD" clId="Web-{1F35E2AC-B7CA-4388-A89D-A21F8628317D}" dt="2021-11-12T23:31:56.941" v="561"/>
          <ac:spMkLst>
            <pc:docMk/>
            <pc:sldMk cId="1118053680" sldId="259"/>
            <ac:spMk id="2" creationId="{00000000-0000-0000-0000-000000000000}"/>
          </ac:spMkLst>
        </pc:spChg>
        <pc:spChg chg="mod">
          <ac:chgData name="Helena Hradílková" userId="S::10650@muni.cz::a1bbde07-fb37-49bb-b4b5-077e0ba19295" providerId="AD" clId="Web-{1F35E2AC-B7CA-4388-A89D-A21F8628317D}" dt="2021-11-12T23:31:56.941" v="561"/>
          <ac:spMkLst>
            <pc:docMk/>
            <pc:sldMk cId="1118053680" sldId="259"/>
            <ac:spMk id="3" creationId="{00000000-0000-0000-0000-000000000000}"/>
          </ac:spMkLst>
        </pc:spChg>
        <pc:spChg chg="add mod">
          <ac:chgData name="Helena Hradílková" userId="S::10650@muni.cz::a1bbde07-fb37-49bb-b4b5-077e0ba19295" providerId="AD" clId="Web-{1F35E2AC-B7CA-4388-A89D-A21F8628317D}" dt="2021-11-12T23:31:56.941" v="561"/>
          <ac:spMkLst>
            <pc:docMk/>
            <pc:sldMk cId="1118053680" sldId="259"/>
            <ac:spMk id="4" creationId="{283535F8-8890-4224-B5B9-2D916C595FA7}"/>
          </ac:spMkLst>
        </pc:spChg>
        <pc:spChg chg="del">
          <ac:chgData name="Helena Hradílková" userId="S::10650@muni.cz::a1bbde07-fb37-49bb-b4b5-077e0ba19295" providerId="AD" clId="Web-{1F35E2AC-B7CA-4388-A89D-A21F8628317D}" dt="2021-11-12T23:31:56.941" v="561"/>
          <ac:spMkLst>
            <pc:docMk/>
            <pc:sldMk cId="1118053680" sldId="259"/>
            <ac:spMk id="19" creationId="{660EB578-C970-4186-B93C-45851BBC6E34}"/>
          </ac:spMkLst>
        </pc:spChg>
        <pc:spChg chg="add">
          <ac:chgData name="Helena Hradílková" userId="S::10650@muni.cz::a1bbde07-fb37-49bb-b4b5-077e0ba19295" providerId="AD" clId="Web-{1F35E2AC-B7CA-4388-A89D-A21F8628317D}" dt="2021-11-12T23:31:56.941" v="561"/>
          <ac:spMkLst>
            <pc:docMk/>
            <pc:sldMk cId="1118053680" sldId="259"/>
            <ac:spMk id="28" creationId="{E49D7415-2F11-44C2-B6AA-13A25B6814B9}"/>
          </ac:spMkLst>
        </pc:spChg>
        <pc:picChg chg="add mod ord">
          <ac:chgData name="Helena Hradílková" userId="S::10650@muni.cz::a1bbde07-fb37-49bb-b4b5-077e0ba19295" providerId="AD" clId="Web-{1F35E2AC-B7CA-4388-A89D-A21F8628317D}" dt="2021-11-12T23:31:56.941" v="561"/>
          <ac:picMkLst>
            <pc:docMk/>
            <pc:sldMk cId="1118053680" sldId="259"/>
            <ac:picMk id="5" creationId="{EE295C0C-2498-4AD0-9895-A8E9C2256038}"/>
          </ac:picMkLst>
        </pc:picChg>
        <pc:picChg chg="del">
          <ac:chgData name="Helena Hradílková" userId="S::10650@muni.cz::a1bbde07-fb37-49bb-b4b5-077e0ba19295" providerId="AD" clId="Web-{1F35E2AC-B7CA-4388-A89D-A21F8628317D}" dt="2021-11-12T23:26:04.356" v="476"/>
          <ac:picMkLst>
            <pc:docMk/>
            <pc:sldMk cId="1118053680" sldId="259"/>
            <ac:picMk id="15" creationId="{35F1F3B5-7E21-4A2A-8C89-07C5C32F4E44}"/>
          </ac:picMkLst>
        </pc:picChg>
        <pc:cxnChg chg="del">
          <ac:chgData name="Helena Hradílková" userId="S::10650@muni.cz::a1bbde07-fb37-49bb-b4b5-077e0ba19295" providerId="AD" clId="Web-{1F35E2AC-B7CA-4388-A89D-A21F8628317D}" dt="2021-11-12T23:31:56.941" v="561"/>
          <ac:cxnSpMkLst>
            <pc:docMk/>
            <pc:sldMk cId="1118053680" sldId="259"/>
            <ac:cxnSpMk id="21" creationId="{CDF57B02-07BB-407B-BB36-06D9C64A673E}"/>
          </ac:cxnSpMkLst>
        </pc:cxnChg>
        <pc:cxnChg chg="del">
          <ac:chgData name="Helena Hradílková" userId="S::10650@muni.cz::a1bbde07-fb37-49bb-b4b5-077e0ba19295" providerId="AD" clId="Web-{1F35E2AC-B7CA-4388-A89D-A21F8628317D}" dt="2021-11-12T23:31:56.941" v="561"/>
          <ac:cxnSpMkLst>
            <pc:docMk/>
            <pc:sldMk cId="1118053680" sldId="259"/>
            <ac:cxnSpMk id="23" creationId="{C6855964-C920-48EB-8804-74291211C8A9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31:56.941" v="561"/>
          <ac:cxnSpMkLst>
            <pc:docMk/>
            <pc:sldMk cId="1118053680" sldId="259"/>
            <ac:cxnSpMk id="30" creationId="{D2E57F3D-33BE-4306-87E6-245763719516}"/>
          </ac:cxnSpMkLst>
        </pc:cxnChg>
      </pc:sldChg>
      <pc:sldChg chg="addSp delSp modSp add mod ord replId setBg">
        <pc:chgData name="Helena Hradílková" userId="S::10650@muni.cz::a1bbde07-fb37-49bb-b4b5-077e0ba19295" providerId="AD" clId="Web-{1F35E2AC-B7CA-4388-A89D-A21F8628317D}" dt="2021-11-12T23:38:58.277" v="706" actId="20577"/>
        <pc:sldMkLst>
          <pc:docMk/>
          <pc:sldMk cId="3143403943" sldId="260"/>
        </pc:sldMkLst>
        <pc:spChg chg="mod">
          <ac:chgData name="Helena Hradílková" userId="S::10650@muni.cz::a1bbde07-fb37-49bb-b4b5-077e0ba19295" providerId="AD" clId="Web-{1F35E2AC-B7CA-4388-A89D-A21F8628317D}" dt="2021-11-12T23:35:25.422" v="638"/>
          <ac:spMkLst>
            <pc:docMk/>
            <pc:sldMk cId="3143403943" sldId="260"/>
            <ac:spMk id="2" creationId="{00000000-0000-0000-0000-000000000000}"/>
          </ac:spMkLst>
        </pc:spChg>
        <pc:spChg chg="mod">
          <ac:chgData name="Helena Hradílková" userId="S::10650@muni.cz::a1bbde07-fb37-49bb-b4b5-077e0ba19295" providerId="AD" clId="Web-{1F35E2AC-B7CA-4388-A89D-A21F8628317D}" dt="2021-11-12T23:38:58.277" v="706" actId="20577"/>
          <ac:spMkLst>
            <pc:docMk/>
            <pc:sldMk cId="3143403943" sldId="260"/>
            <ac:spMk id="3" creationId="{00000000-0000-0000-0000-000000000000}"/>
          </ac:spMkLst>
        </pc:spChg>
        <pc:spChg chg="mod ord">
          <ac:chgData name="Helena Hradílková" userId="S::10650@muni.cz::a1bbde07-fb37-49bb-b4b5-077e0ba19295" providerId="AD" clId="Web-{1F35E2AC-B7CA-4388-A89D-A21F8628317D}" dt="2021-11-12T23:35:25.422" v="638"/>
          <ac:spMkLst>
            <pc:docMk/>
            <pc:sldMk cId="3143403943" sldId="260"/>
            <ac:spMk id="6" creationId="{F9E7EC54-1A72-4EB0-8581-4C79020999EE}"/>
          </ac:spMkLst>
        </pc:spChg>
        <pc:spChg chg="del">
          <ac:chgData name="Helena Hradílková" userId="S::10650@muni.cz::a1bbde07-fb37-49bb-b4b5-077e0ba19295" providerId="AD" clId="Web-{1F35E2AC-B7CA-4388-A89D-A21F8628317D}" dt="2021-11-12T23:35:25.422" v="638"/>
          <ac:spMkLst>
            <pc:docMk/>
            <pc:sldMk cId="3143403943" sldId="260"/>
            <ac:spMk id="9" creationId="{660EB578-C970-4186-B93C-45851BBC6E34}"/>
          </ac:spMkLst>
        </pc:spChg>
        <pc:spChg chg="add">
          <ac:chgData name="Helena Hradílková" userId="S::10650@muni.cz::a1bbde07-fb37-49bb-b4b5-077e0ba19295" providerId="AD" clId="Web-{1F35E2AC-B7CA-4388-A89D-A21F8628317D}" dt="2021-11-12T23:35:25.422" v="638"/>
          <ac:spMkLst>
            <pc:docMk/>
            <pc:sldMk cId="3143403943" sldId="260"/>
            <ac:spMk id="18" creationId="{E49D7415-2F11-44C2-B6AA-13A25B6814B9}"/>
          </ac:spMkLst>
        </pc:spChg>
        <pc:picChg chg="add mod">
          <ac:chgData name="Helena Hradílková" userId="S::10650@muni.cz::a1bbde07-fb37-49bb-b4b5-077e0ba19295" providerId="AD" clId="Web-{1F35E2AC-B7CA-4388-A89D-A21F8628317D}" dt="2021-11-12T23:35:25.422" v="638"/>
          <ac:picMkLst>
            <pc:docMk/>
            <pc:sldMk cId="3143403943" sldId="260"/>
            <ac:picMk id="4" creationId="{FB6FF7E9-1B04-4C32-B617-1B93FC86E8F2}"/>
          </ac:picMkLst>
        </pc:picChg>
        <pc:picChg chg="del">
          <ac:chgData name="Helena Hradílková" userId="S::10650@muni.cz::a1bbde07-fb37-49bb-b4b5-077e0ba19295" providerId="AD" clId="Web-{1F35E2AC-B7CA-4388-A89D-A21F8628317D}" dt="2021-11-12T23:35:03.436" v="632"/>
          <ac:picMkLst>
            <pc:docMk/>
            <pc:sldMk cId="3143403943" sldId="260"/>
            <ac:picMk id="5" creationId="{A5DEC498-C4EC-4AAA-8824-BA5A5F253E3D}"/>
          </ac:picMkLst>
        </pc:picChg>
        <pc:cxnChg chg="del">
          <ac:chgData name="Helena Hradílková" userId="S::10650@muni.cz::a1bbde07-fb37-49bb-b4b5-077e0ba19295" providerId="AD" clId="Web-{1F35E2AC-B7CA-4388-A89D-A21F8628317D}" dt="2021-11-12T23:35:25.422" v="638"/>
          <ac:cxnSpMkLst>
            <pc:docMk/>
            <pc:sldMk cId="3143403943" sldId="260"/>
            <ac:cxnSpMk id="11" creationId="{CDF57B02-07BB-407B-BB36-06D9C64A673E}"/>
          </ac:cxnSpMkLst>
        </pc:cxnChg>
        <pc:cxnChg chg="del">
          <ac:chgData name="Helena Hradílková" userId="S::10650@muni.cz::a1bbde07-fb37-49bb-b4b5-077e0ba19295" providerId="AD" clId="Web-{1F35E2AC-B7CA-4388-A89D-A21F8628317D}" dt="2021-11-12T23:35:25.422" v="638"/>
          <ac:cxnSpMkLst>
            <pc:docMk/>
            <pc:sldMk cId="3143403943" sldId="260"/>
            <ac:cxnSpMk id="13" creationId="{C6855964-C920-48EB-8804-74291211C8A9}"/>
          </ac:cxnSpMkLst>
        </pc:cxnChg>
        <pc:cxnChg chg="add">
          <ac:chgData name="Helena Hradílková" userId="S::10650@muni.cz::a1bbde07-fb37-49bb-b4b5-077e0ba19295" providerId="AD" clId="Web-{1F35E2AC-B7CA-4388-A89D-A21F8628317D}" dt="2021-11-12T23:35:25.422" v="638"/>
          <ac:cxnSpMkLst>
            <pc:docMk/>
            <pc:sldMk cId="3143403943" sldId="260"/>
            <ac:cxnSpMk id="20" creationId="{D2E57F3D-33BE-4306-87E6-245763719516}"/>
          </ac:cxnSpMkLst>
        </pc:cxnChg>
      </pc:sldChg>
      <pc:sldChg chg="addSp delSp modSp add mod replId modClrScheme delDesignElem chgLayout">
        <pc:chgData name="Helena Hradílková" userId="S::10650@muni.cz::a1bbde07-fb37-49bb-b4b5-077e0ba19295" providerId="AD" clId="Web-{1F35E2AC-B7CA-4388-A89D-A21F8628317D}" dt="2021-11-12T23:49:11.437" v="1088" actId="1076"/>
        <pc:sldMkLst>
          <pc:docMk/>
          <pc:sldMk cId="404999974" sldId="261"/>
        </pc:sldMkLst>
        <pc:spChg chg="mod ord">
          <ac:chgData name="Helena Hradílková" userId="S::10650@muni.cz::a1bbde07-fb37-49bb-b4b5-077e0ba19295" providerId="AD" clId="Web-{1F35E2AC-B7CA-4388-A89D-A21F8628317D}" dt="2021-11-12T23:39:47.999" v="733"/>
          <ac:spMkLst>
            <pc:docMk/>
            <pc:sldMk cId="404999974" sldId="261"/>
            <ac:spMk id="2" creationId="{00000000-0000-0000-0000-000000000000}"/>
          </ac:spMkLst>
        </pc:spChg>
        <pc:spChg chg="mod ord">
          <ac:chgData name="Helena Hradílková" userId="S::10650@muni.cz::a1bbde07-fb37-49bb-b4b5-077e0ba19295" providerId="AD" clId="Web-{1F35E2AC-B7CA-4388-A89D-A21F8628317D}" dt="2021-11-12T23:39:47.999" v="733"/>
          <ac:spMkLst>
            <pc:docMk/>
            <pc:sldMk cId="404999974" sldId="261"/>
            <ac:spMk id="3" creationId="{00000000-0000-0000-0000-000000000000}"/>
          </ac:spMkLst>
        </pc:spChg>
        <pc:spChg chg="add del mod ord">
          <ac:chgData name="Helena Hradílková" userId="S::10650@muni.cz::a1bbde07-fb37-49bb-b4b5-077e0ba19295" providerId="AD" clId="Web-{1F35E2AC-B7CA-4388-A89D-A21F8628317D}" dt="2021-11-12T23:40:38.627" v="737"/>
          <ac:spMkLst>
            <pc:docMk/>
            <pc:sldMk cId="404999974" sldId="261"/>
            <ac:spMk id="5" creationId="{CB69B990-411A-43E8-8CBD-ECD0C4349080}"/>
          </ac:spMkLst>
        </pc:spChg>
        <pc:spChg chg="del">
          <ac:chgData name="Helena Hradílková" userId="S::10650@muni.cz::a1bbde07-fb37-49bb-b4b5-077e0ba19295" providerId="AD" clId="Web-{1F35E2AC-B7CA-4388-A89D-A21F8628317D}" dt="2021-11-12T23:39:47.999" v="733"/>
          <ac:spMkLst>
            <pc:docMk/>
            <pc:sldMk cId="404999974" sldId="261"/>
            <ac:spMk id="18" creationId="{E49D7415-2F11-44C2-B6AA-13A25B6814B9}"/>
          </ac:spMkLst>
        </pc:spChg>
        <pc:graphicFrameChg chg="add mod ord modGraphic">
          <ac:chgData name="Helena Hradílková" userId="S::10650@muni.cz::a1bbde07-fb37-49bb-b4b5-077e0ba19295" providerId="AD" clId="Web-{1F35E2AC-B7CA-4388-A89D-A21F8628317D}" dt="2021-11-12T23:49:11.437" v="1088" actId="1076"/>
          <ac:graphicFrameMkLst>
            <pc:docMk/>
            <pc:sldMk cId="404999974" sldId="261"/>
            <ac:graphicFrameMk id="7" creationId="{D0D77CBB-0099-4C45-BA4A-BB95D2D15930}"/>
          </ac:graphicFrameMkLst>
        </pc:graphicFrameChg>
        <pc:picChg chg="add del">
          <ac:chgData name="Helena Hradílková" userId="S::10650@muni.cz::a1bbde07-fb37-49bb-b4b5-077e0ba19295" providerId="AD" clId="Web-{1F35E2AC-B7CA-4388-A89D-A21F8628317D}" dt="2021-11-12T23:40:12.235" v="736"/>
          <ac:picMkLst>
            <pc:docMk/>
            <pc:sldMk cId="404999974" sldId="261"/>
            <ac:picMk id="4" creationId="{FB6FF7E9-1B04-4C32-B617-1B93FC86E8F2}"/>
          </ac:picMkLst>
        </pc:picChg>
        <pc:picChg chg="add mod">
          <ac:chgData name="Helena Hradílková" userId="S::10650@muni.cz::a1bbde07-fb37-49bb-b4b5-077e0ba19295" providerId="AD" clId="Web-{1F35E2AC-B7CA-4388-A89D-A21F8628317D}" dt="2021-11-12T23:47:39.463" v="1084" actId="1076"/>
          <ac:picMkLst>
            <pc:docMk/>
            <pc:sldMk cId="404999974" sldId="261"/>
            <ac:picMk id="8" creationId="{A19741CC-09F7-4D72-8FD3-B0584A1EAE73}"/>
          </ac:picMkLst>
        </pc:picChg>
        <pc:cxnChg chg="del">
          <ac:chgData name="Helena Hradílková" userId="S::10650@muni.cz::a1bbde07-fb37-49bb-b4b5-077e0ba19295" providerId="AD" clId="Web-{1F35E2AC-B7CA-4388-A89D-A21F8628317D}" dt="2021-11-12T23:39:47.999" v="733"/>
          <ac:cxnSpMkLst>
            <pc:docMk/>
            <pc:sldMk cId="404999974" sldId="261"/>
            <ac:cxnSpMk id="20" creationId="{D2E57F3D-33BE-4306-87E6-245763719516}"/>
          </ac:cxnSpMkLst>
        </pc:cxnChg>
      </pc:sldChg>
      <pc:sldChg chg="add del ord replId">
        <pc:chgData name="Helena Hradílková" userId="S::10650@muni.cz::a1bbde07-fb37-49bb-b4b5-077e0ba19295" providerId="AD" clId="Web-{1F35E2AC-B7CA-4388-A89D-A21F8628317D}" dt="2021-11-12T23:48:59.092" v="1087"/>
        <pc:sldMkLst>
          <pc:docMk/>
          <pc:sldMk cId="2062580147" sldId="262"/>
        </pc:sldMkLst>
      </pc:sldChg>
      <pc:sldMasterChg chg="del delSldLayout">
        <pc:chgData name="Helena Hradílková" userId="S::10650@muni.cz::a1bbde07-fb37-49bb-b4b5-077e0ba19295" providerId="AD" clId="Web-{1F35E2AC-B7CA-4388-A89D-A21F8628317D}" dt="2021-11-12T23:03:25.170" v="0"/>
        <pc:sldMasterMkLst>
          <pc:docMk/>
          <pc:sldMasterMk cId="464252367" sldId="2147483648"/>
        </pc:sldMasterMkLst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Helena Hradílková" userId="S::10650@muni.cz::a1bbde07-fb37-49bb-b4b5-077e0ba19295" providerId="AD" clId="Web-{1F35E2AC-B7CA-4388-A89D-A21F8628317D}" dt="2021-11-12T23:03:25.170" v="0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mod setBg addSldLayout modSldLayout">
        <pc:chgData name="Helena Hradílková" userId="S::10650@muni.cz::a1bbde07-fb37-49bb-b4b5-077e0ba19295" providerId="AD" clId="Web-{1F35E2AC-B7CA-4388-A89D-A21F8628317D}" dt="2021-11-12T23:26:47.452" v="477"/>
        <pc:sldMasterMkLst>
          <pc:docMk/>
          <pc:sldMasterMk cId="790210864" sldId="2147483673"/>
        </pc:sldMasterMkLst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887116516" sldId="2147483662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3937955892" sldId="2147483663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4227847913" sldId="2147483664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3078523888" sldId="2147483665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1850282793" sldId="2147483666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3875452454" sldId="2147483667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2608242369" sldId="2147483668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2638613014" sldId="2147483669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3699919" sldId="2147483670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3128104920" sldId="2147483671"/>
          </pc:sldLayoutMkLst>
        </pc:sldLayoutChg>
        <pc:sldLayoutChg chg="add mod">
          <pc:chgData name="Helena Hradílková" userId="S::10650@muni.cz::a1bbde07-fb37-49bb-b4b5-077e0ba19295" providerId="AD" clId="Web-{1F35E2AC-B7CA-4388-A89D-A21F8628317D}" dt="2021-11-12T23:26:47.452" v="477"/>
          <pc:sldLayoutMkLst>
            <pc:docMk/>
            <pc:sldMasterMk cId="790210864" sldId="2147483673"/>
            <pc:sldLayoutMk cId="2668272381" sldId="2147483672"/>
          </pc:sldLayoutMkLst>
        </pc:sldLayoutChg>
      </pc:sldMasterChg>
    </pc:docChg>
  </pc:docChgLst>
  <pc:docChgLst>
    <pc:chgData name="Helena Hradílková" userId="a1bbde07-fb37-49bb-b4b5-077e0ba19295" providerId="ADAL" clId="{C527DB62-EC69-4871-A27D-FEA111AAB6A0}"/>
    <pc:docChg chg="delSld">
      <pc:chgData name="Helena Hradílková" userId="a1bbde07-fb37-49bb-b4b5-077e0ba19295" providerId="ADAL" clId="{C527DB62-EC69-4871-A27D-FEA111AAB6A0}" dt="2021-11-15T08:32:10.632" v="0" actId="2696"/>
      <pc:docMkLst>
        <pc:docMk/>
      </pc:docMkLst>
      <pc:sldChg chg="del">
        <pc:chgData name="Helena Hradílková" userId="a1bbde07-fb37-49bb-b4b5-077e0ba19295" providerId="ADAL" clId="{C527DB62-EC69-4871-A27D-FEA111AAB6A0}" dt="2021-11-15T08:32:10.632" v="0" actId="2696"/>
        <pc:sldMkLst>
          <pc:docMk/>
          <pc:sldMk cId="32526471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/>
              <a:t>SOUTĚŽ V RYCHLOPSANÍ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700"/>
              <a:t>Kdo zvládne nejrychleji, a bez chyb, opsat do mobilu nebo tabletu tyto citáty?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 i="1">
                <a:ea typeface="+mn-lt"/>
                <a:cs typeface="+mn-lt"/>
              </a:rPr>
              <a:t>Jen jeden den bez beden.</a:t>
            </a:r>
            <a:endParaRPr lang="cs-CZ" sz="1700" i="1"/>
          </a:p>
          <a:p>
            <a:pPr>
              <a:lnSpc>
                <a:spcPct val="110000"/>
              </a:lnSpc>
            </a:pPr>
            <a:r>
              <a:rPr lang="cs-CZ" sz="1700" i="1"/>
              <a:t>Pudl prdl pudr.</a:t>
            </a:r>
            <a:endParaRPr lang="en-US" sz="1700" i="1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cs-CZ" sz="1700" i="1"/>
              <a:t>Die </a:t>
            </a:r>
            <a:r>
              <a:rPr lang="cs-CZ" sz="1700" i="1" err="1"/>
              <a:t>größte</a:t>
            </a:r>
            <a:r>
              <a:rPr lang="cs-CZ" sz="1700" i="1"/>
              <a:t> </a:t>
            </a:r>
            <a:r>
              <a:rPr lang="cs-CZ" sz="1700" i="1" err="1"/>
              <a:t>Sehenswürdigkeit</a:t>
            </a:r>
            <a:r>
              <a:rPr lang="cs-CZ" sz="1700" i="1"/>
              <a:t>, </a:t>
            </a:r>
            <a:r>
              <a:rPr lang="cs-CZ" sz="1700" i="1" err="1"/>
              <a:t>die</a:t>
            </a:r>
            <a:r>
              <a:rPr lang="cs-CZ" sz="1700" i="1"/>
              <a:t> es </a:t>
            </a:r>
            <a:r>
              <a:rPr lang="cs-CZ" sz="1700" i="1" err="1"/>
              <a:t>gibt</a:t>
            </a:r>
            <a:r>
              <a:rPr lang="cs-CZ" sz="1700" i="1"/>
              <a:t>, </a:t>
            </a:r>
            <a:r>
              <a:rPr lang="cs-CZ" sz="1700" i="1" err="1"/>
              <a:t>ist</a:t>
            </a:r>
            <a:r>
              <a:rPr lang="cs-CZ" sz="1700" i="1"/>
              <a:t> </a:t>
            </a:r>
            <a:r>
              <a:rPr lang="cs-CZ" sz="1700" i="1" err="1"/>
              <a:t>die</a:t>
            </a:r>
            <a:r>
              <a:rPr lang="cs-CZ" sz="1700" i="1"/>
              <a:t> Welt – </a:t>
            </a:r>
            <a:r>
              <a:rPr lang="cs-CZ" sz="1700" i="1" err="1"/>
              <a:t>sieh</a:t>
            </a:r>
            <a:r>
              <a:rPr lang="cs-CZ" sz="1700" i="1"/>
              <a:t> </a:t>
            </a:r>
            <a:r>
              <a:rPr lang="cs-CZ" sz="1700" i="1" err="1"/>
              <a:t>sie</a:t>
            </a:r>
            <a:r>
              <a:rPr lang="cs-CZ" sz="1700" i="1"/>
              <a:t> </a:t>
            </a:r>
            <a:r>
              <a:rPr lang="cs-CZ" sz="1700" i="1" err="1"/>
              <a:t>dir</a:t>
            </a:r>
            <a:r>
              <a:rPr lang="cs-CZ" sz="1700" i="1"/>
              <a:t> </a:t>
            </a:r>
            <a:r>
              <a:rPr lang="cs-CZ" sz="1700" i="1" err="1"/>
              <a:t>an</a:t>
            </a:r>
            <a:r>
              <a:rPr lang="cs-CZ" sz="1700" i="1"/>
              <a:t>.</a:t>
            </a:r>
          </a:p>
          <a:p>
            <a:pPr>
              <a:lnSpc>
                <a:spcPct val="110000"/>
              </a:lnSpc>
            </a:pPr>
            <a:r>
              <a:rPr lang="cs-CZ" sz="1700" i="1" err="1">
                <a:ea typeface="+mn-lt"/>
                <a:cs typeface="+mn-lt"/>
              </a:rPr>
              <a:t>Étant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sorti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sans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parapluie</a:t>
            </a:r>
            <a:r>
              <a:rPr lang="cs-CZ" sz="1700" i="1">
                <a:ea typeface="+mn-lt"/>
                <a:cs typeface="+mn-lt"/>
              </a:rPr>
              <a:t>, </a:t>
            </a:r>
            <a:r>
              <a:rPr lang="cs-CZ" sz="1700" i="1" err="1">
                <a:ea typeface="+mn-lt"/>
                <a:cs typeface="+mn-lt"/>
              </a:rPr>
              <a:t>il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m'eűt</a:t>
            </a:r>
            <a:r>
              <a:rPr lang="cs-CZ" sz="1700" i="1">
                <a:ea typeface="+mn-lt"/>
                <a:cs typeface="+mn-lt"/>
              </a:rPr>
              <a:t> plus </a:t>
            </a:r>
            <a:r>
              <a:rPr lang="cs-CZ" sz="1700" i="1" err="1">
                <a:ea typeface="+mn-lt"/>
                <a:cs typeface="+mn-lt"/>
              </a:rPr>
              <a:t>plu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qu'il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plűt</a:t>
            </a:r>
            <a:r>
              <a:rPr lang="cs-CZ" sz="1700" i="1">
                <a:ea typeface="+mn-lt"/>
                <a:cs typeface="+mn-lt"/>
              </a:rPr>
              <a:t> plus </a:t>
            </a:r>
            <a:r>
              <a:rPr lang="cs-CZ" sz="1700" i="1" err="1">
                <a:ea typeface="+mn-lt"/>
                <a:cs typeface="+mn-lt"/>
              </a:rPr>
              <a:t>tôt</a:t>
            </a:r>
            <a:r>
              <a:rPr lang="cs-CZ" sz="1700" i="1">
                <a:ea typeface="+mn-lt"/>
                <a:cs typeface="+mn-lt"/>
              </a:rPr>
              <a:t>.</a:t>
            </a:r>
            <a:endParaRPr lang="cs-CZ" sz="1700" i="1"/>
          </a:p>
          <a:p>
            <a:pPr>
              <a:lnSpc>
                <a:spcPct val="110000"/>
              </a:lnSpc>
            </a:pPr>
            <a:r>
              <a:rPr lang="cs-CZ" sz="1700" i="1" err="1">
                <a:ea typeface="+mn-lt"/>
                <a:cs typeface="+mn-lt"/>
              </a:rPr>
              <a:t>Little</a:t>
            </a:r>
            <a:r>
              <a:rPr lang="cs-CZ" sz="1700" i="1">
                <a:ea typeface="+mn-lt"/>
                <a:cs typeface="+mn-lt"/>
              </a:rPr>
              <a:t> Mike </a:t>
            </a:r>
            <a:r>
              <a:rPr lang="cs-CZ" sz="1700" i="1" err="1">
                <a:ea typeface="+mn-lt"/>
                <a:cs typeface="+mn-lt"/>
              </a:rPr>
              <a:t>left</a:t>
            </a:r>
            <a:r>
              <a:rPr lang="cs-CZ" sz="1700" i="1">
                <a:ea typeface="+mn-lt"/>
                <a:cs typeface="+mn-lt"/>
              </a:rPr>
              <a:t> his bike </a:t>
            </a:r>
            <a:r>
              <a:rPr lang="cs-CZ" sz="1700" i="1" err="1">
                <a:ea typeface="+mn-lt"/>
                <a:cs typeface="+mn-lt"/>
              </a:rPr>
              <a:t>like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Tike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at</a:t>
            </a:r>
            <a:r>
              <a:rPr lang="cs-CZ" sz="1700" i="1">
                <a:ea typeface="+mn-lt"/>
                <a:cs typeface="+mn-lt"/>
              </a:rPr>
              <a:t> </a:t>
            </a:r>
            <a:r>
              <a:rPr lang="cs-CZ" sz="1700" i="1" err="1">
                <a:ea typeface="+mn-lt"/>
                <a:cs typeface="+mn-lt"/>
              </a:rPr>
              <a:t>Spike's</a:t>
            </a:r>
            <a:r>
              <a:rPr lang="cs-CZ" sz="1700" i="1">
                <a:ea typeface="+mn-lt"/>
                <a:cs typeface="+mn-lt"/>
              </a:rPr>
              <a:t>.</a:t>
            </a:r>
            <a:endParaRPr lang="cs-CZ" sz="1700" i="1"/>
          </a:p>
          <a:p>
            <a:pPr marL="0" indent="0">
              <a:lnSpc>
                <a:spcPct val="110000"/>
              </a:lnSpc>
              <a:buNone/>
            </a:pPr>
            <a:endParaRPr lang="cs-CZ" sz="1700"/>
          </a:p>
        </p:txBody>
      </p:sp>
      <p:pic>
        <p:nvPicPr>
          <p:cNvPr id="11" name="Obrázek 11" descr="Obsah obrázku text, osoba, interiér, použít&#10;&#10;Popis se vygeneroval automaticky.">
            <a:extLst>
              <a:ext uri="{FF2B5EF4-FFF2-40B4-BE49-F238E27FC236}">
                <a16:creationId xmlns:a16="http://schemas.microsoft.com/office/drawing/2014/main" id="{4D7D61E9-C9FB-404D-81CD-5BD3B179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2" r="20920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7342CF-5899-4384-8F3E-D5EE27C3A81E}"/>
              </a:ext>
            </a:extLst>
          </p:cNvPr>
          <p:cNvSpPr txBox="1"/>
          <p:nvPr/>
        </p:nvSpPr>
        <p:spPr>
          <a:xfrm>
            <a:off x="751840" y="6217920"/>
            <a:ext cx="638048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Zdroj: </a:t>
            </a:r>
            <a:r>
              <a:rPr lang="cs-CZ" sz="900" dirty="0" err="1"/>
              <a:t>Feick</a:t>
            </a:r>
            <a:r>
              <a:rPr lang="cs-CZ" sz="900" dirty="0"/>
              <a:t>, Diana (2015): </a:t>
            </a:r>
            <a:r>
              <a:rPr lang="cs-CZ" sz="900" dirty="0" err="1"/>
              <a:t>Mehr</a:t>
            </a:r>
            <a:r>
              <a:rPr lang="cs-CZ" sz="900" dirty="0"/>
              <a:t> </a:t>
            </a:r>
            <a:r>
              <a:rPr lang="cs-CZ" sz="900" dirty="0" err="1"/>
              <a:t>als</a:t>
            </a:r>
            <a:r>
              <a:rPr lang="cs-CZ" sz="900" dirty="0"/>
              <a:t> </a:t>
            </a:r>
            <a:r>
              <a:rPr lang="cs-CZ" sz="900" dirty="0" err="1"/>
              <a:t>nur</a:t>
            </a:r>
            <a:r>
              <a:rPr lang="cs-CZ" sz="900" dirty="0"/>
              <a:t> </a:t>
            </a:r>
            <a:r>
              <a:rPr lang="cs-CZ" sz="900" dirty="0" err="1"/>
              <a:t>Apps</a:t>
            </a:r>
            <a:r>
              <a:rPr lang="cs-CZ" sz="900" dirty="0"/>
              <a:t>. </a:t>
            </a:r>
            <a:r>
              <a:rPr lang="cs-CZ" sz="900" dirty="0" err="1"/>
              <a:t>Mobiles</a:t>
            </a:r>
            <a:r>
              <a:rPr lang="cs-CZ" sz="900" dirty="0"/>
              <a:t> </a:t>
            </a:r>
            <a:r>
              <a:rPr lang="cs-CZ" sz="900" dirty="0" err="1"/>
              <a:t>Lernen</a:t>
            </a:r>
            <a:r>
              <a:rPr lang="cs-CZ" sz="900" dirty="0"/>
              <a:t> </a:t>
            </a:r>
            <a:r>
              <a:rPr lang="cs-CZ" sz="900" dirty="0" err="1"/>
              <a:t>im</a:t>
            </a:r>
            <a:r>
              <a:rPr lang="cs-CZ" sz="900" dirty="0"/>
              <a:t> </a:t>
            </a:r>
            <a:r>
              <a:rPr lang="cs-CZ" sz="900" dirty="0" err="1"/>
              <a:t>DaF-Unterricht</a:t>
            </a:r>
            <a:r>
              <a:rPr lang="cs-CZ" sz="900" dirty="0"/>
              <a:t>. In: </a:t>
            </a:r>
            <a:r>
              <a:rPr lang="cs-CZ" sz="900" dirty="0" err="1"/>
              <a:t>Fremdsprache</a:t>
            </a:r>
            <a:r>
              <a:rPr lang="cs-CZ" sz="900" dirty="0"/>
              <a:t> </a:t>
            </a:r>
            <a:r>
              <a:rPr lang="cs-CZ" sz="900" dirty="0" err="1"/>
              <a:t>Deutch</a:t>
            </a:r>
            <a:r>
              <a:rPr lang="cs-CZ" sz="900" dirty="0"/>
              <a:t>. 53, 14-19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cs-CZ" dirty="0"/>
              <a:t>Mobilní poezie</a:t>
            </a:r>
          </a:p>
        </p:txBody>
      </p:sp>
      <p:pic>
        <p:nvPicPr>
          <p:cNvPr id="5" name="Picture 4" descr="Poznámkový blok">
            <a:extLst>
              <a:ext uri="{FF2B5EF4-FFF2-40B4-BE49-F238E27FC236}">
                <a16:creationId xmlns:a16="http://schemas.microsoft.com/office/drawing/2014/main" id="{A5DEC498-C4EC-4AAA-8824-BA5A5F253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6" r="34579" b="-6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900"/>
              <a:t>Jednoduchý recept, jak napsat báseň (jako SMS):</a:t>
            </a:r>
          </a:p>
          <a:p>
            <a:pPr>
              <a:lnSpc>
                <a:spcPct val="110000"/>
              </a:lnSpc>
            </a:pPr>
            <a:endParaRPr lang="cs-CZ" sz="1900"/>
          </a:p>
          <a:p>
            <a:pPr marL="0" indent="0">
              <a:lnSpc>
                <a:spcPct val="110000"/>
              </a:lnSpc>
              <a:buNone/>
            </a:pPr>
            <a:r>
              <a:rPr lang="cs-CZ" sz="1900"/>
              <a:t>1. řádek: 1 podstatné jméno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/>
              <a:t>2. řádek: 2 slova, která popisují to první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/>
              <a:t>3. řádek: 3 slova, která popisují co "podstatné jméno" dělá nebo kde 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/>
              <a:t>4. řádek: 4 slova, první je "já"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/>
              <a:t>5. řádek: 1 slovo: ukončí text (pointa, protiklad, provokace)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9E7EC54-1A72-4EB0-8581-4C79020999EE}"/>
              </a:ext>
            </a:extLst>
          </p:cNvPr>
          <p:cNvSpPr txBox="1"/>
          <p:nvPr/>
        </p:nvSpPr>
        <p:spPr>
          <a:xfrm>
            <a:off x="5527040" y="6502400"/>
            <a:ext cx="638048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 dirty="0"/>
              <a:t>Zdroj: </a:t>
            </a:r>
            <a:r>
              <a:rPr lang="cs-CZ" sz="900" dirty="0" err="1"/>
              <a:t>Feick</a:t>
            </a:r>
            <a:r>
              <a:rPr lang="cs-CZ" sz="900" dirty="0"/>
              <a:t>, Diana (2015): </a:t>
            </a:r>
            <a:r>
              <a:rPr lang="cs-CZ" sz="900" dirty="0" err="1"/>
              <a:t>Mehr</a:t>
            </a:r>
            <a:r>
              <a:rPr lang="cs-CZ" sz="900" dirty="0"/>
              <a:t> </a:t>
            </a:r>
            <a:r>
              <a:rPr lang="cs-CZ" sz="900" dirty="0" err="1"/>
              <a:t>als</a:t>
            </a:r>
            <a:r>
              <a:rPr lang="cs-CZ" sz="900" dirty="0"/>
              <a:t> </a:t>
            </a:r>
            <a:r>
              <a:rPr lang="cs-CZ" sz="900" dirty="0" err="1"/>
              <a:t>nur</a:t>
            </a:r>
            <a:r>
              <a:rPr lang="cs-CZ" sz="900" dirty="0"/>
              <a:t> </a:t>
            </a:r>
            <a:r>
              <a:rPr lang="cs-CZ" sz="900" dirty="0" err="1"/>
              <a:t>Apps</a:t>
            </a:r>
            <a:r>
              <a:rPr lang="cs-CZ" sz="900" dirty="0"/>
              <a:t>. </a:t>
            </a:r>
            <a:r>
              <a:rPr lang="cs-CZ" sz="900" dirty="0" err="1"/>
              <a:t>Mobiles</a:t>
            </a:r>
            <a:r>
              <a:rPr lang="cs-CZ" sz="900" dirty="0"/>
              <a:t> </a:t>
            </a:r>
            <a:r>
              <a:rPr lang="cs-CZ" sz="900" dirty="0" err="1"/>
              <a:t>Lernen</a:t>
            </a:r>
            <a:r>
              <a:rPr lang="cs-CZ" sz="900" dirty="0"/>
              <a:t> </a:t>
            </a:r>
            <a:r>
              <a:rPr lang="cs-CZ" sz="900" dirty="0" err="1"/>
              <a:t>im</a:t>
            </a:r>
            <a:r>
              <a:rPr lang="cs-CZ" sz="900" dirty="0"/>
              <a:t> </a:t>
            </a:r>
            <a:r>
              <a:rPr lang="cs-CZ" sz="900" dirty="0" err="1"/>
              <a:t>DaF-Unterricht</a:t>
            </a:r>
            <a:r>
              <a:rPr lang="cs-CZ" sz="900" dirty="0"/>
              <a:t>. In: </a:t>
            </a:r>
            <a:r>
              <a:rPr lang="cs-CZ" sz="900" dirty="0" err="1"/>
              <a:t>Fremdsprache</a:t>
            </a:r>
            <a:r>
              <a:rPr lang="cs-CZ" sz="900" dirty="0"/>
              <a:t> </a:t>
            </a:r>
            <a:r>
              <a:rPr lang="cs-CZ" sz="900" dirty="0" err="1"/>
              <a:t>Deutch</a:t>
            </a:r>
            <a:r>
              <a:rPr lang="cs-CZ" sz="900" dirty="0"/>
              <a:t>. 53, 14-19</a:t>
            </a:r>
          </a:p>
        </p:txBody>
      </p:sp>
    </p:spTree>
    <p:extLst>
      <p:ext uri="{BB962C8B-B14F-4D97-AF65-F5344CB8AC3E}">
        <p14:creationId xmlns:p14="http://schemas.microsoft.com/office/powerpoint/2010/main" val="402808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/>
          </a:bodyPr>
          <a:lstStyle/>
          <a:p>
            <a:r>
              <a:rPr lang="cs-CZ" dirty="0"/>
              <a:t>Ping-pong-story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EE295C0C-2498-4AD0-9895-A8E9C2256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20506"/>
            <a:ext cx="4976888" cy="441698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415014" y="2276474"/>
            <a:ext cx="5014790" cy="38850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latin typeface="Calisto MT"/>
              </a:rPr>
              <a:t>Napište ve dvojici příběh, aniž byste se nahlas domlouvali.</a:t>
            </a:r>
          </a:p>
          <a:p>
            <a:pPr marL="0" indent="0">
              <a:buNone/>
            </a:pPr>
            <a:r>
              <a:rPr lang="cs-CZ">
                <a:latin typeface="Calisto MT"/>
              </a:rPr>
              <a:t>Posílejte si části textu (věty, dialog, obrázky) např. přes </a:t>
            </a:r>
          </a:p>
          <a:p>
            <a:pPr marL="342900" indent="-342900"/>
            <a:r>
              <a:rPr lang="cs-CZ">
                <a:latin typeface="Calisto MT"/>
              </a:rPr>
              <a:t>Messenger</a:t>
            </a:r>
          </a:p>
          <a:p>
            <a:pPr marL="342900" indent="-342900"/>
            <a:r>
              <a:rPr lang="cs-CZ">
                <a:latin typeface="Calisto MT"/>
              </a:rPr>
              <a:t>Twitter</a:t>
            </a:r>
          </a:p>
          <a:p>
            <a:pPr marL="342900" indent="-342900"/>
            <a:r>
              <a:rPr lang="cs-CZ">
                <a:latin typeface="Calisto MT"/>
              </a:rPr>
              <a:t>WhatsApp</a:t>
            </a:r>
          </a:p>
          <a:p>
            <a:pPr marL="342900" indent="-342900"/>
            <a:r>
              <a:rPr lang="cs-CZ">
                <a:latin typeface="Calisto MT"/>
              </a:rPr>
              <a:t>Viber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3535F8-8890-4224-B5B9-2D916C595FA7}"/>
              </a:ext>
            </a:extLst>
          </p:cNvPr>
          <p:cNvSpPr txBox="1"/>
          <p:nvPr/>
        </p:nvSpPr>
        <p:spPr>
          <a:xfrm>
            <a:off x="5516880" y="6451600"/>
            <a:ext cx="638048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Zdroj: </a:t>
            </a:r>
            <a:r>
              <a:rPr lang="cs-CZ" sz="900" dirty="0" err="1"/>
              <a:t>Feick</a:t>
            </a:r>
            <a:r>
              <a:rPr lang="cs-CZ" sz="900" dirty="0"/>
              <a:t>, Diana (2015): </a:t>
            </a:r>
            <a:r>
              <a:rPr lang="cs-CZ" sz="900" dirty="0" err="1"/>
              <a:t>Mehr</a:t>
            </a:r>
            <a:r>
              <a:rPr lang="cs-CZ" sz="900" dirty="0"/>
              <a:t> </a:t>
            </a:r>
            <a:r>
              <a:rPr lang="cs-CZ" sz="900" dirty="0" err="1"/>
              <a:t>als</a:t>
            </a:r>
            <a:r>
              <a:rPr lang="cs-CZ" sz="900" dirty="0"/>
              <a:t> </a:t>
            </a:r>
            <a:r>
              <a:rPr lang="cs-CZ" sz="900" dirty="0" err="1"/>
              <a:t>nur</a:t>
            </a:r>
            <a:r>
              <a:rPr lang="cs-CZ" sz="900" dirty="0"/>
              <a:t> </a:t>
            </a:r>
            <a:r>
              <a:rPr lang="cs-CZ" sz="900" dirty="0" err="1"/>
              <a:t>Apps</a:t>
            </a:r>
            <a:r>
              <a:rPr lang="cs-CZ" sz="900" dirty="0"/>
              <a:t>. </a:t>
            </a:r>
            <a:r>
              <a:rPr lang="cs-CZ" sz="900" dirty="0" err="1"/>
              <a:t>Mobiles</a:t>
            </a:r>
            <a:r>
              <a:rPr lang="cs-CZ" sz="900" dirty="0"/>
              <a:t> </a:t>
            </a:r>
            <a:r>
              <a:rPr lang="cs-CZ" sz="900" dirty="0" err="1"/>
              <a:t>Lernen</a:t>
            </a:r>
            <a:r>
              <a:rPr lang="cs-CZ" sz="900" dirty="0"/>
              <a:t> </a:t>
            </a:r>
            <a:r>
              <a:rPr lang="cs-CZ" sz="900" dirty="0" err="1"/>
              <a:t>im</a:t>
            </a:r>
            <a:r>
              <a:rPr lang="cs-CZ" sz="900" dirty="0"/>
              <a:t> </a:t>
            </a:r>
            <a:r>
              <a:rPr lang="cs-CZ" sz="900" dirty="0" err="1"/>
              <a:t>DaF-Unterricht</a:t>
            </a:r>
            <a:r>
              <a:rPr lang="cs-CZ" sz="900" dirty="0"/>
              <a:t>. In: </a:t>
            </a:r>
            <a:r>
              <a:rPr lang="cs-CZ" sz="900" dirty="0" err="1"/>
              <a:t>Fremdsprache</a:t>
            </a:r>
            <a:r>
              <a:rPr lang="cs-CZ" sz="900" dirty="0"/>
              <a:t> </a:t>
            </a:r>
            <a:r>
              <a:rPr lang="cs-CZ" sz="900" dirty="0" err="1"/>
              <a:t>Deutch</a:t>
            </a:r>
            <a:r>
              <a:rPr lang="cs-CZ" sz="900" dirty="0"/>
              <a:t>. 53, 14-19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11805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cs-CZ"/>
              <a:t>soundrellye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Posbírejte 10 zajímavých zvuků. Tyto nahrajte (např. přes diktafon) a nechte ostatní hádat, jaké zvuky jste ulovili.</a:t>
            </a:r>
          </a:p>
        </p:txBody>
      </p:sp>
      <p:pic>
        <p:nvPicPr>
          <p:cNvPr id="4" name="Obrázek 6" descr="Obsah obrázku budova, zavřít&#10;&#10;Popis se vygeneroval automaticky.">
            <a:extLst>
              <a:ext uri="{FF2B5EF4-FFF2-40B4-BE49-F238E27FC236}">
                <a16:creationId xmlns:a16="http://schemas.microsoft.com/office/drawing/2014/main" id="{FB6FF7E9-1B04-4C32-B617-1B93FC86E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" r="25336" b="-1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9E7EC54-1A72-4EB0-8581-4C79020999EE}"/>
              </a:ext>
            </a:extLst>
          </p:cNvPr>
          <p:cNvSpPr txBox="1"/>
          <p:nvPr/>
        </p:nvSpPr>
        <p:spPr>
          <a:xfrm>
            <a:off x="5527040" y="6502400"/>
            <a:ext cx="638048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Zdroj: </a:t>
            </a:r>
            <a:r>
              <a:rPr lang="cs-CZ" sz="900" dirty="0" err="1"/>
              <a:t>Feick</a:t>
            </a:r>
            <a:r>
              <a:rPr lang="cs-CZ" sz="900" dirty="0"/>
              <a:t>, Diana (2015): </a:t>
            </a:r>
            <a:r>
              <a:rPr lang="cs-CZ" sz="900" dirty="0" err="1"/>
              <a:t>Mehr</a:t>
            </a:r>
            <a:r>
              <a:rPr lang="cs-CZ" sz="900" dirty="0"/>
              <a:t> </a:t>
            </a:r>
            <a:r>
              <a:rPr lang="cs-CZ" sz="900" dirty="0" err="1"/>
              <a:t>als</a:t>
            </a:r>
            <a:r>
              <a:rPr lang="cs-CZ" sz="900" dirty="0"/>
              <a:t> </a:t>
            </a:r>
            <a:r>
              <a:rPr lang="cs-CZ" sz="900" dirty="0" err="1"/>
              <a:t>nur</a:t>
            </a:r>
            <a:r>
              <a:rPr lang="cs-CZ" sz="900" dirty="0"/>
              <a:t> </a:t>
            </a:r>
            <a:r>
              <a:rPr lang="cs-CZ" sz="900" dirty="0" err="1"/>
              <a:t>Apps</a:t>
            </a:r>
            <a:r>
              <a:rPr lang="cs-CZ" sz="900" dirty="0"/>
              <a:t>. </a:t>
            </a:r>
            <a:r>
              <a:rPr lang="cs-CZ" sz="900" dirty="0" err="1"/>
              <a:t>Mobiles</a:t>
            </a:r>
            <a:r>
              <a:rPr lang="cs-CZ" sz="900" dirty="0"/>
              <a:t> </a:t>
            </a:r>
            <a:r>
              <a:rPr lang="cs-CZ" sz="900" dirty="0" err="1"/>
              <a:t>Lernen</a:t>
            </a:r>
            <a:r>
              <a:rPr lang="cs-CZ" sz="900" dirty="0"/>
              <a:t> </a:t>
            </a:r>
            <a:r>
              <a:rPr lang="cs-CZ" sz="900" dirty="0" err="1"/>
              <a:t>im</a:t>
            </a:r>
            <a:r>
              <a:rPr lang="cs-CZ" sz="900" dirty="0"/>
              <a:t> </a:t>
            </a:r>
            <a:r>
              <a:rPr lang="cs-CZ" sz="900" dirty="0" err="1"/>
              <a:t>DaF-Unterricht</a:t>
            </a:r>
            <a:r>
              <a:rPr lang="cs-CZ" sz="900" dirty="0"/>
              <a:t>. In: </a:t>
            </a:r>
            <a:r>
              <a:rPr lang="cs-CZ" sz="900" dirty="0" err="1"/>
              <a:t>Fremdsprache</a:t>
            </a:r>
            <a:r>
              <a:rPr lang="cs-CZ" sz="900" dirty="0"/>
              <a:t> </a:t>
            </a:r>
            <a:r>
              <a:rPr lang="cs-CZ" sz="900" dirty="0" err="1"/>
              <a:t>Deutch</a:t>
            </a:r>
            <a:r>
              <a:rPr lang="cs-CZ" sz="900" dirty="0"/>
              <a:t>. 53, 14-19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1434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Nenápadné Dvojice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Vyberte si některou z uvedených dvojic slov. Tuto nahrajte (např. přes diktafon nebo vocaroo.com). </a:t>
            </a:r>
            <a:br>
              <a:rPr lang="cs-CZ" dirty="0"/>
            </a:br>
            <a:r>
              <a:rPr lang="cs-CZ" dirty="0"/>
              <a:t>Ostatní si tyto dvojice poslechnou a zapíší.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D0D77CBB-0099-4C45-BA4A-BB95D2D1593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440852"/>
              </p:ext>
            </p:extLst>
          </p:nvPr>
        </p:nvGraphicFramePr>
        <p:xfrm>
          <a:off x="431800" y="3825558"/>
          <a:ext cx="5219700" cy="212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164556892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12340632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934728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Miete</a:t>
                      </a:r>
                      <a:r>
                        <a:rPr lang="cs-CZ" dirty="0"/>
                        <a:t> - Mitte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Stiel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still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Bieten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bitten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6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Seele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Säle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Beete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bäte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Genen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gähnen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82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Wann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wahn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Lamm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lahm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Stall - Stahl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1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Ticken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Tücken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sticken</a:t>
                      </a:r>
                      <a:r>
                        <a:rPr lang="cs-CZ" dirty="0"/>
                        <a:t> - </a:t>
                      </a:r>
                      <a:r>
                        <a:rPr lang="cs-CZ" dirty="0" err="1"/>
                        <a:t>Stücken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Kiste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Küste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Tier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Tür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Liegen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Lügen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sieden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Süden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1190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9E7EC54-1A72-4EB0-8581-4C79020999EE}"/>
              </a:ext>
            </a:extLst>
          </p:cNvPr>
          <p:cNvSpPr txBox="1"/>
          <p:nvPr/>
        </p:nvSpPr>
        <p:spPr>
          <a:xfrm>
            <a:off x="5527040" y="6502400"/>
            <a:ext cx="638048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Zdroj: </a:t>
            </a:r>
            <a:r>
              <a:rPr lang="cs-CZ" sz="900" dirty="0" err="1"/>
              <a:t>Feick</a:t>
            </a:r>
            <a:r>
              <a:rPr lang="cs-CZ" sz="900" dirty="0"/>
              <a:t>, Diana (2015): </a:t>
            </a:r>
            <a:r>
              <a:rPr lang="cs-CZ" sz="900" dirty="0" err="1"/>
              <a:t>Mehr</a:t>
            </a:r>
            <a:r>
              <a:rPr lang="cs-CZ" sz="900" dirty="0"/>
              <a:t> </a:t>
            </a:r>
            <a:r>
              <a:rPr lang="cs-CZ" sz="900" dirty="0" err="1"/>
              <a:t>als</a:t>
            </a:r>
            <a:r>
              <a:rPr lang="cs-CZ" sz="900" dirty="0"/>
              <a:t> </a:t>
            </a:r>
            <a:r>
              <a:rPr lang="cs-CZ" sz="900" dirty="0" err="1"/>
              <a:t>nur</a:t>
            </a:r>
            <a:r>
              <a:rPr lang="cs-CZ" sz="900" dirty="0"/>
              <a:t> </a:t>
            </a:r>
            <a:r>
              <a:rPr lang="cs-CZ" sz="900" dirty="0" err="1"/>
              <a:t>Apps</a:t>
            </a:r>
            <a:r>
              <a:rPr lang="cs-CZ" sz="900" dirty="0"/>
              <a:t>. </a:t>
            </a:r>
            <a:r>
              <a:rPr lang="cs-CZ" sz="900" dirty="0" err="1"/>
              <a:t>Mobiles</a:t>
            </a:r>
            <a:r>
              <a:rPr lang="cs-CZ" sz="900" dirty="0"/>
              <a:t> </a:t>
            </a:r>
            <a:r>
              <a:rPr lang="cs-CZ" sz="900" dirty="0" err="1"/>
              <a:t>Lernen</a:t>
            </a:r>
            <a:r>
              <a:rPr lang="cs-CZ" sz="900" dirty="0"/>
              <a:t> </a:t>
            </a:r>
            <a:r>
              <a:rPr lang="cs-CZ" sz="900" dirty="0" err="1"/>
              <a:t>im</a:t>
            </a:r>
            <a:r>
              <a:rPr lang="cs-CZ" sz="900" dirty="0"/>
              <a:t> </a:t>
            </a:r>
            <a:r>
              <a:rPr lang="cs-CZ" sz="900" dirty="0" err="1"/>
              <a:t>DaF-Unterricht</a:t>
            </a:r>
            <a:r>
              <a:rPr lang="cs-CZ" sz="900" dirty="0"/>
              <a:t>. In: </a:t>
            </a:r>
            <a:r>
              <a:rPr lang="cs-CZ" sz="900" dirty="0" err="1"/>
              <a:t>Fremdsprache</a:t>
            </a:r>
            <a:r>
              <a:rPr lang="cs-CZ" sz="900" dirty="0"/>
              <a:t> </a:t>
            </a:r>
            <a:r>
              <a:rPr lang="cs-CZ" sz="900" dirty="0" err="1"/>
              <a:t>Deutch</a:t>
            </a:r>
            <a:r>
              <a:rPr lang="cs-CZ" sz="900" dirty="0"/>
              <a:t>. 53, 14-19</a:t>
            </a:r>
            <a:endParaRPr lang="cs-CZ" sz="90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A19741CC-09F7-4D72-8FD3-B0584A1E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91" y="1025632"/>
            <a:ext cx="6632526" cy="48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97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406</Words>
  <Application>Microsoft Office PowerPoint</Application>
  <PresentationFormat>Širokoúhlá obrazovka</PresentationFormat>
  <Paragraphs>47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Calisto MT</vt:lpstr>
      <vt:lpstr>Univers Condensed</vt:lpstr>
      <vt:lpstr>ChronicleVTI</vt:lpstr>
      <vt:lpstr>SOUTĚŽ V RYCHLOPSANÍ</vt:lpstr>
      <vt:lpstr>Mobilní poezie</vt:lpstr>
      <vt:lpstr>Ping-pong-story</vt:lpstr>
      <vt:lpstr>soundrellye</vt:lpstr>
      <vt:lpstr>Nenápadné Dvojice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Helena Hradílková</cp:lastModifiedBy>
  <cp:revision>187</cp:revision>
  <cp:lastPrinted>2021-11-15T08:30:08Z</cp:lastPrinted>
  <dcterms:created xsi:type="dcterms:W3CDTF">2021-11-12T23:01:20Z</dcterms:created>
  <dcterms:modified xsi:type="dcterms:W3CDTF">2021-11-15T08:32:38Z</dcterms:modified>
</cp:coreProperties>
</file>