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5"/>
  </p:notesMasterIdLst>
  <p:handoutMasterIdLst>
    <p:handoutMasterId r:id="rId96"/>
  </p:handoutMasterIdLst>
  <p:sldIdLst>
    <p:sldId id="256" r:id="rId2"/>
    <p:sldId id="307" r:id="rId3"/>
    <p:sldId id="326" r:id="rId4"/>
    <p:sldId id="299" r:id="rId5"/>
    <p:sldId id="395" r:id="rId6"/>
    <p:sldId id="396" r:id="rId7"/>
    <p:sldId id="356" r:id="rId8"/>
    <p:sldId id="397" r:id="rId9"/>
    <p:sldId id="403" r:id="rId10"/>
    <p:sldId id="362" r:id="rId11"/>
    <p:sldId id="399" r:id="rId12"/>
    <p:sldId id="357" r:id="rId13"/>
    <p:sldId id="300" r:id="rId14"/>
    <p:sldId id="401" r:id="rId15"/>
    <p:sldId id="328" r:id="rId16"/>
    <p:sldId id="321" r:id="rId17"/>
    <p:sldId id="400" r:id="rId18"/>
    <p:sldId id="402" r:id="rId19"/>
    <p:sldId id="352" r:id="rId20"/>
    <p:sldId id="329" r:id="rId21"/>
    <p:sldId id="353" r:id="rId22"/>
    <p:sldId id="414" r:id="rId23"/>
    <p:sldId id="415" r:id="rId24"/>
    <p:sldId id="419" r:id="rId25"/>
    <p:sldId id="315" r:id="rId26"/>
    <p:sldId id="354" r:id="rId27"/>
    <p:sldId id="355" r:id="rId28"/>
    <p:sldId id="351" r:id="rId29"/>
    <p:sldId id="420" r:id="rId30"/>
    <p:sldId id="421" r:id="rId31"/>
    <p:sldId id="422" r:id="rId32"/>
    <p:sldId id="358" r:id="rId33"/>
    <p:sldId id="350" r:id="rId34"/>
    <p:sldId id="363" r:id="rId35"/>
    <p:sldId id="360" r:id="rId36"/>
    <p:sldId id="418" r:id="rId37"/>
    <p:sldId id="423" r:id="rId38"/>
    <p:sldId id="344" r:id="rId39"/>
    <p:sldId id="364" r:id="rId40"/>
    <p:sldId id="345" r:id="rId41"/>
    <p:sldId id="346" r:id="rId42"/>
    <p:sldId id="347" r:id="rId43"/>
    <p:sldId id="348" r:id="rId44"/>
    <p:sldId id="349" r:id="rId45"/>
    <p:sldId id="424" r:id="rId46"/>
    <p:sldId id="425" r:id="rId47"/>
    <p:sldId id="426" r:id="rId48"/>
    <p:sldId id="310" r:id="rId49"/>
    <p:sldId id="515" r:id="rId50"/>
    <p:sldId id="258" r:id="rId51"/>
    <p:sldId id="259" r:id="rId52"/>
    <p:sldId id="482" r:id="rId53"/>
    <p:sldId id="359" r:id="rId54"/>
    <p:sldId id="467" r:id="rId55"/>
    <p:sldId id="442" r:id="rId56"/>
    <p:sldId id="483" r:id="rId57"/>
    <p:sldId id="484" r:id="rId58"/>
    <p:sldId id="486" r:id="rId59"/>
    <p:sldId id="485" r:id="rId60"/>
    <p:sldId id="487" r:id="rId61"/>
    <p:sldId id="488" r:id="rId62"/>
    <p:sldId id="440" r:id="rId63"/>
    <p:sldId id="489" r:id="rId64"/>
    <p:sldId id="464" r:id="rId65"/>
    <p:sldId id="490" r:id="rId66"/>
    <p:sldId id="491" r:id="rId67"/>
    <p:sldId id="470" r:id="rId68"/>
    <p:sldId id="492" r:id="rId69"/>
    <p:sldId id="471" r:id="rId70"/>
    <p:sldId id="465" r:id="rId71"/>
    <p:sldId id="472" r:id="rId72"/>
    <p:sldId id="473" r:id="rId73"/>
    <p:sldId id="493" r:id="rId74"/>
    <p:sldId id="494" r:id="rId75"/>
    <p:sldId id="474" r:id="rId76"/>
    <p:sldId id="478" r:id="rId77"/>
    <p:sldId id="495" r:id="rId78"/>
    <p:sldId id="511" r:id="rId79"/>
    <p:sldId id="503" r:id="rId80"/>
    <p:sldId id="512" r:id="rId81"/>
    <p:sldId id="513" r:id="rId82"/>
    <p:sldId id="514" r:id="rId83"/>
    <p:sldId id="522" r:id="rId84"/>
    <p:sldId id="257" r:id="rId85"/>
    <p:sldId id="262" r:id="rId86"/>
    <p:sldId id="261" r:id="rId87"/>
    <p:sldId id="263" r:id="rId88"/>
    <p:sldId id="308" r:id="rId89"/>
    <p:sldId id="516" r:id="rId90"/>
    <p:sldId id="519" r:id="rId91"/>
    <p:sldId id="520" r:id="rId92"/>
    <p:sldId id="521" r:id="rId93"/>
    <p:sldId id="298" r:id="rId94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58" d="100"/>
          <a:sy n="58" d="100"/>
        </p:scale>
        <p:origin x="900" y="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96218-2491-4B88-B548-8A1A0F8DDF8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33241BC-33A7-4B25-877A-5EBC3D8307A9}">
      <dgm:prSet phldrT="[Text]"/>
      <dgm:spPr/>
      <dgm:t>
        <a:bodyPr/>
        <a:lstStyle/>
        <a:p>
          <a:r>
            <a:rPr lang="cs-CZ" dirty="0"/>
            <a:t>Evropská rada</a:t>
          </a:r>
        </a:p>
      </dgm:t>
    </dgm:pt>
    <dgm:pt modelId="{68F5C909-D863-4D5A-AB4F-4E82C20D9C66}" type="parTrans" cxnId="{9BEFB3A8-FC32-4095-B27A-0A99FDE51797}">
      <dgm:prSet/>
      <dgm:spPr/>
      <dgm:t>
        <a:bodyPr/>
        <a:lstStyle/>
        <a:p>
          <a:endParaRPr lang="cs-CZ"/>
        </a:p>
      </dgm:t>
    </dgm:pt>
    <dgm:pt modelId="{D27176CF-5512-4A67-9B2C-AF3E81045B43}" type="sibTrans" cxnId="{9BEFB3A8-FC32-4095-B27A-0A99FDE51797}">
      <dgm:prSet/>
      <dgm:spPr/>
      <dgm:t>
        <a:bodyPr/>
        <a:lstStyle/>
        <a:p>
          <a:endParaRPr lang="cs-CZ"/>
        </a:p>
      </dgm:t>
    </dgm:pt>
    <dgm:pt modelId="{4F11ABEE-78E8-4A80-BF6A-E71D01AE7C03}">
      <dgm:prSet phldrT="[Text]"/>
      <dgm:spPr/>
      <dgm:t>
        <a:bodyPr/>
        <a:lstStyle/>
        <a:p>
          <a:r>
            <a:rPr lang="cs-CZ" dirty="0"/>
            <a:t>Soudní dvůr EU</a:t>
          </a:r>
        </a:p>
      </dgm:t>
    </dgm:pt>
    <dgm:pt modelId="{87B4B2F8-F45E-48C9-AC71-BEE752D6B04C}" type="parTrans" cxnId="{6455FCA6-07B9-4B00-8285-A8854CEF69EF}">
      <dgm:prSet/>
      <dgm:spPr/>
      <dgm:t>
        <a:bodyPr/>
        <a:lstStyle/>
        <a:p>
          <a:endParaRPr lang="cs-CZ"/>
        </a:p>
      </dgm:t>
    </dgm:pt>
    <dgm:pt modelId="{1B87D5A1-7411-41A1-A032-38CB23861037}" type="sibTrans" cxnId="{6455FCA6-07B9-4B00-8285-A8854CEF69EF}">
      <dgm:prSet/>
      <dgm:spPr/>
      <dgm:t>
        <a:bodyPr/>
        <a:lstStyle/>
        <a:p>
          <a:endParaRPr lang="cs-CZ"/>
        </a:p>
      </dgm:t>
    </dgm:pt>
    <dgm:pt modelId="{3145338F-AEEC-43E0-9BEE-F8785886149E}">
      <dgm:prSet phldrT="[Text]"/>
      <dgm:spPr/>
      <dgm:t>
        <a:bodyPr/>
        <a:lstStyle/>
        <a:p>
          <a:r>
            <a:rPr lang="cs-CZ" dirty="0"/>
            <a:t>Účetní dvůr</a:t>
          </a:r>
        </a:p>
      </dgm:t>
    </dgm:pt>
    <dgm:pt modelId="{D7DBC583-0BEA-4F3F-99B9-569A7AF23E91}" type="parTrans" cxnId="{C49A4799-771B-40D0-8E38-8FC87E879AED}">
      <dgm:prSet/>
      <dgm:spPr/>
      <dgm:t>
        <a:bodyPr/>
        <a:lstStyle/>
        <a:p>
          <a:endParaRPr lang="cs-CZ"/>
        </a:p>
      </dgm:t>
    </dgm:pt>
    <dgm:pt modelId="{79641372-E3DF-4FF5-A0A4-CA71C7492227}" type="sibTrans" cxnId="{C49A4799-771B-40D0-8E38-8FC87E879AED}">
      <dgm:prSet/>
      <dgm:spPr/>
      <dgm:t>
        <a:bodyPr/>
        <a:lstStyle/>
        <a:p>
          <a:endParaRPr lang="cs-CZ"/>
        </a:p>
      </dgm:t>
    </dgm:pt>
    <dgm:pt modelId="{9E57991C-4F42-41E2-A1D1-916DFF372F90}">
      <dgm:prSet/>
      <dgm:spPr/>
      <dgm:t>
        <a:bodyPr/>
        <a:lstStyle/>
        <a:p>
          <a:r>
            <a:rPr lang="cs-CZ" dirty="0"/>
            <a:t>Evropská komise</a:t>
          </a:r>
        </a:p>
      </dgm:t>
    </dgm:pt>
    <dgm:pt modelId="{B668A68A-0900-43B4-887D-A60E1F683D52}" type="parTrans" cxnId="{4ED39448-DAC3-4FCE-BF4C-A493605EB277}">
      <dgm:prSet/>
      <dgm:spPr/>
      <dgm:t>
        <a:bodyPr/>
        <a:lstStyle/>
        <a:p>
          <a:endParaRPr lang="cs-CZ"/>
        </a:p>
      </dgm:t>
    </dgm:pt>
    <dgm:pt modelId="{D20C8896-80BA-4A73-B513-21F9A9DE8CF1}" type="sibTrans" cxnId="{4ED39448-DAC3-4FCE-BF4C-A493605EB277}">
      <dgm:prSet/>
      <dgm:spPr/>
      <dgm:t>
        <a:bodyPr/>
        <a:lstStyle/>
        <a:p>
          <a:endParaRPr lang="cs-CZ"/>
        </a:p>
      </dgm:t>
    </dgm:pt>
    <dgm:pt modelId="{2A9F29A7-6088-4999-A1AD-D3889D4CC774}">
      <dgm:prSet/>
      <dgm:spPr/>
      <dgm:t>
        <a:bodyPr/>
        <a:lstStyle/>
        <a:p>
          <a:r>
            <a:rPr lang="cs-CZ" dirty="0"/>
            <a:t>Evropský parlament</a:t>
          </a:r>
        </a:p>
      </dgm:t>
    </dgm:pt>
    <dgm:pt modelId="{5242903D-4088-461E-B1D6-B56CDA2E13AB}" type="parTrans" cxnId="{2F5D75C4-863E-4BF0-B525-D4A3BFFA68B0}">
      <dgm:prSet/>
      <dgm:spPr/>
      <dgm:t>
        <a:bodyPr/>
        <a:lstStyle/>
        <a:p>
          <a:endParaRPr lang="cs-CZ"/>
        </a:p>
      </dgm:t>
    </dgm:pt>
    <dgm:pt modelId="{BE147055-078D-453B-A41E-8718E2D6569F}" type="sibTrans" cxnId="{2F5D75C4-863E-4BF0-B525-D4A3BFFA68B0}">
      <dgm:prSet/>
      <dgm:spPr/>
      <dgm:t>
        <a:bodyPr/>
        <a:lstStyle/>
        <a:p>
          <a:endParaRPr lang="cs-CZ"/>
        </a:p>
      </dgm:t>
    </dgm:pt>
    <dgm:pt modelId="{D7B29331-3D43-44D6-83B1-FB6CC6070B79}">
      <dgm:prSet/>
      <dgm:spPr/>
      <dgm:t>
        <a:bodyPr/>
        <a:lstStyle/>
        <a:p>
          <a:r>
            <a:rPr lang="cs-CZ" dirty="0"/>
            <a:t>Rada EU</a:t>
          </a:r>
        </a:p>
      </dgm:t>
    </dgm:pt>
    <dgm:pt modelId="{80FAB507-EBC5-459A-9EB8-7623B522CB4E}" type="parTrans" cxnId="{A22E26B2-ACB7-47B7-8A76-DEEA6D011956}">
      <dgm:prSet/>
      <dgm:spPr/>
      <dgm:t>
        <a:bodyPr/>
        <a:lstStyle/>
        <a:p>
          <a:endParaRPr lang="cs-CZ"/>
        </a:p>
      </dgm:t>
    </dgm:pt>
    <dgm:pt modelId="{AC912F53-BA96-4ADF-A305-B127B848EF5B}" type="sibTrans" cxnId="{A22E26B2-ACB7-47B7-8A76-DEEA6D011956}">
      <dgm:prSet/>
      <dgm:spPr/>
      <dgm:t>
        <a:bodyPr/>
        <a:lstStyle/>
        <a:p>
          <a:endParaRPr lang="cs-CZ"/>
        </a:p>
      </dgm:t>
    </dgm:pt>
    <dgm:pt modelId="{009F9C03-9C12-4C87-9C97-F66C48EF7136}">
      <dgm:prSet/>
      <dgm:spPr/>
      <dgm:t>
        <a:bodyPr/>
        <a:lstStyle/>
        <a:p>
          <a:r>
            <a:rPr lang="cs-CZ" dirty="0"/>
            <a:t>Evropská centrální banka</a:t>
          </a:r>
        </a:p>
      </dgm:t>
    </dgm:pt>
    <dgm:pt modelId="{E5F41C09-8531-48DF-822F-C517754DC10F}" type="parTrans" cxnId="{024101B2-449A-432A-A084-A30A1DA6FF81}">
      <dgm:prSet/>
      <dgm:spPr/>
      <dgm:t>
        <a:bodyPr/>
        <a:lstStyle/>
        <a:p>
          <a:endParaRPr lang="cs-CZ"/>
        </a:p>
      </dgm:t>
    </dgm:pt>
    <dgm:pt modelId="{3A17B16E-E49C-4B08-8BF9-656B6AEE8ED9}" type="sibTrans" cxnId="{024101B2-449A-432A-A084-A30A1DA6FF81}">
      <dgm:prSet/>
      <dgm:spPr/>
      <dgm:t>
        <a:bodyPr/>
        <a:lstStyle/>
        <a:p>
          <a:endParaRPr lang="cs-CZ"/>
        </a:p>
      </dgm:t>
    </dgm:pt>
    <dgm:pt modelId="{A0700C15-94F3-46AC-B154-CC4517D4ABEC}" type="pres">
      <dgm:prSet presAssocID="{F3496218-2491-4B88-B548-8A1A0F8DDF80}" presName="Name0" presStyleCnt="0">
        <dgm:presLayoutVars>
          <dgm:chMax val="7"/>
          <dgm:chPref val="7"/>
          <dgm:dir/>
        </dgm:presLayoutVars>
      </dgm:prSet>
      <dgm:spPr/>
    </dgm:pt>
    <dgm:pt modelId="{8BD2D41E-B04F-4270-AE30-3646D0EF76E8}" type="pres">
      <dgm:prSet presAssocID="{F3496218-2491-4B88-B548-8A1A0F8DDF80}" presName="Name1" presStyleCnt="0"/>
      <dgm:spPr/>
    </dgm:pt>
    <dgm:pt modelId="{F14FE691-D403-46A5-B620-282C2192EFBB}" type="pres">
      <dgm:prSet presAssocID="{F3496218-2491-4B88-B548-8A1A0F8DDF80}" presName="cycle" presStyleCnt="0"/>
      <dgm:spPr/>
    </dgm:pt>
    <dgm:pt modelId="{AC216C3B-DE75-410E-A199-7B8DDC130134}" type="pres">
      <dgm:prSet presAssocID="{F3496218-2491-4B88-B548-8A1A0F8DDF80}" presName="srcNode" presStyleLbl="node1" presStyleIdx="0" presStyleCnt="7"/>
      <dgm:spPr/>
    </dgm:pt>
    <dgm:pt modelId="{35240CC6-CA06-4A79-B660-2E5DF3372335}" type="pres">
      <dgm:prSet presAssocID="{F3496218-2491-4B88-B548-8A1A0F8DDF80}" presName="conn" presStyleLbl="parChTrans1D2" presStyleIdx="0" presStyleCnt="1"/>
      <dgm:spPr/>
    </dgm:pt>
    <dgm:pt modelId="{5BFA1AFD-B09F-49FE-824C-797211515B3F}" type="pres">
      <dgm:prSet presAssocID="{F3496218-2491-4B88-B548-8A1A0F8DDF80}" presName="extraNode" presStyleLbl="node1" presStyleIdx="0" presStyleCnt="7"/>
      <dgm:spPr/>
    </dgm:pt>
    <dgm:pt modelId="{E1E531F5-0A1C-4849-82E5-768A4C72B970}" type="pres">
      <dgm:prSet presAssocID="{F3496218-2491-4B88-B548-8A1A0F8DDF80}" presName="dstNode" presStyleLbl="node1" presStyleIdx="0" presStyleCnt="7"/>
      <dgm:spPr/>
    </dgm:pt>
    <dgm:pt modelId="{AC538984-CCDE-4D49-9708-4EBE0DCE5901}" type="pres">
      <dgm:prSet presAssocID="{B33241BC-33A7-4B25-877A-5EBC3D8307A9}" presName="text_1" presStyleLbl="node1" presStyleIdx="0" presStyleCnt="7">
        <dgm:presLayoutVars>
          <dgm:bulletEnabled val="1"/>
        </dgm:presLayoutVars>
      </dgm:prSet>
      <dgm:spPr/>
    </dgm:pt>
    <dgm:pt modelId="{FBB54167-4BCA-4E8F-B9C1-B27D5DB0D010}" type="pres">
      <dgm:prSet presAssocID="{B33241BC-33A7-4B25-877A-5EBC3D8307A9}" presName="accent_1" presStyleCnt="0"/>
      <dgm:spPr/>
    </dgm:pt>
    <dgm:pt modelId="{91C4E7E0-99D9-4D5B-A2E6-DAA7E272BE84}" type="pres">
      <dgm:prSet presAssocID="{B33241BC-33A7-4B25-877A-5EBC3D8307A9}" presName="accentRepeatNode" presStyleLbl="solidFgAcc1" presStyleIdx="0" presStyleCnt="7"/>
      <dgm:spPr/>
    </dgm:pt>
    <dgm:pt modelId="{698FE850-F84A-4BC0-A941-AE0ABE7748F5}" type="pres">
      <dgm:prSet presAssocID="{D7B29331-3D43-44D6-83B1-FB6CC6070B79}" presName="text_2" presStyleLbl="node1" presStyleIdx="1" presStyleCnt="7">
        <dgm:presLayoutVars>
          <dgm:bulletEnabled val="1"/>
        </dgm:presLayoutVars>
      </dgm:prSet>
      <dgm:spPr/>
    </dgm:pt>
    <dgm:pt modelId="{69053611-B822-49DA-9AC0-70E74FD72D29}" type="pres">
      <dgm:prSet presAssocID="{D7B29331-3D43-44D6-83B1-FB6CC6070B79}" presName="accent_2" presStyleCnt="0"/>
      <dgm:spPr/>
    </dgm:pt>
    <dgm:pt modelId="{EB8F9AA0-7E1F-42CA-9EB8-41E26D75B7A0}" type="pres">
      <dgm:prSet presAssocID="{D7B29331-3D43-44D6-83B1-FB6CC6070B79}" presName="accentRepeatNode" presStyleLbl="solidFgAcc1" presStyleIdx="1" presStyleCnt="7"/>
      <dgm:spPr/>
    </dgm:pt>
    <dgm:pt modelId="{B81221C3-4F41-4896-90C4-4FBBA83B3BF2}" type="pres">
      <dgm:prSet presAssocID="{2A9F29A7-6088-4999-A1AD-D3889D4CC774}" presName="text_3" presStyleLbl="node1" presStyleIdx="2" presStyleCnt="7">
        <dgm:presLayoutVars>
          <dgm:bulletEnabled val="1"/>
        </dgm:presLayoutVars>
      </dgm:prSet>
      <dgm:spPr/>
    </dgm:pt>
    <dgm:pt modelId="{42056374-5598-4FF4-8D26-98D9B54D2922}" type="pres">
      <dgm:prSet presAssocID="{2A9F29A7-6088-4999-A1AD-D3889D4CC774}" presName="accent_3" presStyleCnt="0"/>
      <dgm:spPr/>
    </dgm:pt>
    <dgm:pt modelId="{EB104A9F-6969-4C3C-AF2A-D701461FB8C7}" type="pres">
      <dgm:prSet presAssocID="{2A9F29A7-6088-4999-A1AD-D3889D4CC774}" presName="accentRepeatNode" presStyleLbl="solidFgAcc1" presStyleIdx="2" presStyleCnt="7"/>
      <dgm:spPr/>
    </dgm:pt>
    <dgm:pt modelId="{9F0FDFB8-B9EC-4CE8-B27E-69477341A5C1}" type="pres">
      <dgm:prSet presAssocID="{9E57991C-4F42-41E2-A1D1-916DFF372F90}" presName="text_4" presStyleLbl="node1" presStyleIdx="3" presStyleCnt="7">
        <dgm:presLayoutVars>
          <dgm:bulletEnabled val="1"/>
        </dgm:presLayoutVars>
      </dgm:prSet>
      <dgm:spPr/>
    </dgm:pt>
    <dgm:pt modelId="{B1AA0C13-0EF2-46A3-B328-8A94A5787930}" type="pres">
      <dgm:prSet presAssocID="{9E57991C-4F42-41E2-A1D1-916DFF372F90}" presName="accent_4" presStyleCnt="0"/>
      <dgm:spPr/>
    </dgm:pt>
    <dgm:pt modelId="{B9EFDB67-1650-4645-B619-2C63D79A484E}" type="pres">
      <dgm:prSet presAssocID="{9E57991C-4F42-41E2-A1D1-916DFF372F90}" presName="accentRepeatNode" presStyleLbl="solidFgAcc1" presStyleIdx="3" presStyleCnt="7"/>
      <dgm:spPr/>
    </dgm:pt>
    <dgm:pt modelId="{9D714FC7-A066-4396-9986-34D9C9F1D118}" type="pres">
      <dgm:prSet presAssocID="{4F11ABEE-78E8-4A80-BF6A-E71D01AE7C03}" presName="text_5" presStyleLbl="node1" presStyleIdx="4" presStyleCnt="7">
        <dgm:presLayoutVars>
          <dgm:bulletEnabled val="1"/>
        </dgm:presLayoutVars>
      </dgm:prSet>
      <dgm:spPr/>
    </dgm:pt>
    <dgm:pt modelId="{448ECA8E-269B-47A6-9D67-1545076068AE}" type="pres">
      <dgm:prSet presAssocID="{4F11ABEE-78E8-4A80-BF6A-E71D01AE7C03}" presName="accent_5" presStyleCnt="0"/>
      <dgm:spPr/>
    </dgm:pt>
    <dgm:pt modelId="{5079DDEC-2BB1-4C72-9D72-D7B105B6FC1C}" type="pres">
      <dgm:prSet presAssocID="{4F11ABEE-78E8-4A80-BF6A-E71D01AE7C03}" presName="accentRepeatNode" presStyleLbl="solidFgAcc1" presStyleIdx="4" presStyleCnt="7"/>
      <dgm:spPr/>
    </dgm:pt>
    <dgm:pt modelId="{FE2BDBBE-1CF6-4FDB-9DCB-C7350639802D}" type="pres">
      <dgm:prSet presAssocID="{3145338F-AEEC-43E0-9BEE-F8785886149E}" presName="text_6" presStyleLbl="node1" presStyleIdx="5" presStyleCnt="7">
        <dgm:presLayoutVars>
          <dgm:bulletEnabled val="1"/>
        </dgm:presLayoutVars>
      </dgm:prSet>
      <dgm:spPr/>
    </dgm:pt>
    <dgm:pt modelId="{0F0C5BE8-A94D-4F15-8E6D-02D94FBCE12C}" type="pres">
      <dgm:prSet presAssocID="{3145338F-AEEC-43E0-9BEE-F8785886149E}" presName="accent_6" presStyleCnt="0"/>
      <dgm:spPr/>
    </dgm:pt>
    <dgm:pt modelId="{D63A57E3-885A-461E-8ED2-3265311E7FED}" type="pres">
      <dgm:prSet presAssocID="{3145338F-AEEC-43E0-9BEE-F8785886149E}" presName="accentRepeatNode" presStyleLbl="solidFgAcc1" presStyleIdx="5" presStyleCnt="7"/>
      <dgm:spPr/>
    </dgm:pt>
    <dgm:pt modelId="{F02C6AF9-5E53-4939-A2C5-C6181C0829A7}" type="pres">
      <dgm:prSet presAssocID="{009F9C03-9C12-4C87-9C97-F66C48EF7136}" presName="text_7" presStyleLbl="node1" presStyleIdx="6" presStyleCnt="7">
        <dgm:presLayoutVars>
          <dgm:bulletEnabled val="1"/>
        </dgm:presLayoutVars>
      </dgm:prSet>
      <dgm:spPr/>
    </dgm:pt>
    <dgm:pt modelId="{3268E65D-1E51-4BDF-AB64-9E6D22EC125A}" type="pres">
      <dgm:prSet presAssocID="{009F9C03-9C12-4C87-9C97-F66C48EF7136}" presName="accent_7" presStyleCnt="0"/>
      <dgm:spPr/>
    </dgm:pt>
    <dgm:pt modelId="{F21E89CE-9765-488E-80D8-4F4589AA1CC0}" type="pres">
      <dgm:prSet presAssocID="{009F9C03-9C12-4C87-9C97-F66C48EF7136}" presName="accentRepeatNode" presStyleLbl="solidFgAcc1" presStyleIdx="6" presStyleCnt="7"/>
      <dgm:spPr/>
    </dgm:pt>
  </dgm:ptLst>
  <dgm:cxnLst>
    <dgm:cxn modelId="{F1484632-1C00-4EC3-A191-40417A2D5802}" type="presOf" srcId="{4F11ABEE-78E8-4A80-BF6A-E71D01AE7C03}" destId="{9D714FC7-A066-4396-9986-34D9C9F1D118}" srcOrd="0" destOrd="0" presId="urn:microsoft.com/office/officeart/2008/layout/VerticalCurvedList"/>
    <dgm:cxn modelId="{40E37765-98E7-4BA1-BFDD-D0BCC2CD9067}" type="presOf" srcId="{9E57991C-4F42-41E2-A1D1-916DFF372F90}" destId="{9F0FDFB8-B9EC-4CE8-B27E-69477341A5C1}" srcOrd="0" destOrd="0" presId="urn:microsoft.com/office/officeart/2008/layout/VerticalCurvedList"/>
    <dgm:cxn modelId="{4ED39448-DAC3-4FCE-BF4C-A493605EB277}" srcId="{F3496218-2491-4B88-B548-8A1A0F8DDF80}" destId="{9E57991C-4F42-41E2-A1D1-916DFF372F90}" srcOrd="3" destOrd="0" parTransId="{B668A68A-0900-43B4-887D-A60E1F683D52}" sibTransId="{D20C8896-80BA-4A73-B513-21F9A9DE8CF1}"/>
    <dgm:cxn modelId="{B7A69382-6C7F-4579-9EF5-50C9206B94AC}" type="presOf" srcId="{2A9F29A7-6088-4999-A1AD-D3889D4CC774}" destId="{B81221C3-4F41-4896-90C4-4FBBA83B3BF2}" srcOrd="0" destOrd="0" presId="urn:microsoft.com/office/officeart/2008/layout/VerticalCurvedList"/>
    <dgm:cxn modelId="{C49A4799-771B-40D0-8E38-8FC87E879AED}" srcId="{F3496218-2491-4B88-B548-8A1A0F8DDF80}" destId="{3145338F-AEEC-43E0-9BEE-F8785886149E}" srcOrd="5" destOrd="0" parTransId="{D7DBC583-0BEA-4F3F-99B9-569A7AF23E91}" sibTransId="{79641372-E3DF-4FF5-A0A4-CA71C7492227}"/>
    <dgm:cxn modelId="{6455FCA6-07B9-4B00-8285-A8854CEF69EF}" srcId="{F3496218-2491-4B88-B548-8A1A0F8DDF80}" destId="{4F11ABEE-78E8-4A80-BF6A-E71D01AE7C03}" srcOrd="4" destOrd="0" parTransId="{87B4B2F8-F45E-48C9-AC71-BEE752D6B04C}" sibTransId="{1B87D5A1-7411-41A1-A032-38CB23861037}"/>
    <dgm:cxn modelId="{1A4FB1A8-0C38-4F51-B95C-84C0DCC73377}" type="presOf" srcId="{F3496218-2491-4B88-B548-8A1A0F8DDF80}" destId="{A0700C15-94F3-46AC-B154-CC4517D4ABEC}" srcOrd="0" destOrd="0" presId="urn:microsoft.com/office/officeart/2008/layout/VerticalCurvedList"/>
    <dgm:cxn modelId="{9BEFB3A8-FC32-4095-B27A-0A99FDE51797}" srcId="{F3496218-2491-4B88-B548-8A1A0F8DDF80}" destId="{B33241BC-33A7-4B25-877A-5EBC3D8307A9}" srcOrd="0" destOrd="0" parTransId="{68F5C909-D863-4D5A-AB4F-4E82C20D9C66}" sibTransId="{D27176CF-5512-4A67-9B2C-AF3E81045B43}"/>
    <dgm:cxn modelId="{024101B2-449A-432A-A084-A30A1DA6FF81}" srcId="{F3496218-2491-4B88-B548-8A1A0F8DDF80}" destId="{009F9C03-9C12-4C87-9C97-F66C48EF7136}" srcOrd="6" destOrd="0" parTransId="{E5F41C09-8531-48DF-822F-C517754DC10F}" sibTransId="{3A17B16E-E49C-4B08-8BF9-656B6AEE8ED9}"/>
    <dgm:cxn modelId="{7C9D1BB2-401A-4903-A4DC-83A24916845A}" type="presOf" srcId="{3145338F-AEEC-43E0-9BEE-F8785886149E}" destId="{FE2BDBBE-1CF6-4FDB-9DCB-C7350639802D}" srcOrd="0" destOrd="0" presId="urn:microsoft.com/office/officeart/2008/layout/VerticalCurvedList"/>
    <dgm:cxn modelId="{A22E26B2-ACB7-47B7-8A76-DEEA6D011956}" srcId="{F3496218-2491-4B88-B548-8A1A0F8DDF80}" destId="{D7B29331-3D43-44D6-83B1-FB6CC6070B79}" srcOrd="1" destOrd="0" parTransId="{80FAB507-EBC5-459A-9EB8-7623B522CB4E}" sibTransId="{AC912F53-BA96-4ADF-A305-B127B848EF5B}"/>
    <dgm:cxn modelId="{5ADC98B4-7ED6-464E-ACEF-34FF97523A3C}" type="presOf" srcId="{B33241BC-33A7-4B25-877A-5EBC3D8307A9}" destId="{AC538984-CCDE-4D49-9708-4EBE0DCE5901}" srcOrd="0" destOrd="0" presId="urn:microsoft.com/office/officeart/2008/layout/VerticalCurvedList"/>
    <dgm:cxn modelId="{702CBAB4-A4E4-4DFB-9E84-BDD9C6B477BD}" type="presOf" srcId="{009F9C03-9C12-4C87-9C97-F66C48EF7136}" destId="{F02C6AF9-5E53-4939-A2C5-C6181C0829A7}" srcOrd="0" destOrd="0" presId="urn:microsoft.com/office/officeart/2008/layout/VerticalCurvedList"/>
    <dgm:cxn modelId="{88F5FDB7-6C96-4C82-BE67-21FB4BC4590C}" type="presOf" srcId="{D7B29331-3D43-44D6-83B1-FB6CC6070B79}" destId="{698FE850-F84A-4BC0-A941-AE0ABE7748F5}" srcOrd="0" destOrd="0" presId="urn:microsoft.com/office/officeart/2008/layout/VerticalCurvedList"/>
    <dgm:cxn modelId="{2F5D75C4-863E-4BF0-B525-D4A3BFFA68B0}" srcId="{F3496218-2491-4B88-B548-8A1A0F8DDF80}" destId="{2A9F29A7-6088-4999-A1AD-D3889D4CC774}" srcOrd="2" destOrd="0" parTransId="{5242903D-4088-461E-B1D6-B56CDA2E13AB}" sibTransId="{BE147055-078D-453B-A41E-8718E2D6569F}"/>
    <dgm:cxn modelId="{5581C2FA-F2F7-40FD-9FA3-2A79F5A3924D}" type="presOf" srcId="{D27176CF-5512-4A67-9B2C-AF3E81045B43}" destId="{35240CC6-CA06-4A79-B660-2E5DF3372335}" srcOrd="0" destOrd="0" presId="urn:microsoft.com/office/officeart/2008/layout/VerticalCurvedList"/>
    <dgm:cxn modelId="{671030A3-6D10-49BA-9F75-14F426A44506}" type="presParOf" srcId="{A0700C15-94F3-46AC-B154-CC4517D4ABEC}" destId="{8BD2D41E-B04F-4270-AE30-3646D0EF76E8}" srcOrd="0" destOrd="0" presId="urn:microsoft.com/office/officeart/2008/layout/VerticalCurvedList"/>
    <dgm:cxn modelId="{50AF26A1-2B14-4073-A44D-A210902F4098}" type="presParOf" srcId="{8BD2D41E-B04F-4270-AE30-3646D0EF76E8}" destId="{F14FE691-D403-46A5-B620-282C2192EFBB}" srcOrd="0" destOrd="0" presId="urn:microsoft.com/office/officeart/2008/layout/VerticalCurvedList"/>
    <dgm:cxn modelId="{00F375DA-1CC2-4DFD-911C-EAA50B19B59D}" type="presParOf" srcId="{F14FE691-D403-46A5-B620-282C2192EFBB}" destId="{AC216C3B-DE75-410E-A199-7B8DDC130134}" srcOrd="0" destOrd="0" presId="urn:microsoft.com/office/officeart/2008/layout/VerticalCurvedList"/>
    <dgm:cxn modelId="{7AB634C1-8AD4-4CCE-8389-F8DB6D38512B}" type="presParOf" srcId="{F14FE691-D403-46A5-B620-282C2192EFBB}" destId="{35240CC6-CA06-4A79-B660-2E5DF3372335}" srcOrd="1" destOrd="0" presId="urn:microsoft.com/office/officeart/2008/layout/VerticalCurvedList"/>
    <dgm:cxn modelId="{7BB3CE55-F7BE-40B4-B84F-42F21B7D1D29}" type="presParOf" srcId="{F14FE691-D403-46A5-B620-282C2192EFBB}" destId="{5BFA1AFD-B09F-49FE-824C-797211515B3F}" srcOrd="2" destOrd="0" presId="urn:microsoft.com/office/officeart/2008/layout/VerticalCurvedList"/>
    <dgm:cxn modelId="{1314BB43-1E97-4A9D-B857-21284660CDF8}" type="presParOf" srcId="{F14FE691-D403-46A5-B620-282C2192EFBB}" destId="{E1E531F5-0A1C-4849-82E5-768A4C72B970}" srcOrd="3" destOrd="0" presId="urn:microsoft.com/office/officeart/2008/layout/VerticalCurvedList"/>
    <dgm:cxn modelId="{469FDB05-44D3-4F05-8B1B-C3E42633B89E}" type="presParOf" srcId="{8BD2D41E-B04F-4270-AE30-3646D0EF76E8}" destId="{AC538984-CCDE-4D49-9708-4EBE0DCE5901}" srcOrd="1" destOrd="0" presId="urn:microsoft.com/office/officeart/2008/layout/VerticalCurvedList"/>
    <dgm:cxn modelId="{9EACC944-ACA8-4DDF-82B7-04130F747DC6}" type="presParOf" srcId="{8BD2D41E-B04F-4270-AE30-3646D0EF76E8}" destId="{FBB54167-4BCA-4E8F-B9C1-B27D5DB0D010}" srcOrd="2" destOrd="0" presId="urn:microsoft.com/office/officeart/2008/layout/VerticalCurvedList"/>
    <dgm:cxn modelId="{C47DDC1D-6148-4BCF-855E-9AD7684CF14F}" type="presParOf" srcId="{FBB54167-4BCA-4E8F-B9C1-B27D5DB0D010}" destId="{91C4E7E0-99D9-4D5B-A2E6-DAA7E272BE84}" srcOrd="0" destOrd="0" presId="urn:microsoft.com/office/officeart/2008/layout/VerticalCurvedList"/>
    <dgm:cxn modelId="{4E7F6972-6770-4C0A-ABE8-3EBC2B9EB6A3}" type="presParOf" srcId="{8BD2D41E-B04F-4270-AE30-3646D0EF76E8}" destId="{698FE850-F84A-4BC0-A941-AE0ABE7748F5}" srcOrd="3" destOrd="0" presId="urn:microsoft.com/office/officeart/2008/layout/VerticalCurvedList"/>
    <dgm:cxn modelId="{90C87911-29E2-4C84-9D19-E22E7E053D1F}" type="presParOf" srcId="{8BD2D41E-B04F-4270-AE30-3646D0EF76E8}" destId="{69053611-B822-49DA-9AC0-70E74FD72D29}" srcOrd="4" destOrd="0" presId="urn:microsoft.com/office/officeart/2008/layout/VerticalCurvedList"/>
    <dgm:cxn modelId="{DEA624D5-E151-4F61-8174-32AE8FDA1739}" type="presParOf" srcId="{69053611-B822-49DA-9AC0-70E74FD72D29}" destId="{EB8F9AA0-7E1F-42CA-9EB8-41E26D75B7A0}" srcOrd="0" destOrd="0" presId="urn:microsoft.com/office/officeart/2008/layout/VerticalCurvedList"/>
    <dgm:cxn modelId="{A56506A2-154B-4211-8C92-4F4FF64AE729}" type="presParOf" srcId="{8BD2D41E-B04F-4270-AE30-3646D0EF76E8}" destId="{B81221C3-4F41-4896-90C4-4FBBA83B3BF2}" srcOrd="5" destOrd="0" presId="urn:microsoft.com/office/officeart/2008/layout/VerticalCurvedList"/>
    <dgm:cxn modelId="{EBED1407-1B20-4B39-92F6-26616998AFCB}" type="presParOf" srcId="{8BD2D41E-B04F-4270-AE30-3646D0EF76E8}" destId="{42056374-5598-4FF4-8D26-98D9B54D2922}" srcOrd="6" destOrd="0" presId="urn:microsoft.com/office/officeart/2008/layout/VerticalCurvedList"/>
    <dgm:cxn modelId="{8D726F85-26F8-47DD-887B-36C1C9026228}" type="presParOf" srcId="{42056374-5598-4FF4-8D26-98D9B54D2922}" destId="{EB104A9F-6969-4C3C-AF2A-D701461FB8C7}" srcOrd="0" destOrd="0" presId="urn:microsoft.com/office/officeart/2008/layout/VerticalCurvedList"/>
    <dgm:cxn modelId="{0BC8A142-B097-41BA-8B31-F22F1F488D91}" type="presParOf" srcId="{8BD2D41E-B04F-4270-AE30-3646D0EF76E8}" destId="{9F0FDFB8-B9EC-4CE8-B27E-69477341A5C1}" srcOrd="7" destOrd="0" presId="urn:microsoft.com/office/officeart/2008/layout/VerticalCurvedList"/>
    <dgm:cxn modelId="{6FEA7E69-CBFA-4424-BE4B-D79AF3311946}" type="presParOf" srcId="{8BD2D41E-B04F-4270-AE30-3646D0EF76E8}" destId="{B1AA0C13-0EF2-46A3-B328-8A94A5787930}" srcOrd="8" destOrd="0" presId="urn:microsoft.com/office/officeart/2008/layout/VerticalCurvedList"/>
    <dgm:cxn modelId="{D5EF6D23-1F16-4F06-A2DF-9E689B4DCD8D}" type="presParOf" srcId="{B1AA0C13-0EF2-46A3-B328-8A94A5787930}" destId="{B9EFDB67-1650-4645-B619-2C63D79A484E}" srcOrd="0" destOrd="0" presId="urn:microsoft.com/office/officeart/2008/layout/VerticalCurvedList"/>
    <dgm:cxn modelId="{22E0DED9-0F1A-4F42-8B39-D9B43DC82514}" type="presParOf" srcId="{8BD2D41E-B04F-4270-AE30-3646D0EF76E8}" destId="{9D714FC7-A066-4396-9986-34D9C9F1D118}" srcOrd="9" destOrd="0" presId="urn:microsoft.com/office/officeart/2008/layout/VerticalCurvedList"/>
    <dgm:cxn modelId="{BE1C9717-CF51-4B74-BA02-F4461DBB3F14}" type="presParOf" srcId="{8BD2D41E-B04F-4270-AE30-3646D0EF76E8}" destId="{448ECA8E-269B-47A6-9D67-1545076068AE}" srcOrd="10" destOrd="0" presId="urn:microsoft.com/office/officeart/2008/layout/VerticalCurvedList"/>
    <dgm:cxn modelId="{3B4ECE7E-75EB-4537-9427-1A7DA732878A}" type="presParOf" srcId="{448ECA8E-269B-47A6-9D67-1545076068AE}" destId="{5079DDEC-2BB1-4C72-9D72-D7B105B6FC1C}" srcOrd="0" destOrd="0" presId="urn:microsoft.com/office/officeart/2008/layout/VerticalCurvedList"/>
    <dgm:cxn modelId="{269130D2-5D0D-4DE0-ABF6-0A06CE5B89AA}" type="presParOf" srcId="{8BD2D41E-B04F-4270-AE30-3646D0EF76E8}" destId="{FE2BDBBE-1CF6-4FDB-9DCB-C7350639802D}" srcOrd="11" destOrd="0" presId="urn:microsoft.com/office/officeart/2008/layout/VerticalCurvedList"/>
    <dgm:cxn modelId="{EAA3CA72-867F-4A61-890F-E8B073F2EC76}" type="presParOf" srcId="{8BD2D41E-B04F-4270-AE30-3646D0EF76E8}" destId="{0F0C5BE8-A94D-4F15-8E6D-02D94FBCE12C}" srcOrd="12" destOrd="0" presId="urn:microsoft.com/office/officeart/2008/layout/VerticalCurvedList"/>
    <dgm:cxn modelId="{352C2C4C-EDF0-4936-9A73-CF228F8E7CA2}" type="presParOf" srcId="{0F0C5BE8-A94D-4F15-8E6D-02D94FBCE12C}" destId="{D63A57E3-885A-461E-8ED2-3265311E7FED}" srcOrd="0" destOrd="0" presId="urn:microsoft.com/office/officeart/2008/layout/VerticalCurvedList"/>
    <dgm:cxn modelId="{D7711166-254D-4B58-95D0-53212154294B}" type="presParOf" srcId="{8BD2D41E-B04F-4270-AE30-3646D0EF76E8}" destId="{F02C6AF9-5E53-4939-A2C5-C6181C0829A7}" srcOrd="13" destOrd="0" presId="urn:microsoft.com/office/officeart/2008/layout/VerticalCurvedList"/>
    <dgm:cxn modelId="{5FEFCE6D-C23B-465A-9670-906FC97E4829}" type="presParOf" srcId="{8BD2D41E-B04F-4270-AE30-3646D0EF76E8}" destId="{3268E65D-1E51-4BDF-AB64-9E6D22EC125A}" srcOrd="14" destOrd="0" presId="urn:microsoft.com/office/officeart/2008/layout/VerticalCurvedList"/>
    <dgm:cxn modelId="{94D047E5-2D1A-496C-91B6-A7B2F53058DD}" type="presParOf" srcId="{3268E65D-1E51-4BDF-AB64-9E6D22EC125A}" destId="{F21E89CE-9765-488E-80D8-4F4589AA1C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BF4259-F67D-492A-BE36-9DD05B2A20F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C86D8B-52F4-450F-BE5B-AB16E2620C4C}">
      <dgm:prSet phldrT="[Text]"/>
      <dgm:spPr/>
      <dgm:t>
        <a:bodyPr/>
        <a:lstStyle/>
        <a:p>
          <a:r>
            <a:rPr lang="cs-CZ" dirty="0"/>
            <a:t>Volný pohyb občanů EU mimo ekonomický základ</a:t>
          </a:r>
          <a:endParaRPr lang="en-US" dirty="0"/>
        </a:p>
      </dgm:t>
    </dgm:pt>
    <dgm:pt modelId="{4157B0DD-D5D2-421A-9729-B6AB3EEBBE94}" type="parTrans" cxnId="{A83680B1-40D3-4BA1-B486-C4391C55CF0D}">
      <dgm:prSet/>
      <dgm:spPr/>
      <dgm:t>
        <a:bodyPr/>
        <a:lstStyle/>
        <a:p>
          <a:endParaRPr lang="en-US"/>
        </a:p>
      </dgm:t>
    </dgm:pt>
    <dgm:pt modelId="{4A219A7E-0CB8-4F73-B3CE-ED2C2AF92ECF}" type="sibTrans" cxnId="{A83680B1-40D3-4BA1-B486-C4391C55CF0D}">
      <dgm:prSet/>
      <dgm:spPr/>
      <dgm:t>
        <a:bodyPr/>
        <a:lstStyle/>
        <a:p>
          <a:endParaRPr lang="en-US"/>
        </a:p>
      </dgm:t>
    </dgm:pt>
    <dgm:pt modelId="{17DB2157-ED9C-4AA1-BE32-3FD9596069DC}">
      <dgm:prSet phldrT="[Text]"/>
      <dgm:spPr/>
      <dgm:t>
        <a:bodyPr/>
        <a:lstStyle/>
        <a:p>
          <a:r>
            <a:rPr lang="cs-CZ" dirty="0"/>
            <a:t>Volný pohyb pracovníků </a:t>
          </a:r>
          <a:endParaRPr lang="en-US" dirty="0"/>
        </a:p>
      </dgm:t>
    </dgm:pt>
    <dgm:pt modelId="{6D8886C4-52C8-4722-A0C0-79B10EB39B3D}" type="parTrans" cxnId="{46A27E5E-9672-48C2-A3FB-13EEF7D0B78C}">
      <dgm:prSet/>
      <dgm:spPr/>
      <dgm:t>
        <a:bodyPr/>
        <a:lstStyle/>
        <a:p>
          <a:endParaRPr lang="en-US"/>
        </a:p>
      </dgm:t>
    </dgm:pt>
    <dgm:pt modelId="{CAEFE71E-6843-4E0D-A00D-86F89419D624}" type="sibTrans" cxnId="{46A27E5E-9672-48C2-A3FB-13EEF7D0B78C}">
      <dgm:prSet/>
      <dgm:spPr/>
      <dgm:t>
        <a:bodyPr/>
        <a:lstStyle/>
        <a:p>
          <a:endParaRPr lang="en-US"/>
        </a:p>
      </dgm:t>
    </dgm:pt>
    <dgm:pt modelId="{0EEBFDC7-9148-434C-9D44-41AE7C390BB9}">
      <dgm:prSet phldrT="[Text]"/>
      <dgm:spPr/>
      <dgm:t>
        <a:bodyPr/>
        <a:lstStyle/>
        <a:p>
          <a:r>
            <a:rPr lang="cs-CZ" dirty="0"/>
            <a:t>Volný pohyb podnikajících osob</a:t>
          </a:r>
          <a:endParaRPr lang="en-US" dirty="0"/>
        </a:p>
      </dgm:t>
    </dgm:pt>
    <dgm:pt modelId="{792D2E49-4341-4B76-BBAF-CCBAB895D6D3}" type="parTrans" cxnId="{5F89DBF6-2957-48C5-A92D-603E55FC96D9}">
      <dgm:prSet/>
      <dgm:spPr/>
      <dgm:t>
        <a:bodyPr/>
        <a:lstStyle/>
        <a:p>
          <a:endParaRPr lang="en-US"/>
        </a:p>
      </dgm:t>
    </dgm:pt>
    <dgm:pt modelId="{38638337-4DB1-4172-9FCF-4A500C5CF802}" type="sibTrans" cxnId="{5F89DBF6-2957-48C5-A92D-603E55FC96D9}">
      <dgm:prSet/>
      <dgm:spPr/>
      <dgm:t>
        <a:bodyPr/>
        <a:lstStyle/>
        <a:p>
          <a:endParaRPr lang="en-US"/>
        </a:p>
      </dgm:t>
    </dgm:pt>
    <dgm:pt modelId="{EF179390-0985-44F3-901C-2F8126DD2BA7}" type="pres">
      <dgm:prSet presAssocID="{0BBF4259-F67D-492A-BE36-9DD05B2A20F1}" presName="linear" presStyleCnt="0">
        <dgm:presLayoutVars>
          <dgm:dir/>
          <dgm:animLvl val="lvl"/>
          <dgm:resizeHandles val="exact"/>
        </dgm:presLayoutVars>
      </dgm:prSet>
      <dgm:spPr/>
    </dgm:pt>
    <dgm:pt modelId="{F0337B96-783A-491A-BB53-B059107092B1}" type="pres">
      <dgm:prSet presAssocID="{53C86D8B-52F4-450F-BE5B-AB16E2620C4C}" presName="parentLin" presStyleCnt="0"/>
      <dgm:spPr/>
    </dgm:pt>
    <dgm:pt modelId="{1EBD7F76-5317-4EFE-8395-B03AE2FFEE4A}" type="pres">
      <dgm:prSet presAssocID="{53C86D8B-52F4-450F-BE5B-AB16E2620C4C}" presName="parentLeftMargin" presStyleLbl="node1" presStyleIdx="0" presStyleCnt="3"/>
      <dgm:spPr/>
    </dgm:pt>
    <dgm:pt modelId="{5ECF4B20-1D2C-4524-BC5B-4E482295B9D7}" type="pres">
      <dgm:prSet presAssocID="{53C86D8B-52F4-450F-BE5B-AB16E2620C4C}" presName="parentText" presStyleLbl="node1" presStyleIdx="0" presStyleCnt="3" custLinFactNeighborX="3655" custLinFactNeighborY="1652">
        <dgm:presLayoutVars>
          <dgm:chMax val="0"/>
          <dgm:bulletEnabled val="1"/>
        </dgm:presLayoutVars>
      </dgm:prSet>
      <dgm:spPr/>
    </dgm:pt>
    <dgm:pt modelId="{EF2228AC-87BA-4FD5-8B06-34B04AF9060F}" type="pres">
      <dgm:prSet presAssocID="{53C86D8B-52F4-450F-BE5B-AB16E2620C4C}" presName="negativeSpace" presStyleCnt="0"/>
      <dgm:spPr/>
    </dgm:pt>
    <dgm:pt modelId="{90E84FE1-A360-4661-9CED-811BE1A0A2D7}" type="pres">
      <dgm:prSet presAssocID="{53C86D8B-52F4-450F-BE5B-AB16E2620C4C}" presName="childText" presStyleLbl="conFgAcc1" presStyleIdx="0" presStyleCnt="3">
        <dgm:presLayoutVars>
          <dgm:bulletEnabled val="1"/>
        </dgm:presLayoutVars>
      </dgm:prSet>
      <dgm:spPr/>
    </dgm:pt>
    <dgm:pt modelId="{9F67D110-C78A-4923-9AEE-77B52EB79C73}" type="pres">
      <dgm:prSet presAssocID="{4A219A7E-0CB8-4F73-B3CE-ED2C2AF92ECF}" presName="spaceBetweenRectangles" presStyleCnt="0"/>
      <dgm:spPr/>
    </dgm:pt>
    <dgm:pt modelId="{E4241614-C013-418E-988B-18DFE8E07E0C}" type="pres">
      <dgm:prSet presAssocID="{17DB2157-ED9C-4AA1-BE32-3FD9596069DC}" presName="parentLin" presStyleCnt="0"/>
      <dgm:spPr/>
    </dgm:pt>
    <dgm:pt modelId="{0AD865DC-68AD-4051-B7DA-A21A033B1CF5}" type="pres">
      <dgm:prSet presAssocID="{17DB2157-ED9C-4AA1-BE32-3FD9596069DC}" presName="parentLeftMargin" presStyleLbl="node1" presStyleIdx="0" presStyleCnt="3"/>
      <dgm:spPr/>
    </dgm:pt>
    <dgm:pt modelId="{537A60BA-12A9-40A5-94AA-72A2624C34D0}" type="pres">
      <dgm:prSet presAssocID="{17DB2157-ED9C-4AA1-BE32-3FD9596069D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56AB98-4DFF-45D2-8DA1-EBB018DE0E84}" type="pres">
      <dgm:prSet presAssocID="{17DB2157-ED9C-4AA1-BE32-3FD9596069DC}" presName="negativeSpace" presStyleCnt="0"/>
      <dgm:spPr/>
    </dgm:pt>
    <dgm:pt modelId="{3A46850D-1942-4B97-A7ED-1CFFDC803B16}" type="pres">
      <dgm:prSet presAssocID="{17DB2157-ED9C-4AA1-BE32-3FD9596069DC}" presName="childText" presStyleLbl="conFgAcc1" presStyleIdx="1" presStyleCnt="3">
        <dgm:presLayoutVars>
          <dgm:bulletEnabled val="1"/>
        </dgm:presLayoutVars>
      </dgm:prSet>
      <dgm:spPr/>
    </dgm:pt>
    <dgm:pt modelId="{45682E7B-7183-468E-8A38-E91FE87374D1}" type="pres">
      <dgm:prSet presAssocID="{CAEFE71E-6843-4E0D-A00D-86F89419D624}" presName="spaceBetweenRectangles" presStyleCnt="0"/>
      <dgm:spPr/>
    </dgm:pt>
    <dgm:pt modelId="{DC1A10C2-41D7-4295-89DC-445411B4F630}" type="pres">
      <dgm:prSet presAssocID="{0EEBFDC7-9148-434C-9D44-41AE7C390BB9}" presName="parentLin" presStyleCnt="0"/>
      <dgm:spPr/>
    </dgm:pt>
    <dgm:pt modelId="{D7625508-1640-4F23-B234-B6408F86AA23}" type="pres">
      <dgm:prSet presAssocID="{0EEBFDC7-9148-434C-9D44-41AE7C390BB9}" presName="parentLeftMargin" presStyleLbl="node1" presStyleIdx="1" presStyleCnt="3"/>
      <dgm:spPr/>
    </dgm:pt>
    <dgm:pt modelId="{C98C1ABD-27FF-4F56-B1E0-3511D0B3CAE0}" type="pres">
      <dgm:prSet presAssocID="{0EEBFDC7-9148-434C-9D44-41AE7C390BB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3A924CF-23D9-4E1A-93E0-34BD227B0EFD}" type="pres">
      <dgm:prSet presAssocID="{0EEBFDC7-9148-434C-9D44-41AE7C390BB9}" presName="negativeSpace" presStyleCnt="0"/>
      <dgm:spPr/>
    </dgm:pt>
    <dgm:pt modelId="{9806F0EA-9345-4AD3-895B-D63EFEE2230D}" type="pres">
      <dgm:prSet presAssocID="{0EEBFDC7-9148-434C-9D44-41AE7C390BB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280235-F202-45FB-8476-CAEE23C93A3D}" type="presOf" srcId="{53C86D8B-52F4-450F-BE5B-AB16E2620C4C}" destId="{5ECF4B20-1D2C-4524-BC5B-4E482295B9D7}" srcOrd="1" destOrd="0" presId="urn:microsoft.com/office/officeart/2005/8/layout/list1"/>
    <dgm:cxn modelId="{2972EF3E-47CA-4B20-A4FA-0073BDA30038}" type="presOf" srcId="{0EEBFDC7-9148-434C-9D44-41AE7C390BB9}" destId="{C98C1ABD-27FF-4F56-B1E0-3511D0B3CAE0}" srcOrd="1" destOrd="0" presId="urn:microsoft.com/office/officeart/2005/8/layout/list1"/>
    <dgm:cxn modelId="{46A27E5E-9672-48C2-A3FB-13EEF7D0B78C}" srcId="{0BBF4259-F67D-492A-BE36-9DD05B2A20F1}" destId="{17DB2157-ED9C-4AA1-BE32-3FD9596069DC}" srcOrd="1" destOrd="0" parTransId="{6D8886C4-52C8-4722-A0C0-79B10EB39B3D}" sibTransId="{CAEFE71E-6843-4E0D-A00D-86F89419D624}"/>
    <dgm:cxn modelId="{EDFA675F-F32A-4BBA-A83E-31FCA33E1EDA}" type="presOf" srcId="{17DB2157-ED9C-4AA1-BE32-3FD9596069DC}" destId="{0AD865DC-68AD-4051-B7DA-A21A033B1CF5}" srcOrd="0" destOrd="0" presId="urn:microsoft.com/office/officeart/2005/8/layout/list1"/>
    <dgm:cxn modelId="{EF824462-74A7-4CAE-A2F4-793F7309B64C}" type="presOf" srcId="{53C86D8B-52F4-450F-BE5B-AB16E2620C4C}" destId="{1EBD7F76-5317-4EFE-8395-B03AE2FFEE4A}" srcOrd="0" destOrd="0" presId="urn:microsoft.com/office/officeart/2005/8/layout/list1"/>
    <dgm:cxn modelId="{A59D0F68-781D-4FF6-990B-1719CBC11B17}" type="presOf" srcId="{17DB2157-ED9C-4AA1-BE32-3FD9596069DC}" destId="{537A60BA-12A9-40A5-94AA-72A2624C34D0}" srcOrd="1" destOrd="0" presId="urn:microsoft.com/office/officeart/2005/8/layout/list1"/>
    <dgm:cxn modelId="{5DC0C54C-13C4-4D98-9457-986C80E00B74}" type="presOf" srcId="{0BBF4259-F67D-492A-BE36-9DD05B2A20F1}" destId="{EF179390-0985-44F3-901C-2F8126DD2BA7}" srcOrd="0" destOrd="0" presId="urn:microsoft.com/office/officeart/2005/8/layout/list1"/>
    <dgm:cxn modelId="{A83680B1-40D3-4BA1-B486-C4391C55CF0D}" srcId="{0BBF4259-F67D-492A-BE36-9DD05B2A20F1}" destId="{53C86D8B-52F4-450F-BE5B-AB16E2620C4C}" srcOrd="0" destOrd="0" parTransId="{4157B0DD-D5D2-421A-9729-B6AB3EEBBE94}" sibTransId="{4A219A7E-0CB8-4F73-B3CE-ED2C2AF92ECF}"/>
    <dgm:cxn modelId="{EE4F8FC9-635B-4A26-BE8A-C2D22BE8A48A}" type="presOf" srcId="{0EEBFDC7-9148-434C-9D44-41AE7C390BB9}" destId="{D7625508-1640-4F23-B234-B6408F86AA23}" srcOrd="0" destOrd="0" presId="urn:microsoft.com/office/officeart/2005/8/layout/list1"/>
    <dgm:cxn modelId="{5F89DBF6-2957-48C5-A92D-603E55FC96D9}" srcId="{0BBF4259-F67D-492A-BE36-9DD05B2A20F1}" destId="{0EEBFDC7-9148-434C-9D44-41AE7C390BB9}" srcOrd="2" destOrd="0" parTransId="{792D2E49-4341-4B76-BBAF-CCBAB895D6D3}" sibTransId="{38638337-4DB1-4172-9FCF-4A500C5CF802}"/>
    <dgm:cxn modelId="{F44135B4-732F-490F-9D5B-B365AC2AE4D2}" type="presParOf" srcId="{EF179390-0985-44F3-901C-2F8126DD2BA7}" destId="{F0337B96-783A-491A-BB53-B059107092B1}" srcOrd="0" destOrd="0" presId="urn:microsoft.com/office/officeart/2005/8/layout/list1"/>
    <dgm:cxn modelId="{3708C344-6E13-45F7-A08C-22732AE16FA2}" type="presParOf" srcId="{F0337B96-783A-491A-BB53-B059107092B1}" destId="{1EBD7F76-5317-4EFE-8395-B03AE2FFEE4A}" srcOrd="0" destOrd="0" presId="urn:microsoft.com/office/officeart/2005/8/layout/list1"/>
    <dgm:cxn modelId="{D37E24E5-D86A-4B7C-B9FD-ACD27A033B7D}" type="presParOf" srcId="{F0337B96-783A-491A-BB53-B059107092B1}" destId="{5ECF4B20-1D2C-4524-BC5B-4E482295B9D7}" srcOrd="1" destOrd="0" presId="urn:microsoft.com/office/officeart/2005/8/layout/list1"/>
    <dgm:cxn modelId="{9237E39C-53C7-459F-9B61-6C1EF0BF8847}" type="presParOf" srcId="{EF179390-0985-44F3-901C-2F8126DD2BA7}" destId="{EF2228AC-87BA-4FD5-8B06-34B04AF9060F}" srcOrd="1" destOrd="0" presId="urn:microsoft.com/office/officeart/2005/8/layout/list1"/>
    <dgm:cxn modelId="{2FAC125C-55AD-4CEA-B338-E76F20C6B650}" type="presParOf" srcId="{EF179390-0985-44F3-901C-2F8126DD2BA7}" destId="{90E84FE1-A360-4661-9CED-811BE1A0A2D7}" srcOrd="2" destOrd="0" presId="urn:microsoft.com/office/officeart/2005/8/layout/list1"/>
    <dgm:cxn modelId="{65972A6F-4F08-44A5-8C9B-219EF6259B25}" type="presParOf" srcId="{EF179390-0985-44F3-901C-2F8126DD2BA7}" destId="{9F67D110-C78A-4923-9AEE-77B52EB79C73}" srcOrd="3" destOrd="0" presId="urn:microsoft.com/office/officeart/2005/8/layout/list1"/>
    <dgm:cxn modelId="{DE502CF1-3A86-4CE9-81B8-C4A1A8166A7E}" type="presParOf" srcId="{EF179390-0985-44F3-901C-2F8126DD2BA7}" destId="{E4241614-C013-418E-988B-18DFE8E07E0C}" srcOrd="4" destOrd="0" presId="urn:microsoft.com/office/officeart/2005/8/layout/list1"/>
    <dgm:cxn modelId="{7A51378F-B05F-4B9D-80F0-791245AA4EA5}" type="presParOf" srcId="{E4241614-C013-418E-988B-18DFE8E07E0C}" destId="{0AD865DC-68AD-4051-B7DA-A21A033B1CF5}" srcOrd="0" destOrd="0" presId="urn:microsoft.com/office/officeart/2005/8/layout/list1"/>
    <dgm:cxn modelId="{C3DC1F04-E020-4DC0-849E-4B84930DEA7E}" type="presParOf" srcId="{E4241614-C013-418E-988B-18DFE8E07E0C}" destId="{537A60BA-12A9-40A5-94AA-72A2624C34D0}" srcOrd="1" destOrd="0" presId="urn:microsoft.com/office/officeart/2005/8/layout/list1"/>
    <dgm:cxn modelId="{4A6916B7-1461-4258-93B2-33F235F180C2}" type="presParOf" srcId="{EF179390-0985-44F3-901C-2F8126DD2BA7}" destId="{6856AB98-4DFF-45D2-8DA1-EBB018DE0E84}" srcOrd="5" destOrd="0" presId="urn:microsoft.com/office/officeart/2005/8/layout/list1"/>
    <dgm:cxn modelId="{17DB0FAD-7E0B-4F56-BD77-0ED7D215B930}" type="presParOf" srcId="{EF179390-0985-44F3-901C-2F8126DD2BA7}" destId="{3A46850D-1942-4B97-A7ED-1CFFDC803B16}" srcOrd="6" destOrd="0" presId="urn:microsoft.com/office/officeart/2005/8/layout/list1"/>
    <dgm:cxn modelId="{DF3A3B92-5ECE-4C93-B32E-D140635BC795}" type="presParOf" srcId="{EF179390-0985-44F3-901C-2F8126DD2BA7}" destId="{45682E7B-7183-468E-8A38-E91FE87374D1}" srcOrd="7" destOrd="0" presId="urn:microsoft.com/office/officeart/2005/8/layout/list1"/>
    <dgm:cxn modelId="{2712238D-15DB-44E4-80AA-F637BCD60CF8}" type="presParOf" srcId="{EF179390-0985-44F3-901C-2F8126DD2BA7}" destId="{DC1A10C2-41D7-4295-89DC-445411B4F630}" srcOrd="8" destOrd="0" presId="urn:microsoft.com/office/officeart/2005/8/layout/list1"/>
    <dgm:cxn modelId="{14CA6742-E735-434B-AB40-1CA1D070AB1D}" type="presParOf" srcId="{DC1A10C2-41D7-4295-89DC-445411B4F630}" destId="{D7625508-1640-4F23-B234-B6408F86AA23}" srcOrd="0" destOrd="0" presId="urn:microsoft.com/office/officeart/2005/8/layout/list1"/>
    <dgm:cxn modelId="{7E146B51-6AB2-40B7-94F1-15F459515513}" type="presParOf" srcId="{DC1A10C2-41D7-4295-89DC-445411B4F630}" destId="{C98C1ABD-27FF-4F56-B1E0-3511D0B3CAE0}" srcOrd="1" destOrd="0" presId="urn:microsoft.com/office/officeart/2005/8/layout/list1"/>
    <dgm:cxn modelId="{1C88CFC3-4530-42C8-A0DB-7722A039027F}" type="presParOf" srcId="{EF179390-0985-44F3-901C-2F8126DD2BA7}" destId="{93A924CF-23D9-4E1A-93E0-34BD227B0EFD}" srcOrd="9" destOrd="0" presId="urn:microsoft.com/office/officeart/2005/8/layout/list1"/>
    <dgm:cxn modelId="{7CEFFC2B-F1CC-43B2-BE5F-BD9E9BA8BE7C}" type="presParOf" srcId="{EF179390-0985-44F3-901C-2F8126DD2BA7}" destId="{9806F0EA-9345-4AD3-895B-D63EFEE2230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316733-8CD9-49D7-BA6D-2A6F79A290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1F94379-D226-4241-8933-C5511D73EC3C}">
      <dgm:prSet phldrT="[Text]"/>
      <dgm:spPr/>
      <dgm:t>
        <a:bodyPr/>
        <a:lstStyle/>
        <a:p>
          <a:r>
            <a:rPr lang="cs-CZ" dirty="0"/>
            <a:t>krátkodobý</a:t>
          </a:r>
        </a:p>
      </dgm:t>
    </dgm:pt>
    <dgm:pt modelId="{1CBB1DD5-E4A1-4D99-900D-8E9BA66A4EAC}" type="parTrans" cxnId="{DE1C0A2F-3B5E-41EC-8F5A-5347ED1FD24A}">
      <dgm:prSet/>
      <dgm:spPr/>
      <dgm:t>
        <a:bodyPr/>
        <a:lstStyle/>
        <a:p>
          <a:endParaRPr lang="cs-CZ"/>
        </a:p>
      </dgm:t>
    </dgm:pt>
    <dgm:pt modelId="{D401026E-48AF-4BB1-8973-A2FAAE8D576D}" type="sibTrans" cxnId="{DE1C0A2F-3B5E-41EC-8F5A-5347ED1FD24A}">
      <dgm:prSet/>
      <dgm:spPr/>
      <dgm:t>
        <a:bodyPr/>
        <a:lstStyle/>
        <a:p>
          <a:endParaRPr lang="cs-CZ"/>
        </a:p>
      </dgm:t>
    </dgm:pt>
    <dgm:pt modelId="{F76B003E-345F-4065-ABF7-0FB323E6A442}">
      <dgm:prSet phldrT="[Text]"/>
      <dgm:spPr/>
      <dgm:t>
        <a:bodyPr/>
        <a:lstStyle/>
        <a:p>
          <a:r>
            <a:rPr lang="cs-CZ" dirty="0"/>
            <a:t>dlouhodobý</a:t>
          </a:r>
        </a:p>
      </dgm:t>
    </dgm:pt>
    <dgm:pt modelId="{965571C2-F586-41CD-BDF2-42AD0B336E9E}" type="parTrans" cxnId="{6E0CD4C3-3AAD-493D-B27D-DBC0A61FA366}">
      <dgm:prSet/>
      <dgm:spPr/>
      <dgm:t>
        <a:bodyPr/>
        <a:lstStyle/>
        <a:p>
          <a:endParaRPr lang="cs-CZ"/>
        </a:p>
      </dgm:t>
    </dgm:pt>
    <dgm:pt modelId="{A79F9E11-F237-4E4B-8733-139860B9F44D}" type="sibTrans" cxnId="{6E0CD4C3-3AAD-493D-B27D-DBC0A61FA366}">
      <dgm:prSet/>
      <dgm:spPr/>
      <dgm:t>
        <a:bodyPr/>
        <a:lstStyle/>
        <a:p>
          <a:endParaRPr lang="cs-CZ"/>
        </a:p>
      </dgm:t>
    </dgm:pt>
    <dgm:pt modelId="{D714F628-8791-47D5-887B-874BA478EF31}">
      <dgm:prSet phldrT="[Text]"/>
      <dgm:spPr/>
      <dgm:t>
        <a:bodyPr/>
        <a:lstStyle/>
        <a:p>
          <a:r>
            <a:rPr lang="cs-CZ" dirty="0"/>
            <a:t>trvalý</a:t>
          </a:r>
        </a:p>
      </dgm:t>
    </dgm:pt>
    <dgm:pt modelId="{7065C066-4F3C-4EF2-BACB-5E8BDBFBEB74}" type="parTrans" cxnId="{FC2CE911-ADA2-4764-AD25-F404B30123DA}">
      <dgm:prSet/>
      <dgm:spPr/>
      <dgm:t>
        <a:bodyPr/>
        <a:lstStyle/>
        <a:p>
          <a:endParaRPr lang="cs-CZ"/>
        </a:p>
      </dgm:t>
    </dgm:pt>
    <dgm:pt modelId="{5EA1A09C-44C2-4E03-8688-C6BB25F51D28}" type="sibTrans" cxnId="{FC2CE911-ADA2-4764-AD25-F404B30123DA}">
      <dgm:prSet/>
      <dgm:spPr/>
      <dgm:t>
        <a:bodyPr/>
        <a:lstStyle/>
        <a:p>
          <a:endParaRPr lang="cs-CZ"/>
        </a:p>
      </dgm:t>
    </dgm:pt>
    <dgm:pt modelId="{5CE43DFF-110E-46AA-8F95-7BBA4D5E6D1F}" type="pres">
      <dgm:prSet presAssocID="{68316733-8CD9-49D7-BA6D-2A6F79A29095}" presName="linear" presStyleCnt="0">
        <dgm:presLayoutVars>
          <dgm:dir/>
          <dgm:animLvl val="lvl"/>
          <dgm:resizeHandles val="exact"/>
        </dgm:presLayoutVars>
      </dgm:prSet>
      <dgm:spPr/>
    </dgm:pt>
    <dgm:pt modelId="{F8C27750-27B8-4AC4-B46D-ADBA5140DEDB}" type="pres">
      <dgm:prSet presAssocID="{A1F94379-D226-4241-8933-C5511D73EC3C}" presName="parentLin" presStyleCnt="0"/>
      <dgm:spPr/>
    </dgm:pt>
    <dgm:pt modelId="{361D6061-43D1-46A8-9970-AB3161BE4798}" type="pres">
      <dgm:prSet presAssocID="{A1F94379-D226-4241-8933-C5511D73EC3C}" presName="parentLeftMargin" presStyleLbl="node1" presStyleIdx="0" presStyleCnt="3"/>
      <dgm:spPr/>
    </dgm:pt>
    <dgm:pt modelId="{BB427EC9-D8DF-4AAD-B8F0-848A3CF48027}" type="pres">
      <dgm:prSet presAssocID="{A1F94379-D226-4241-8933-C5511D73EC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805F43-CA4C-4A3B-A9B6-7BE9A50CD3B2}" type="pres">
      <dgm:prSet presAssocID="{A1F94379-D226-4241-8933-C5511D73EC3C}" presName="negativeSpace" presStyleCnt="0"/>
      <dgm:spPr/>
    </dgm:pt>
    <dgm:pt modelId="{BE83D9A4-2324-4893-A067-FB1EC037E9EE}" type="pres">
      <dgm:prSet presAssocID="{A1F94379-D226-4241-8933-C5511D73EC3C}" presName="childText" presStyleLbl="conFgAcc1" presStyleIdx="0" presStyleCnt="3">
        <dgm:presLayoutVars>
          <dgm:bulletEnabled val="1"/>
        </dgm:presLayoutVars>
      </dgm:prSet>
      <dgm:spPr/>
    </dgm:pt>
    <dgm:pt modelId="{376D32DB-5688-4D57-AAC0-C216D0CA5C49}" type="pres">
      <dgm:prSet presAssocID="{D401026E-48AF-4BB1-8973-A2FAAE8D576D}" presName="spaceBetweenRectangles" presStyleCnt="0"/>
      <dgm:spPr/>
    </dgm:pt>
    <dgm:pt modelId="{EC8C9F43-2150-490D-ADE6-DD2761F22727}" type="pres">
      <dgm:prSet presAssocID="{F76B003E-345F-4065-ABF7-0FB323E6A442}" presName="parentLin" presStyleCnt="0"/>
      <dgm:spPr/>
    </dgm:pt>
    <dgm:pt modelId="{F13A0429-8B8D-4DC5-8121-7FD9F0390CB2}" type="pres">
      <dgm:prSet presAssocID="{F76B003E-345F-4065-ABF7-0FB323E6A442}" presName="parentLeftMargin" presStyleLbl="node1" presStyleIdx="0" presStyleCnt="3"/>
      <dgm:spPr/>
    </dgm:pt>
    <dgm:pt modelId="{A72770CA-3520-45C5-B510-DA4204DF8758}" type="pres">
      <dgm:prSet presAssocID="{F76B003E-345F-4065-ABF7-0FB323E6A4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524EB3-D9A0-40FD-9024-384C0819B040}" type="pres">
      <dgm:prSet presAssocID="{F76B003E-345F-4065-ABF7-0FB323E6A442}" presName="negativeSpace" presStyleCnt="0"/>
      <dgm:spPr/>
    </dgm:pt>
    <dgm:pt modelId="{8AE28556-6162-46BF-BFEC-7CCD0F260D92}" type="pres">
      <dgm:prSet presAssocID="{F76B003E-345F-4065-ABF7-0FB323E6A442}" presName="childText" presStyleLbl="conFgAcc1" presStyleIdx="1" presStyleCnt="3">
        <dgm:presLayoutVars>
          <dgm:bulletEnabled val="1"/>
        </dgm:presLayoutVars>
      </dgm:prSet>
      <dgm:spPr/>
    </dgm:pt>
    <dgm:pt modelId="{49609B81-F10F-43B2-A3B2-B8E9465748DF}" type="pres">
      <dgm:prSet presAssocID="{A79F9E11-F237-4E4B-8733-139860B9F44D}" presName="spaceBetweenRectangles" presStyleCnt="0"/>
      <dgm:spPr/>
    </dgm:pt>
    <dgm:pt modelId="{267F9FD1-B598-4B80-A208-A7F2B62FEABC}" type="pres">
      <dgm:prSet presAssocID="{D714F628-8791-47D5-887B-874BA478EF31}" presName="parentLin" presStyleCnt="0"/>
      <dgm:spPr/>
    </dgm:pt>
    <dgm:pt modelId="{42B7FD3B-EDF9-4196-ACF0-CC9B97E2BA35}" type="pres">
      <dgm:prSet presAssocID="{D714F628-8791-47D5-887B-874BA478EF31}" presName="parentLeftMargin" presStyleLbl="node1" presStyleIdx="1" presStyleCnt="3"/>
      <dgm:spPr/>
    </dgm:pt>
    <dgm:pt modelId="{E31EED0C-5BD5-41C8-9800-F81A9DBFD8A4}" type="pres">
      <dgm:prSet presAssocID="{D714F628-8791-47D5-887B-874BA478EF3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462E937-556F-48E1-8F12-33E590186C50}" type="pres">
      <dgm:prSet presAssocID="{D714F628-8791-47D5-887B-874BA478EF31}" presName="negativeSpace" presStyleCnt="0"/>
      <dgm:spPr/>
    </dgm:pt>
    <dgm:pt modelId="{AADFB78C-48D8-4465-A1B4-3ABC1C740974}" type="pres">
      <dgm:prSet presAssocID="{D714F628-8791-47D5-887B-874BA478EF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2CE911-ADA2-4764-AD25-F404B30123DA}" srcId="{68316733-8CD9-49D7-BA6D-2A6F79A29095}" destId="{D714F628-8791-47D5-887B-874BA478EF31}" srcOrd="2" destOrd="0" parTransId="{7065C066-4F3C-4EF2-BACB-5E8BDBFBEB74}" sibTransId="{5EA1A09C-44C2-4E03-8688-C6BB25F51D28}"/>
    <dgm:cxn modelId="{DE1C0A2F-3B5E-41EC-8F5A-5347ED1FD24A}" srcId="{68316733-8CD9-49D7-BA6D-2A6F79A29095}" destId="{A1F94379-D226-4241-8933-C5511D73EC3C}" srcOrd="0" destOrd="0" parTransId="{1CBB1DD5-E4A1-4D99-900D-8E9BA66A4EAC}" sibTransId="{D401026E-48AF-4BB1-8973-A2FAAE8D576D}"/>
    <dgm:cxn modelId="{E9F53A3D-9D08-4165-BC13-B268FC02C6DD}" type="presOf" srcId="{A1F94379-D226-4241-8933-C5511D73EC3C}" destId="{BB427EC9-D8DF-4AAD-B8F0-848A3CF48027}" srcOrd="1" destOrd="0" presId="urn:microsoft.com/office/officeart/2005/8/layout/list1"/>
    <dgm:cxn modelId="{15B40D64-016B-403F-BD03-E67DDDF05B47}" type="presOf" srcId="{D714F628-8791-47D5-887B-874BA478EF31}" destId="{E31EED0C-5BD5-41C8-9800-F81A9DBFD8A4}" srcOrd="1" destOrd="0" presId="urn:microsoft.com/office/officeart/2005/8/layout/list1"/>
    <dgm:cxn modelId="{BD01B86F-DD99-4709-8B72-265EED1862F1}" type="presOf" srcId="{A1F94379-D226-4241-8933-C5511D73EC3C}" destId="{361D6061-43D1-46A8-9970-AB3161BE4798}" srcOrd="0" destOrd="0" presId="urn:microsoft.com/office/officeart/2005/8/layout/list1"/>
    <dgm:cxn modelId="{A648888D-97B8-4D5D-9B72-DD8EC7DA6AA9}" type="presOf" srcId="{D714F628-8791-47D5-887B-874BA478EF31}" destId="{42B7FD3B-EDF9-4196-ACF0-CC9B97E2BA35}" srcOrd="0" destOrd="0" presId="urn:microsoft.com/office/officeart/2005/8/layout/list1"/>
    <dgm:cxn modelId="{97938AB9-B3B9-4DEE-9B11-4E69C9526E31}" type="presOf" srcId="{68316733-8CD9-49D7-BA6D-2A6F79A29095}" destId="{5CE43DFF-110E-46AA-8F95-7BBA4D5E6D1F}" srcOrd="0" destOrd="0" presId="urn:microsoft.com/office/officeart/2005/8/layout/list1"/>
    <dgm:cxn modelId="{6E0CD4C3-3AAD-493D-B27D-DBC0A61FA366}" srcId="{68316733-8CD9-49D7-BA6D-2A6F79A29095}" destId="{F76B003E-345F-4065-ABF7-0FB323E6A442}" srcOrd="1" destOrd="0" parTransId="{965571C2-F586-41CD-BDF2-42AD0B336E9E}" sibTransId="{A79F9E11-F237-4E4B-8733-139860B9F44D}"/>
    <dgm:cxn modelId="{CA1C52D4-6999-4E00-96FE-F2F119D67B2B}" type="presOf" srcId="{F76B003E-345F-4065-ABF7-0FB323E6A442}" destId="{F13A0429-8B8D-4DC5-8121-7FD9F0390CB2}" srcOrd="0" destOrd="0" presId="urn:microsoft.com/office/officeart/2005/8/layout/list1"/>
    <dgm:cxn modelId="{5718C1F7-7B52-44CE-A80D-5BF28D0AE588}" type="presOf" srcId="{F76B003E-345F-4065-ABF7-0FB323E6A442}" destId="{A72770CA-3520-45C5-B510-DA4204DF8758}" srcOrd="1" destOrd="0" presId="urn:microsoft.com/office/officeart/2005/8/layout/list1"/>
    <dgm:cxn modelId="{2DDC5EBC-50D5-4FDD-81AA-8E38DA0FA033}" type="presParOf" srcId="{5CE43DFF-110E-46AA-8F95-7BBA4D5E6D1F}" destId="{F8C27750-27B8-4AC4-B46D-ADBA5140DEDB}" srcOrd="0" destOrd="0" presId="urn:microsoft.com/office/officeart/2005/8/layout/list1"/>
    <dgm:cxn modelId="{7D44745D-C572-4978-A72A-BBB271D60918}" type="presParOf" srcId="{F8C27750-27B8-4AC4-B46D-ADBA5140DEDB}" destId="{361D6061-43D1-46A8-9970-AB3161BE4798}" srcOrd="0" destOrd="0" presId="urn:microsoft.com/office/officeart/2005/8/layout/list1"/>
    <dgm:cxn modelId="{95A68969-3DF0-4A83-AF89-3F912E70E93D}" type="presParOf" srcId="{F8C27750-27B8-4AC4-B46D-ADBA5140DEDB}" destId="{BB427EC9-D8DF-4AAD-B8F0-848A3CF48027}" srcOrd="1" destOrd="0" presId="urn:microsoft.com/office/officeart/2005/8/layout/list1"/>
    <dgm:cxn modelId="{B5D0AD1E-737A-4AD1-A288-C5FB06040350}" type="presParOf" srcId="{5CE43DFF-110E-46AA-8F95-7BBA4D5E6D1F}" destId="{39805F43-CA4C-4A3B-A9B6-7BE9A50CD3B2}" srcOrd="1" destOrd="0" presId="urn:microsoft.com/office/officeart/2005/8/layout/list1"/>
    <dgm:cxn modelId="{3A237F5D-91D9-44C2-9B8A-E9799560519C}" type="presParOf" srcId="{5CE43DFF-110E-46AA-8F95-7BBA4D5E6D1F}" destId="{BE83D9A4-2324-4893-A067-FB1EC037E9EE}" srcOrd="2" destOrd="0" presId="urn:microsoft.com/office/officeart/2005/8/layout/list1"/>
    <dgm:cxn modelId="{5A784325-6742-434C-9C3A-A789EF0D11BD}" type="presParOf" srcId="{5CE43DFF-110E-46AA-8F95-7BBA4D5E6D1F}" destId="{376D32DB-5688-4D57-AAC0-C216D0CA5C49}" srcOrd="3" destOrd="0" presId="urn:microsoft.com/office/officeart/2005/8/layout/list1"/>
    <dgm:cxn modelId="{5DB9619C-5F7A-45EE-B5F8-AF19DF482A5F}" type="presParOf" srcId="{5CE43DFF-110E-46AA-8F95-7BBA4D5E6D1F}" destId="{EC8C9F43-2150-490D-ADE6-DD2761F22727}" srcOrd="4" destOrd="0" presId="urn:microsoft.com/office/officeart/2005/8/layout/list1"/>
    <dgm:cxn modelId="{FB473123-3BFA-4E1E-8DCF-7802A4206F54}" type="presParOf" srcId="{EC8C9F43-2150-490D-ADE6-DD2761F22727}" destId="{F13A0429-8B8D-4DC5-8121-7FD9F0390CB2}" srcOrd="0" destOrd="0" presId="urn:microsoft.com/office/officeart/2005/8/layout/list1"/>
    <dgm:cxn modelId="{D0BF6C4B-08B8-4DDB-9C25-32CCE56FBD57}" type="presParOf" srcId="{EC8C9F43-2150-490D-ADE6-DD2761F22727}" destId="{A72770CA-3520-45C5-B510-DA4204DF8758}" srcOrd="1" destOrd="0" presId="urn:microsoft.com/office/officeart/2005/8/layout/list1"/>
    <dgm:cxn modelId="{A0EC6E02-3B89-4668-8293-30534D061EC6}" type="presParOf" srcId="{5CE43DFF-110E-46AA-8F95-7BBA4D5E6D1F}" destId="{16524EB3-D9A0-40FD-9024-384C0819B040}" srcOrd="5" destOrd="0" presId="urn:microsoft.com/office/officeart/2005/8/layout/list1"/>
    <dgm:cxn modelId="{8F709EE7-8488-4222-B4BC-0A47107A0C09}" type="presParOf" srcId="{5CE43DFF-110E-46AA-8F95-7BBA4D5E6D1F}" destId="{8AE28556-6162-46BF-BFEC-7CCD0F260D92}" srcOrd="6" destOrd="0" presId="urn:microsoft.com/office/officeart/2005/8/layout/list1"/>
    <dgm:cxn modelId="{1ED4EF26-5A08-4832-A808-7042C495F835}" type="presParOf" srcId="{5CE43DFF-110E-46AA-8F95-7BBA4D5E6D1F}" destId="{49609B81-F10F-43B2-A3B2-B8E9465748DF}" srcOrd="7" destOrd="0" presId="urn:microsoft.com/office/officeart/2005/8/layout/list1"/>
    <dgm:cxn modelId="{BE91D9C9-43BD-468D-8857-96D3EB634187}" type="presParOf" srcId="{5CE43DFF-110E-46AA-8F95-7BBA4D5E6D1F}" destId="{267F9FD1-B598-4B80-A208-A7F2B62FEABC}" srcOrd="8" destOrd="0" presId="urn:microsoft.com/office/officeart/2005/8/layout/list1"/>
    <dgm:cxn modelId="{AA4EF3A9-F53F-413C-9855-88561ED3AE89}" type="presParOf" srcId="{267F9FD1-B598-4B80-A208-A7F2B62FEABC}" destId="{42B7FD3B-EDF9-4196-ACF0-CC9B97E2BA35}" srcOrd="0" destOrd="0" presId="urn:microsoft.com/office/officeart/2005/8/layout/list1"/>
    <dgm:cxn modelId="{1D33E4A1-DBED-4748-873B-A9EB779A7E69}" type="presParOf" srcId="{267F9FD1-B598-4B80-A208-A7F2B62FEABC}" destId="{E31EED0C-5BD5-41C8-9800-F81A9DBFD8A4}" srcOrd="1" destOrd="0" presId="urn:microsoft.com/office/officeart/2005/8/layout/list1"/>
    <dgm:cxn modelId="{824305DB-99D5-469D-92C0-C06FE0A26A79}" type="presParOf" srcId="{5CE43DFF-110E-46AA-8F95-7BBA4D5E6D1F}" destId="{8462E937-556F-48E1-8F12-33E590186C50}" srcOrd="9" destOrd="0" presId="urn:microsoft.com/office/officeart/2005/8/layout/list1"/>
    <dgm:cxn modelId="{01AC7178-909E-42E8-9559-CE2F09B3E64B}" type="presParOf" srcId="{5CE43DFF-110E-46AA-8F95-7BBA4D5E6D1F}" destId="{AADFB78C-48D8-4465-A1B4-3ABC1C7409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D725720-B194-4A35-9459-504930B5610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0ED569-2B60-4A11-B20E-22C79B66D4ED}">
      <dgm:prSet phldrT="[Text]"/>
      <dgm:spPr/>
      <dgm:t>
        <a:bodyPr/>
        <a:lstStyle/>
        <a:p>
          <a:r>
            <a:rPr lang="cs-CZ" dirty="0"/>
            <a:t>veřejný pořádek</a:t>
          </a:r>
        </a:p>
      </dgm:t>
    </dgm:pt>
    <dgm:pt modelId="{5EAE42FF-8D75-4D07-B4E8-04B638594C99}" type="parTrans" cxnId="{8B76514C-4E2A-4AE5-AB8E-8E577653804B}">
      <dgm:prSet/>
      <dgm:spPr/>
      <dgm:t>
        <a:bodyPr/>
        <a:lstStyle/>
        <a:p>
          <a:endParaRPr lang="cs-CZ"/>
        </a:p>
      </dgm:t>
    </dgm:pt>
    <dgm:pt modelId="{A3B6923D-2764-453E-9699-49A3ABDD6482}" type="sibTrans" cxnId="{8B76514C-4E2A-4AE5-AB8E-8E577653804B}">
      <dgm:prSet/>
      <dgm:spPr/>
      <dgm:t>
        <a:bodyPr/>
        <a:lstStyle/>
        <a:p>
          <a:endParaRPr lang="cs-CZ"/>
        </a:p>
      </dgm:t>
    </dgm:pt>
    <dgm:pt modelId="{E7751886-F16D-4732-9DA3-E861DA7022E6}">
      <dgm:prSet phldrT="[Text]"/>
      <dgm:spPr/>
      <dgm:t>
        <a:bodyPr/>
        <a:lstStyle/>
        <a:p>
          <a:r>
            <a:rPr lang="cs-CZ" dirty="0"/>
            <a:t>veřejná bezpečnost</a:t>
          </a:r>
        </a:p>
      </dgm:t>
    </dgm:pt>
    <dgm:pt modelId="{B4884A92-7B7A-465A-A2CD-168996B507B8}" type="parTrans" cxnId="{0AE0C241-C777-445B-97E2-3E05F024E407}">
      <dgm:prSet/>
      <dgm:spPr/>
      <dgm:t>
        <a:bodyPr/>
        <a:lstStyle/>
        <a:p>
          <a:endParaRPr lang="cs-CZ"/>
        </a:p>
      </dgm:t>
    </dgm:pt>
    <dgm:pt modelId="{5E171AF2-8F5F-49D5-9851-27AB1C08F877}" type="sibTrans" cxnId="{0AE0C241-C777-445B-97E2-3E05F024E407}">
      <dgm:prSet/>
      <dgm:spPr/>
      <dgm:t>
        <a:bodyPr/>
        <a:lstStyle/>
        <a:p>
          <a:endParaRPr lang="cs-CZ"/>
        </a:p>
      </dgm:t>
    </dgm:pt>
    <dgm:pt modelId="{E286ADD3-79E3-4D21-AEBE-2926EB85869E}">
      <dgm:prSet phldrT="[Text]"/>
      <dgm:spPr/>
      <dgm:t>
        <a:bodyPr/>
        <a:lstStyle/>
        <a:p>
          <a:r>
            <a:rPr lang="cs-CZ" dirty="0"/>
            <a:t>veřejné zdraví</a:t>
          </a:r>
        </a:p>
      </dgm:t>
    </dgm:pt>
    <dgm:pt modelId="{4ED9CCD0-39C7-4830-8B18-13F7ACBCF2F4}" type="parTrans" cxnId="{11ED0002-69CE-4A32-966D-500D48C6F211}">
      <dgm:prSet/>
      <dgm:spPr/>
      <dgm:t>
        <a:bodyPr/>
        <a:lstStyle/>
        <a:p>
          <a:endParaRPr lang="cs-CZ"/>
        </a:p>
      </dgm:t>
    </dgm:pt>
    <dgm:pt modelId="{4C181E5F-D2A3-487D-9CA0-C89B60F8B1C6}" type="sibTrans" cxnId="{11ED0002-69CE-4A32-966D-500D48C6F211}">
      <dgm:prSet/>
      <dgm:spPr/>
      <dgm:t>
        <a:bodyPr/>
        <a:lstStyle/>
        <a:p>
          <a:endParaRPr lang="cs-CZ"/>
        </a:p>
      </dgm:t>
    </dgm:pt>
    <dgm:pt modelId="{3E484D34-4E35-4445-8950-D17B269C69C1}" type="pres">
      <dgm:prSet presAssocID="{7D725720-B194-4A35-9459-504930B56106}" presName="Name0" presStyleCnt="0">
        <dgm:presLayoutVars>
          <dgm:chMax val="7"/>
          <dgm:chPref val="7"/>
          <dgm:dir/>
        </dgm:presLayoutVars>
      </dgm:prSet>
      <dgm:spPr/>
    </dgm:pt>
    <dgm:pt modelId="{601D90D3-AE33-47DB-820C-80764B3BEB0D}" type="pres">
      <dgm:prSet presAssocID="{7D725720-B194-4A35-9459-504930B56106}" presName="Name1" presStyleCnt="0"/>
      <dgm:spPr/>
    </dgm:pt>
    <dgm:pt modelId="{E3FC174C-1609-42CC-9400-0C9F2CB710F4}" type="pres">
      <dgm:prSet presAssocID="{7D725720-B194-4A35-9459-504930B56106}" presName="cycle" presStyleCnt="0"/>
      <dgm:spPr/>
    </dgm:pt>
    <dgm:pt modelId="{CA213998-5A97-4829-8679-C3F9A8B4D064}" type="pres">
      <dgm:prSet presAssocID="{7D725720-B194-4A35-9459-504930B56106}" presName="srcNode" presStyleLbl="node1" presStyleIdx="0" presStyleCnt="3"/>
      <dgm:spPr/>
    </dgm:pt>
    <dgm:pt modelId="{E3DFD293-30D8-4287-AEA2-765783DAD83B}" type="pres">
      <dgm:prSet presAssocID="{7D725720-B194-4A35-9459-504930B56106}" presName="conn" presStyleLbl="parChTrans1D2" presStyleIdx="0" presStyleCnt="1"/>
      <dgm:spPr/>
    </dgm:pt>
    <dgm:pt modelId="{CCDEE28B-3DFA-4C97-ABD0-D58ACB6FF7DA}" type="pres">
      <dgm:prSet presAssocID="{7D725720-B194-4A35-9459-504930B56106}" presName="extraNode" presStyleLbl="node1" presStyleIdx="0" presStyleCnt="3"/>
      <dgm:spPr/>
    </dgm:pt>
    <dgm:pt modelId="{E111B9AF-6D10-4E78-B3F0-C1A35E08929D}" type="pres">
      <dgm:prSet presAssocID="{7D725720-B194-4A35-9459-504930B56106}" presName="dstNode" presStyleLbl="node1" presStyleIdx="0" presStyleCnt="3"/>
      <dgm:spPr/>
    </dgm:pt>
    <dgm:pt modelId="{FB2E5012-AFBA-413D-83BC-2137551AEBAB}" type="pres">
      <dgm:prSet presAssocID="{A50ED569-2B60-4A11-B20E-22C79B66D4ED}" presName="text_1" presStyleLbl="node1" presStyleIdx="0" presStyleCnt="3">
        <dgm:presLayoutVars>
          <dgm:bulletEnabled val="1"/>
        </dgm:presLayoutVars>
      </dgm:prSet>
      <dgm:spPr/>
    </dgm:pt>
    <dgm:pt modelId="{61BBA91F-BE8A-46B5-8449-771865183AD1}" type="pres">
      <dgm:prSet presAssocID="{A50ED569-2B60-4A11-B20E-22C79B66D4ED}" presName="accent_1" presStyleCnt="0"/>
      <dgm:spPr/>
    </dgm:pt>
    <dgm:pt modelId="{CE7DA413-3D0A-4A4C-A53E-E017872AD195}" type="pres">
      <dgm:prSet presAssocID="{A50ED569-2B60-4A11-B20E-22C79B66D4ED}" presName="accentRepeatNode" presStyleLbl="solidFgAcc1" presStyleIdx="0" presStyleCnt="3"/>
      <dgm:spPr/>
    </dgm:pt>
    <dgm:pt modelId="{5DE52D23-3647-4A62-A20E-96B09182266B}" type="pres">
      <dgm:prSet presAssocID="{E7751886-F16D-4732-9DA3-E861DA7022E6}" presName="text_2" presStyleLbl="node1" presStyleIdx="1" presStyleCnt="3">
        <dgm:presLayoutVars>
          <dgm:bulletEnabled val="1"/>
        </dgm:presLayoutVars>
      </dgm:prSet>
      <dgm:spPr/>
    </dgm:pt>
    <dgm:pt modelId="{3E345AC5-4EC5-4777-8D0F-AC20DACA3576}" type="pres">
      <dgm:prSet presAssocID="{E7751886-F16D-4732-9DA3-E861DA7022E6}" presName="accent_2" presStyleCnt="0"/>
      <dgm:spPr/>
    </dgm:pt>
    <dgm:pt modelId="{FF31C50E-A1AF-42BB-A8C7-A222861F6EDA}" type="pres">
      <dgm:prSet presAssocID="{E7751886-F16D-4732-9DA3-E861DA7022E6}" presName="accentRepeatNode" presStyleLbl="solidFgAcc1" presStyleIdx="1" presStyleCnt="3"/>
      <dgm:spPr/>
    </dgm:pt>
    <dgm:pt modelId="{8E0EAE1B-86E8-4FEA-91BD-4400F537CFFE}" type="pres">
      <dgm:prSet presAssocID="{E286ADD3-79E3-4D21-AEBE-2926EB85869E}" presName="text_3" presStyleLbl="node1" presStyleIdx="2" presStyleCnt="3">
        <dgm:presLayoutVars>
          <dgm:bulletEnabled val="1"/>
        </dgm:presLayoutVars>
      </dgm:prSet>
      <dgm:spPr/>
    </dgm:pt>
    <dgm:pt modelId="{18C2B0E2-EF28-4904-B43C-D53E98C222DE}" type="pres">
      <dgm:prSet presAssocID="{E286ADD3-79E3-4D21-AEBE-2926EB85869E}" presName="accent_3" presStyleCnt="0"/>
      <dgm:spPr/>
    </dgm:pt>
    <dgm:pt modelId="{0979195E-1223-4F61-BC9C-76EEF204A34F}" type="pres">
      <dgm:prSet presAssocID="{E286ADD3-79E3-4D21-AEBE-2926EB85869E}" presName="accentRepeatNode" presStyleLbl="solidFgAcc1" presStyleIdx="2" presStyleCnt="3"/>
      <dgm:spPr/>
    </dgm:pt>
  </dgm:ptLst>
  <dgm:cxnLst>
    <dgm:cxn modelId="{11ED0002-69CE-4A32-966D-500D48C6F211}" srcId="{7D725720-B194-4A35-9459-504930B56106}" destId="{E286ADD3-79E3-4D21-AEBE-2926EB85869E}" srcOrd="2" destOrd="0" parTransId="{4ED9CCD0-39C7-4830-8B18-13F7ACBCF2F4}" sibTransId="{4C181E5F-D2A3-487D-9CA0-C89B60F8B1C6}"/>
    <dgm:cxn modelId="{CAFA9222-2B84-4536-8141-6E4493BDC7B9}" type="presOf" srcId="{E7751886-F16D-4732-9DA3-E861DA7022E6}" destId="{5DE52D23-3647-4A62-A20E-96B09182266B}" srcOrd="0" destOrd="0" presId="urn:microsoft.com/office/officeart/2008/layout/VerticalCurvedList"/>
    <dgm:cxn modelId="{0AE0C241-C777-445B-97E2-3E05F024E407}" srcId="{7D725720-B194-4A35-9459-504930B56106}" destId="{E7751886-F16D-4732-9DA3-E861DA7022E6}" srcOrd="1" destOrd="0" parTransId="{B4884A92-7B7A-465A-A2CD-168996B507B8}" sibTransId="{5E171AF2-8F5F-49D5-9851-27AB1C08F877}"/>
    <dgm:cxn modelId="{1AFD3966-6CBD-4BF9-A84E-D80658AA374C}" type="presOf" srcId="{A50ED569-2B60-4A11-B20E-22C79B66D4ED}" destId="{FB2E5012-AFBA-413D-83BC-2137551AEBAB}" srcOrd="0" destOrd="0" presId="urn:microsoft.com/office/officeart/2008/layout/VerticalCurvedList"/>
    <dgm:cxn modelId="{8B76514C-4E2A-4AE5-AB8E-8E577653804B}" srcId="{7D725720-B194-4A35-9459-504930B56106}" destId="{A50ED569-2B60-4A11-B20E-22C79B66D4ED}" srcOrd="0" destOrd="0" parTransId="{5EAE42FF-8D75-4D07-B4E8-04B638594C99}" sibTransId="{A3B6923D-2764-453E-9699-49A3ABDD6482}"/>
    <dgm:cxn modelId="{B2531DB0-AF4B-43CD-A2C9-122BDA231FA2}" type="presOf" srcId="{A3B6923D-2764-453E-9699-49A3ABDD6482}" destId="{E3DFD293-30D8-4287-AEA2-765783DAD83B}" srcOrd="0" destOrd="0" presId="urn:microsoft.com/office/officeart/2008/layout/VerticalCurvedList"/>
    <dgm:cxn modelId="{6F6A7BCB-CA35-4F42-B301-12978EFE972F}" type="presOf" srcId="{7D725720-B194-4A35-9459-504930B56106}" destId="{3E484D34-4E35-4445-8950-D17B269C69C1}" srcOrd="0" destOrd="0" presId="urn:microsoft.com/office/officeart/2008/layout/VerticalCurvedList"/>
    <dgm:cxn modelId="{1AD33BE6-C9CC-41DB-94DD-C6ABF31E0354}" type="presOf" srcId="{E286ADD3-79E3-4D21-AEBE-2926EB85869E}" destId="{8E0EAE1B-86E8-4FEA-91BD-4400F537CFFE}" srcOrd="0" destOrd="0" presId="urn:microsoft.com/office/officeart/2008/layout/VerticalCurvedList"/>
    <dgm:cxn modelId="{B42BD2A5-2261-4F32-BA26-8A67EB9D0B23}" type="presParOf" srcId="{3E484D34-4E35-4445-8950-D17B269C69C1}" destId="{601D90D3-AE33-47DB-820C-80764B3BEB0D}" srcOrd="0" destOrd="0" presId="urn:microsoft.com/office/officeart/2008/layout/VerticalCurvedList"/>
    <dgm:cxn modelId="{205FCD1F-3B8B-49E9-A350-FFE4AF6C079C}" type="presParOf" srcId="{601D90D3-AE33-47DB-820C-80764B3BEB0D}" destId="{E3FC174C-1609-42CC-9400-0C9F2CB710F4}" srcOrd="0" destOrd="0" presId="urn:microsoft.com/office/officeart/2008/layout/VerticalCurvedList"/>
    <dgm:cxn modelId="{94B02B5B-1472-4F45-A0A2-8E400BBA3934}" type="presParOf" srcId="{E3FC174C-1609-42CC-9400-0C9F2CB710F4}" destId="{CA213998-5A97-4829-8679-C3F9A8B4D064}" srcOrd="0" destOrd="0" presId="urn:microsoft.com/office/officeart/2008/layout/VerticalCurvedList"/>
    <dgm:cxn modelId="{06FEF3A4-F406-48EF-9634-BAB0878419F0}" type="presParOf" srcId="{E3FC174C-1609-42CC-9400-0C9F2CB710F4}" destId="{E3DFD293-30D8-4287-AEA2-765783DAD83B}" srcOrd="1" destOrd="0" presId="urn:microsoft.com/office/officeart/2008/layout/VerticalCurvedList"/>
    <dgm:cxn modelId="{896DD858-008D-4982-95F3-4AB53C0F1362}" type="presParOf" srcId="{E3FC174C-1609-42CC-9400-0C9F2CB710F4}" destId="{CCDEE28B-3DFA-4C97-ABD0-D58ACB6FF7DA}" srcOrd="2" destOrd="0" presId="urn:microsoft.com/office/officeart/2008/layout/VerticalCurvedList"/>
    <dgm:cxn modelId="{EA88DB95-5500-4275-87B8-8D82624FDB37}" type="presParOf" srcId="{E3FC174C-1609-42CC-9400-0C9F2CB710F4}" destId="{E111B9AF-6D10-4E78-B3F0-C1A35E08929D}" srcOrd="3" destOrd="0" presId="urn:microsoft.com/office/officeart/2008/layout/VerticalCurvedList"/>
    <dgm:cxn modelId="{3153EA57-E027-435B-9414-7D6A3D93E5A2}" type="presParOf" srcId="{601D90D3-AE33-47DB-820C-80764B3BEB0D}" destId="{FB2E5012-AFBA-413D-83BC-2137551AEBAB}" srcOrd="1" destOrd="0" presId="urn:microsoft.com/office/officeart/2008/layout/VerticalCurvedList"/>
    <dgm:cxn modelId="{974D98F8-E56C-48ED-AA39-44C2F540123A}" type="presParOf" srcId="{601D90D3-AE33-47DB-820C-80764B3BEB0D}" destId="{61BBA91F-BE8A-46B5-8449-771865183AD1}" srcOrd="2" destOrd="0" presId="urn:microsoft.com/office/officeart/2008/layout/VerticalCurvedList"/>
    <dgm:cxn modelId="{6E21E466-14D0-4177-A50B-F62E3EF3E637}" type="presParOf" srcId="{61BBA91F-BE8A-46B5-8449-771865183AD1}" destId="{CE7DA413-3D0A-4A4C-A53E-E017872AD195}" srcOrd="0" destOrd="0" presId="urn:microsoft.com/office/officeart/2008/layout/VerticalCurvedList"/>
    <dgm:cxn modelId="{9679C7AA-E294-405E-AE27-529681F99481}" type="presParOf" srcId="{601D90D3-AE33-47DB-820C-80764B3BEB0D}" destId="{5DE52D23-3647-4A62-A20E-96B09182266B}" srcOrd="3" destOrd="0" presId="urn:microsoft.com/office/officeart/2008/layout/VerticalCurvedList"/>
    <dgm:cxn modelId="{7C5E632C-95ED-403E-B1F5-EED43973BEE6}" type="presParOf" srcId="{601D90D3-AE33-47DB-820C-80764B3BEB0D}" destId="{3E345AC5-4EC5-4777-8D0F-AC20DACA3576}" srcOrd="4" destOrd="0" presId="urn:microsoft.com/office/officeart/2008/layout/VerticalCurvedList"/>
    <dgm:cxn modelId="{94823209-F86A-4F97-B3A4-DD849EC241F7}" type="presParOf" srcId="{3E345AC5-4EC5-4777-8D0F-AC20DACA3576}" destId="{FF31C50E-A1AF-42BB-A8C7-A222861F6EDA}" srcOrd="0" destOrd="0" presId="urn:microsoft.com/office/officeart/2008/layout/VerticalCurvedList"/>
    <dgm:cxn modelId="{49CABBB8-DED5-4D2C-A2EF-8AB350424559}" type="presParOf" srcId="{601D90D3-AE33-47DB-820C-80764B3BEB0D}" destId="{8E0EAE1B-86E8-4FEA-91BD-4400F537CFFE}" srcOrd="5" destOrd="0" presId="urn:microsoft.com/office/officeart/2008/layout/VerticalCurvedList"/>
    <dgm:cxn modelId="{EB9CB59B-82FD-4EA1-A785-D286D262285F}" type="presParOf" srcId="{601D90D3-AE33-47DB-820C-80764B3BEB0D}" destId="{18C2B0E2-EF28-4904-B43C-D53E98C222DE}" srcOrd="6" destOrd="0" presId="urn:microsoft.com/office/officeart/2008/layout/VerticalCurvedList"/>
    <dgm:cxn modelId="{D6346DAB-1DF5-4A5A-ACC3-5859737C4F74}" type="presParOf" srcId="{18C2B0E2-EF28-4904-B43C-D53E98C222DE}" destId="{0979195E-1223-4F61-BC9C-76EEF204A3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11CFF0-5080-45C2-AEFD-5D7658F63B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23FA6B9-6B1A-4170-9FE1-A25E569D2CD7}">
      <dgm:prSet phldrT="[Text]"/>
      <dgm:spPr/>
      <dgm:t>
        <a:bodyPr/>
        <a:lstStyle/>
        <a:p>
          <a:r>
            <a:rPr lang="cs-CZ" dirty="0"/>
            <a:t>automatické uznávání u harmonizovaných profesí</a:t>
          </a:r>
        </a:p>
      </dgm:t>
    </dgm:pt>
    <dgm:pt modelId="{D18821D7-2FBC-4E9B-BC4F-9F4FF80BF436}" type="parTrans" cxnId="{0D04C879-B486-49D6-B4E3-A3F61139B63C}">
      <dgm:prSet/>
      <dgm:spPr/>
      <dgm:t>
        <a:bodyPr/>
        <a:lstStyle/>
        <a:p>
          <a:endParaRPr lang="cs-CZ"/>
        </a:p>
      </dgm:t>
    </dgm:pt>
    <dgm:pt modelId="{2BC4BB44-B19D-4CE6-8EFB-19E98B3ED70F}" type="sibTrans" cxnId="{0D04C879-B486-49D6-B4E3-A3F61139B63C}">
      <dgm:prSet/>
      <dgm:spPr/>
      <dgm:t>
        <a:bodyPr/>
        <a:lstStyle/>
        <a:p>
          <a:endParaRPr lang="cs-CZ"/>
        </a:p>
      </dgm:t>
    </dgm:pt>
    <dgm:pt modelId="{07D84631-B48F-45EE-870B-52B5F5177A37}">
      <dgm:prSet phldrT="[Text]"/>
      <dgm:spPr/>
      <dgm:t>
        <a:bodyPr/>
        <a:lstStyle/>
        <a:p>
          <a:r>
            <a:rPr lang="cs-CZ" dirty="0"/>
            <a:t>automatické uznávání u některých profesí na základě odborné zkušenosti (řemeslná výroba, průmysl, obchod)</a:t>
          </a:r>
        </a:p>
      </dgm:t>
    </dgm:pt>
    <dgm:pt modelId="{AC60EEED-5335-4CB9-8FBB-45EF8E10D907}" type="parTrans" cxnId="{62E81085-5CC9-46BD-85CB-DABB42D5E8AF}">
      <dgm:prSet/>
      <dgm:spPr/>
      <dgm:t>
        <a:bodyPr/>
        <a:lstStyle/>
        <a:p>
          <a:endParaRPr lang="cs-CZ"/>
        </a:p>
      </dgm:t>
    </dgm:pt>
    <dgm:pt modelId="{21DFA297-B9B9-4C93-9D73-2F6352D96CAC}" type="sibTrans" cxnId="{62E81085-5CC9-46BD-85CB-DABB42D5E8AF}">
      <dgm:prSet/>
      <dgm:spPr/>
      <dgm:t>
        <a:bodyPr/>
        <a:lstStyle/>
        <a:p>
          <a:endParaRPr lang="cs-CZ"/>
        </a:p>
      </dgm:t>
    </dgm:pt>
    <dgm:pt modelId="{DF5C66EF-2294-4544-96E5-107BE3AAA595}">
      <dgm:prSet phldrT="[Text]"/>
      <dgm:spPr/>
      <dgm:t>
        <a:bodyPr/>
        <a:lstStyle/>
        <a:p>
          <a:r>
            <a:rPr lang="cs-CZ" dirty="0"/>
            <a:t>všeobecný systém pro ostatní povolání – režim vzájemného uznávání </a:t>
          </a:r>
        </a:p>
      </dgm:t>
    </dgm:pt>
    <dgm:pt modelId="{1C5E2164-3708-41E5-9B26-B81E5FA72751}" type="parTrans" cxnId="{C15F3A33-E571-4CAF-908E-3FD46E5D81F5}">
      <dgm:prSet/>
      <dgm:spPr/>
      <dgm:t>
        <a:bodyPr/>
        <a:lstStyle/>
        <a:p>
          <a:endParaRPr lang="cs-CZ"/>
        </a:p>
      </dgm:t>
    </dgm:pt>
    <dgm:pt modelId="{7F4CB524-03E6-45F0-978E-3DA5D3573A6F}" type="sibTrans" cxnId="{C15F3A33-E571-4CAF-908E-3FD46E5D81F5}">
      <dgm:prSet/>
      <dgm:spPr/>
      <dgm:t>
        <a:bodyPr/>
        <a:lstStyle/>
        <a:p>
          <a:endParaRPr lang="cs-CZ"/>
        </a:p>
      </dgm:t>
    </dgm:pt>
    <dgm:pt modelId="{B0E62284-164A-4066-8ACE-4ACB5BE87744}" type="pres">
      <dgm:prSet presAssocID="{8E11CFF0-5080-45C2-AEFD-5D7658F63B98}" presName="Name0" presStyleCnt="0">
        <dgm:presLayoutVars>
          <dgm:chMax val="7"/>
          <dgm:chPref val="7"/>
          <dgm:dir/>
        </dgm:presLayoutVars>
      </dgm:prSet>
      <dgm:spPr/>
    </dgm:pt>
    <dgm:pt modelId="{76929A48-C26C-4136-9B4B-EAE09AE2689E}" type="pres">
      <dgm:prSet presAssocID="{8E11CFF0-5080-45C2-AEFD-5D7658F63B98}" presName="Name1" presStyleCnt="0"/>
      <dgm:spPr/>
    </dgm:pt>
    <dgm:pt modelId="{F4657FF3-0318-4C7E-8601-4C517A7B4B84}" type="pres">
      <dgm:prSet presAssocID="{8E11CFF0-5080-45C2-AEFD-5D7658F63B98}" presName="cycle" presStyleCnt="0"/>
      <dgm:spPr/>
    </dgm:pt>
    <dgm:pt modelId="{0254CE26-7326-4E18-83EF-4B180C255D6B}" type="pres">
      <dgm:prSet presAssocID="{8E11CFF0-5080-45C2-AEFD-5D7658F63B98}" presName="srcNode" presStyleLbl="node1" presStyleIdx="0" presStyleCnt="3"/>
      <dgm:spPr/>
    </dgm:pt>
    <dgm:pt modelId="{EF47D6EB-9327-43BD-AA35-0BBC3B6F9543}" type="pres">
      <dgm:prSet presAssocID="{8E11CFF0-5080-45C2-AEFD-5D7658F63B98}" presName="conn" presStyleLbl="parChTrans1D2" presStyleIdx="0" presStyleCnt="1"/>
      <dgm:spPr/>
    </dgm:pt>
    <dgm:pt modelId="{54BE85B8-BDDE-4913-B5B6-022CA68F137E}" type="pres">
      <dgm:prSet presAssocID="{8E11CFF0-5080-45C2-AEFD-5D7658F63B98}" presName="extraNode" presStyleLbl="node1" presStyleIdx="0" presStyleCnt="3"/>
      <dgm:spPr/>
    </dgm:pt>
    <dgm:pt modelId="{CB8E0A32-B589-47B2-A7CA-7E4F6245E1B5}" type="pres">
      <dgm:prSet presAssocID="{8E11CFF0-5080-45C2-AEFD-5D7658F63B98}" presName="dstNode" presStyleLbl="node1" presStyleIdx="0" presStyleCnt="3"/>
      <dgm:spPr/>
    </dgm:pt>
    <dgm:pt modelId="{07247756-804B-4D0E-82A2-7CB53E2DB9D0}" type="pres">
      <dgm:prSet presAssocID="{523FA6B9-6B1A-4170-9FE1-A25E569D2CD7}" presName="text_1" presStyleLbl="node1" presStyleIdx="0" presStyleCnt="3">
        <dgm:presLayoutVars>
          <dgm:bulletEnabled val="1"/>
        </dgm:presLayoutVars>
      </dgm:prSet>
      <dgm:spPr/>
    </dgm:pt>
    <dgm:pt modelId="{84B60927-24EF-4C85-8FE3-A15C4EB3D420}" type="pres">
      <dgm:prSet presAssocID="{523FA6B9-6B1A-4170-9FE1-A25E569D2CD7}" presName="accent_1" presStyleCnt="0"/>
      <dgm:spPr/>
    </dgm:pt>
    <dgm:pt modelId="{4A980085-D285-4201-BA6F-6C96E7E8E619}" type="pres">
      <dgm:prSet presAssocID="{523FA6B9-6B1A-4170-9FE1-A25E569D2CD7}" presName="accentRepeatNode" presStyleLbl="solidFgAcc1" presStyleIdx="0" presStyleCnt="3"/>
      <dgm:spPr/>
    </dgm:pt>
    <dgm:pt modelId="{44269435-F632-4BB9-A606-2C787E6AB53E}" type="pres">
      <dgm:prSet presAssocID="{07D84631-B48F-45EE-870B-52B5F5177A37}" presName="text_2" presStyleLbl="node1" presStyleIdx="1" presStyleCnt="3">
        <dgm:presLayoutVars>
          <dgm:bulletEnabled val="1"/>
        </dgm:presLayoutVars>
      </dgm:prSet>
      <dgm:spPr/>
    </dgm:pt>
    <dgm:pt modelId="{C1B70D5C-12E2-44D5-B9ED-502AC6B8C9E9}" type="pres">
      <dgm:prSet presAssocID="{07D84631-B48F-45EE-870B-52B5F5177A37}" presName="accent_2" presStyleCnt="0"/>
      <dgm:spPr/>
    </dgm:pt>
    <dgm:pt modelId="{F00191FA-94CC-413D-B53D-04532FEF8C51}" type="pres">
      <dgm:prSet presAssocID="{07D84631-B48F-45EE-870B-52B5F5177A37}" presName="accentRepeatNode" presStyleLbl="solidFgAcc1" presStyleIdx="1" presStyleCnt="3"/>
      <dgm:spPr/>
    </dgm:pt>
    <dgm:pt modelId="{A809A4BD-A73D-42D4-B2EC-C28E409EDF30}" type="pres">
      <dgm:prSet presAssocID="{DF5C66EF-2294-4544-96E5-107BE3AAA595}" presName="text_3" presStyleLbl="node1" presStyleIdx="2" presStyleCnt="3">
        <dgm:presLayoutVars>
          <dgm:bulletEnabled val="1"/>
        </dgm:presLayoutVars>
      </dgm:prSet>
      <dgm:spPr/>
    </dgm:pt>
    <dgm:pt modelId="{A38D842E-D8E9-420A-A541-49F72253E4D3}" type="pres">
      <dgm:prSet presAssocID="{DF5C66EF-2294-4544-96E5-107BE3AAA595}" presName="accent_3" presStyleCnt="0"/>
      <dgm:spPr/>
    </dgm:pt>
    <dgm:pt modelId="{61B77650-638D-4157-80BF-76BCE2684109}" type="pres">
      <dgm:prSet presAssocID="{DF5C66EF-2294-4544-96E5-107BE3AAA595}" presName="accentRepeatNode" presStyleLbl="solidFgAcc1" presStyleIdx="2" presStyleCnt="3"/>
      <dgm:spPr/>
    </dgm:pt>
  </dgm:ptLst>
  <dgm:cxnLst>
    <dgm:cxn modelId="{9BD08003-BA24-45C5-B5EB-AF0EC4CD3397}" type="presOf" srcId="{07D84631-B48F-45EE-870B-52B5F5177A37}" destId="{44269435-F632-4BB9-A606-2C787E6AB53E}" srcOrd="0" destOrd="0" presId="urn:microsoft.com/office/officeart/2008/layout/VerticalCurvedList"/>
    <dgm:cxn modelId="{C15F3A33-E571-4CAF-908E-3FD46E5D81F5}" srcId="{8E11CFF0-5080-45C2-AEFD-5D7658F63B98}" destId="{DF5C66EF-2294-4544-96E5-107BE3AAA595}" srcOrd="2" destOrd="0" parTransId="{1C5E2164-3708-41E5-9B26-B81E5FA72751}" sibTransId="{7F4CB524-03E6-45F0-978E-3DA5D3573A6F}"/>
    <dgm:cxn modelId="{AA423E71-3DFE-43B2-ADCA-472E2FFE00B1}" type="presOf" srcId="{523FA6B9-6B1A-4170-9FE1-A25E569D2CD7}" destId="{07247756-804B-4D0E-82A2-7CB53E2DB9D0}" srcOrd="0" destOrd="0" presId="urn:microsoft.com/office/officeart/2008/layout/VerticalCurvedList"/>
    <dgm:cxn modelId="{0D04C879-B486-49D6-B4E3-A3F61139B63C}" srcId="{8E11CFF0-5080-45C2-AEFD-5D7658F63B98}" destId="{523FA6B9-6B1A-4170-9FE1-A25E569D2CD7}" srcOrd="0" destOrd="0" parTransId="{D18821D7-2FBC-4E9B-BC4F-9F4FF80BF436}" sibTransId="{2BC4BB44-B19D-4CE6-8EFB-19E98B3ED70F}"/>
    <dgm:cxn modelId="{62E81085-5CC9-46BD-85CB-DABB42D5E8AF}" srcId="{8E11CFF0-5080-45C2-AEFD-5D7658F63B98}" destId="{07D84631-B48F-45EE-870B-52B5F5177A37}" srcOrd="1" destOrd="0" parTransId="{AC60EEED-5335-4CB9-8FBB-45EF8E10D907}" sibTransId="{21DFA297-B9B9-4C93-9D73-2F6352D96CAC}"/>
    <dgm:cxn modelId="{9164FA87-B3F4-4517-AD5C-B308FB52295B}" type="presOf" srcId="{8E11CFF0-5080-45C2-AEFD-5D7658F63B98}" destId="{B0E62284-164A-4066-8ACE-4ACB5BE87744}" srcOrd="0" destOrd="0" presId="urn:microsoft.com/office/officeart/2008/layout/VerticalCurvedList"/>
    <dgm:cxn modelId="{45DB4A88-A763-4440-B6A7-EDE30406FE8F}" type="presOf" srcId="{2BC4BB44-B19D-4CE6-8EFB-19E98B3ED70F}" destId="{EF47D6EB-9327-43BD-AA35-0BBC3B6F9543}" srcOrd="0" destOrd="0" presId="urn:microsoft.com/office/officeart/2008/layout/VerticalCurvedList"/>
    <dgm:cxn modelId="{9849D1B5-60B6-42D1-9FEE-F967AB621900}" type="presOf" srcId="{DF5C66EF-2294-4544-96E5-107BE3AAA595}" destId="{A809A4BD-A73D-42D4-B2EC-C28E409EDF30}" srcOrd="0" destOrd="0" presId="urn:microsoft.com/office/officeart/2008/layout/VerticalCurvedList"/>
    <dgm:cxn modelId="{2AA604E6-2890-4C2F-BC89-CAB93FBA5B75}" type="presParOf" srcId="{B0E62284-164A-4066-8ACE-4ACB5BE87744}" destId="{76929A48-C26C-4136-9B4B-EAE09AE2689E}" srcOrd="0" destOrd="0" presId="urn:microsoft.com/office/officeart/2008/layout/VerticalCurvedList"/>
    <dgm:cxn modelId="{EAD74B88-244F-4DCD-9462-AD763540FDB4}" type="presParOf" srcId="{76929A48-C26C-4136-9B4B-EAE09AE2689E}" destId="{F4657FF3-0318-4C7E-8601-4C517A7B4B84}" srcOrd="0" destOrd="0" presId="urn:microsoft.com/office/officeart/2008/layout/VerticalCurvedList"/>
    <dgm:cxn modelId="{554FC34A-1D65-4456-97DB-941C40F4897C}" type="presParOf" srcId="{F4657FF3-0318-4C7E-8601-4C517A7B4B84}" destId="{0254CE26-7326-4E18-83EF-4B180C255D6B}" srcOrd="0" destOrd="0" presId="urn:microsoft.com/office/officeart/2008/layout/VerticalCurvedList"/>
    <dgm:cxn modelId="{8F18219C-7878-4C9E-B271-AB554FA009F7}" type="presParOf" srcId="{F4657FF3-0318-4C7E-8601-4C517A7B4B84}" destId="{EF47D6EB-9327-43BD-AA35-0BBC3B6F9543}" srcOrd="1" destOrd="0" presId="urn:microsoft.com/office/officeart/2008/layout/VerticalCurvedList"/>
    <dgm:cxn modelId="{C79A7A27-C3C0-4372-A4EA-AB9D482ED162}" type="presParOf" srcId="{F4657FF3-0318-4C7E-8601-4C517A7B4B84}" destId="{54BE85B8-BDDE-4913-B5B6-022CA68F137E}" srcOrd="2" destOrd="0" presId="urn:microsoft.com/office/officeart/2008/layout/VerticalCurvedList"/>
    <dgm:cxn modelId="{921B83FE-27B4-4FCD-81F0-3EB411BCD17F}" type="presParOf" srcId="{F4657FF3-0318-4C7E-8601-4C517A7B4B84}" destId="{CB8E0A32-B589-47B2-A7CA-7E4F6245E1B5}" srcOrd="3" destOrd="0" presId="urn:microsoft.com/office/officeart/2008/layout/VerticalCurvedList"/>
    <dgm:cxn modelId="{944C52F0-75B3-434B-997C-2D08E09198A8}" type="presParOf" srcId="{76929A48-C26C-4136-9B4B-EAE09AE2689E}" destId="{07247756-804B-4D0E-82A2-7CB53E2DB9D0}" srcOrd="1" destOrd="0" presId="urn:microsoft.com/office/officeart/2008/layout/VerticalCurvedList"/>
    <dgm:cxn modelId="{7A901882-39FC-4AEF-A460-2DF588FEA65F}" type="presParOf" srcId="{76929A48-C26C-4136-9B4B-EAE09AE2689E}" destId="{84B60927-24EF-4C85-8FE3-A15C4EB3D420}" srcOrd="2" destOrd="0" presId="urn:microsoft.com/office/officeart/2008/layout/VerticalCurvedList"/>
    <dgm:cxn modelId="{752B8084-C8CD-4A4A-AA12-104EE46F8168}" type="presParOf" srcId="{84B60927-24EF-4C85-8FE3-A15C4EB3D420}" destId="{4A980085-D285-4201-BA6F-6C96E7E8E619}" srcOrd="0" destOrd="0" presId="urn:microsoft.com/office/officeart/2008/layout/VerticalCurvedList"/>
    <dgm:cxn modelId="{F7443F8E-F9F7-43EF-BA57-9856561EBC79}" type="presParOf" srcId="{76929A48-C26C-4136-9B4B-EAE09AE2689E}" destId="{44269435-F632-4BB9-A606-2C787E6AB53E}" srcOrd="3" destOrd="0" presId="urn:microsoft.com/office/officeart/2008/layout/VerticalCurvedList"/>
    <dgm:cxn modelId="{D689C710-9354-4597-A4FE-CAFB1DFFA4D3}" type="presParOf" srcId="{76929A48-C26C-4136-9B4B-EAE09AE2689E}" destId="{C1B70D5C-12E2-44D5-B9ED-502AC6B8C9E9}" srcOrd="4" destOrd="0" presId="urn:microsoft.com/office/officeart/2008/layout/VerticalCurvedList"/>
    <dgm:cxn modelId="{8BD16346-1757-4A4B-A0FD-2361EDAC9E8E}" type="presParOf" srcId="{C1B70D5C-12E2-44D5-B9ED-502AC6B8C9E9}" destId="{F00191FA-94CC-413D-B53D-04532FEF8C51}" srcOrd="0" destOrd="0" presId="urn:microsoft.com/office/officeart/2008/layout/VerticalCurvedList"/>
    <dgm:cxn modelId="{EDC15C6F-77C1-4704-9F03-F67E0A253CF0}" type="presParOf" srcId="{76929A48-C26C-4136-9B4B-EAE09AE2689E}" destId="{A809A4BD-A73D-42D4-B2EC-C28E409EDF30}" srcOrd="5" destOrd="0" presId="urn:microsoft.com/office/officeart/2008/layout/VerticalCurvedList"/>
    <dgm:cxn modelId="{8A5910EC-5B53-4B30-A0E7-63FF01205B9A}" type="presParOf" srcId="{76929A48-C26C-4136-9B4B-EAE09AE2689E}" destId="{A38D842E-D8E9-420A-A541-49F72253E4D3}" srcOrd="6" destOrd="0" presId="urn:microsoft.com/office/officeart/2008/layout/VerticalCurvedList"/>
    <dgm:cxn modelId="{FA2C1E8E-E84C-4D29-86C0-E73309EA8AEA}" type="presParOf" srcId="{A38D842E-D8E9-420A-A541-49F72253E4D3}" destId="{61B77650-638D-4157-80BF-76BCE26841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D725720-B194-4A35-9459-504930B5610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0ED569-2B60-4A11-B20E-22C79B66D4ED}">
      <dgm:prSet phldrT="[Text]"/>
      <dgm:spPr/>
      <dgm:t>
        <a:bodyPr/>
        <a:lstStyle/>
        <a:p>
          <a:r>
            <a:rPr lang="cs-CZ" dirty="0"/>
            <a:t>veřejný pořádek</a:t>
          </a:r>
        </a:p>
      </dgm:t>
    </dgm:pt>
    <dgm:pt modelId="{5EAE42FF-8D75-4D07-B4E8-04B638594C99}" type="parTrans" cxnId="{8B76514C-4E2A-4AE5-AB8E-8E577653804B}">
      <dgm:prSet/>
      <dgm:spPr/>
      <dgm:t>
        <a:bodyPr/>
        <a:lstStyle/>
        <a:p>
          <a:endParaRPr lang="cs-CZ"/>
        </a:p>
      </dgm:t>
    </dgm:pt>
    <dgm:pt modelId="{A3B6923D-2764-453E-9699-49A3ABDD6482}" type="sibTrans" cxnId="{8B76514C-4E2A-4AE5-AB8E-8E577653804B}">
      <dgm:prSet/>
      <dgm:spPr/>
      <dgm:t>
        <a:bodyPr/>
        <a:lstStyle/>
        <a:p>
          <a:endParaRPr lang="cs-CZ"/>
        </a:p>
      </dgm:t>
    </dgm:pt>
    <dgm:pt modelId="{E7751886-F16D-4732-9DA3-E861DA7022E6}">
      <dgm:prSet phldrT="[Text]"/>
      <dgm:spPr/>
      <dgm:t>
        <a:bodyPr/>
        <a:lstStyle/>
        <a:p>
          <a:r>
            <a:rPr lang="cs-CZ" dirty="0"/>
            <a:t>veřejná bezpečnost</a:t>
          </a:r>
        </a:p>
      </dgm:t>
    </dgm:pt>
    <dgm:pt modelId="{B4884A92-7B7A-465A-A2CD-168996B507B8}" type="parTrans" cxnId="{0AE0C241-C777-445B-97E2-3E05F024E407}">
      <dgm:prSet/>
      <dgm:spPr/>
      <dgm:t>
        <a:bodyPr/>
        <a:lstStyle/>
        <a:p>
          <a:endParaRPr lang="cs-CZ"/>
        </a:p>
      </dgm:t>
    </dgm:pt>
    <dgm:pt modelId="{5E171AF2-8F5F-49D5-9851-27AB1C08F877}" type="sibTrans" cxnId="{0AE0C241-C777-445B-97E2-3E05F024E407}">
      <dgm:prSet/>
      <dgm:spPr/>
      <dgm:t>
        <a:bodyPr/>
        <a:lstStyle/>
        <a:p>
          <a:endParaRPr lang="cs-CZ"/>
        </a:p>
      </dgm:t>
    </dgm:pt>
    <dgm:pt modelId="{E286ADD3-79E3-4D21-AEBE-2926EB85869E}">
      <dgm:prSet phldrT="[Text]"/>
      <dgm:spPr/>
      <dgm:t>
        <a:bodyPr/>
        <a:lstStyle/>
        <a:p>
          <a:r>
            <a:rPr lang="cs-CZ" dirty="0"/>
            <a:t>veřejné zdraví</a:t>
          </a:r>
        </a:p>
      </dgm:t>
    </dgm:pt>
    <dgm:pt modelId="{4ED9CCD0-39C7-4830-8B18-13F7ACBCF2F4}" type="parTrans" cxnId="{11ED0002-69CE-4A32-966D-500D48C6F211}">
      <dgm:prSet/>
      <dgm:spPr/>
      <dgm:t>
        <a:bodyPr/>
        <a:lstStyle/>
        <a:p>
          <a:endParaRPr lang="cs-CZ"/>
        </a:p>
      </dgm:t>
    </dgm:pt>
    <dgm:pt modelId="{4C181E5F-D2A3-487D-9CA0-C89B60F8B1C6}" type="sibTrans" cxnId="{11ED0002-69CE-4A32-966D-500D48C6F211}">
      <dgm:prSet/>
      <dgm:spPr/>
      <dgm:t>
        <a:bodyPr/>
        <a:lstStyle/>
        <a:p>
          <a:endParaRPr lang="cs-CZ"/>
        </a:p>
      </dgm:t>
    </dgm:pt>
    <dgm:pt modelId="{3E484D34-4E35-4445-8950-D17B269C69C1}" type="pres">
      <dgm:prSet presAssocID="{7D725720-B194-4A35-9459-504930B56106}" presName="Name0" presStyleCnt="0">
        <dgm:presLayoutVars>
          <dgm:chMax val="7"/>
          <dgm:chPref val="7"/>
          <dgm:dir/>
        </dgm:presLayoutVars>
      </dgm:prSet>
      <dgm:spPr/>
    </dgm:pt>
    <dgm:pt modelId="{601D90D3-AE33-47DB-820C-80764B3BEB0D}" type="pres">
      <dgm:prSet presAssocID="{7D725720-B194-4A35-9459-504930B56106}" presName="Name1" presStyleCnt="0"/>
      <dgm:spPr/>
    </dgm:pt>
    <dgm:pt modelId="{E3FC174C-1609-42CC-9400-0C9F2CB710F4}" type="pres">
      <dgm:prSet presAssocID="{7D725720-B194-4A35-9459-504930B56106}" presName="cycle" presStyleCnt="0"/>
      <dgm:spPr/>
    </dgm:pt>
    <dgm:pt modelId="{CA213998-5A97-4829-8679-C3F9A8B4D064}" type="pres">
      <dgm:prSet presAssocID="{7D725720-B194-4A35-9459-504930B56106}" presName="srcNode" presStyleLbl="node1" presStyleIdx="0" presStyleCnt="3"/>
      <dgm:spPr/>
    </dgm:pt>
    <dgm:pt modelId="{E3DFD293-30D8-4287-AEA2-765783DAD83B}" type="pres">
      <dgm:prSet presAssocID="{7D725720-B194-4A35-9459-504930B56106}" presName="conn" presStyleLbl="parChTrans1D2" presStyleIdx="0" presStyleCnt="1"/>
      <dgm:spPr/>
    </dgm:pt>
    <dgm:pt modelId="{CCDEE28B-3DFA-4C97-ABD0-D58ACB6FF7DA}" type="pres">
      <dgm:prSet presAssocID="{7D725720-B194-4A35-9459-504930B56106}" presName="extraNode" presStyleLbl="node1" presStyleIdx="0" presStyleCnt="3"/>
      <dgm:spPr/>
    </dgm:pt>
    <dgm:pt modelId="{E111B9AF-6D10-4E78-B3F0-C1A35E08929D}" type="pres">
      <dgm:prSet presAssocID="{7D725720-B194-4A35-9459-504930B56106}" presName="dstNode" presStyleLbl="node1" presStyleIdx="0" presStyleCnt="3"/>
      <dgm:spPr/>
    </dgm:pt>
    <dgm:pt modelId="{FB2E5012-AFBA-413D-83BC-2137551AEBAB}" type="pres">
      <dgm:prSet presAssocID="{A50ED569-2B60-4A11-B20E-22C79B66D4ED}" presName="text_1" presStyleLbl="node1" presStyleIdx="0" presStyleCnt="3">
        <dgm:presLayoutVars>
          <dgm:bulletEnabled val="1"/>
        </dgm:presLayoutVars>
      </dgm:prSet>
      <dgm:spPr/>
    </dgm:pt>
    <dgm:pt modelId="{61BBA91F-BE8A-46B5-8449-771865183AD1}" type="pres">
      <dgm:prSet presAssocID="{A50ED569-2B60-4A11-B20E-22C79B66D4ED}" presName="accent_1" presStyleCnt="0"/>
      <dgm:spPr/>
    </dgm:pt>
    <dgm:pt modelId="{CE7DA413-3D0A-4A4C-A53E-E017872AD195}" type="pres">
      <dgm:prSet presAssocID="{A50ED569-2B60-4A11-B20E-22C79B66D4ED}" presName="accentRepeatNode" presStyleLbl="solidFgAcc1" presStyleIdx="0" presStyleCnt="3"/>
      <dgm:spPr/>
    </dgm:pt>
    <dgm:pt modelId="{5DE52D23-3647-4A62-A20E-96B09182266B}" type="pres">
      <dgm:prSet presAssocID="{E7751886-F16D-4732-9DA3-E861DA7022E6}" presName="text_2" presStyleLbl="node1" presStyleIdx="1" presStyleCnt="3">
        <dgm:presLayoutVars>
          <dgm:bulletEnabled val="1"/>
        </dgm:presLayoutVars>
      </dgm:prSet>
      <dgm:spPr/>
    </dgm:pt>
    <dgm:pt modelId="{3E345AC5-4EC5-4777-8D0F-AC20DACA3576}" type="pres">
      <dgm:prSet presAssocID="{E7751886-F16D-4732-9DA3-E861DA7022E6}" presName="accent_2" presStyleCnt="0"/>
      <dgm:spPr/>
    </dgm:pt>
    <dgm:pt modelId="{FF31C50E-A1AF-42BB-A8C7-A222861F6EDA}" type="pres">
      <dgm:prSet presAssocID="{E7751886-F16D-4732-9DA3-E861DA7022E6}" presName="accentRepeatNode" presStyleLbl="solidFgAcc1" presStyleIdx="1" presStyleCnt="3"/>
      <dgm:spPr/>
    </dgm:pt>
    <dgm:pt modelId="{8E0EAE1B-86E8-4FEA-91BD-4400F537CFFE}" type="pres">
      <dgm:prSet presAssocID="{E286ADD3-79E3-4D21-AEBE-2926EB85869E}" presName="text_3" presStyleLbl="node1" presStyleIdx="2" presStyleCnt="3">
        <dgm:presLayoutVars>
          <dgm:bulletEnabled val="1"/>
        </dgm:presLayoutVars>
      </dgm:prSet>
      <dgm:spPr/>
    </dgm:pt>
    <dgm:pt modelId="{18C2B0E2-EF28-4904-B43C-D53E98C222DE}" type="pres">
      <dgm:prSet presAssocID="{E286ADD3-79E3-4D21-AEBE-2926EB85869E}" presName="accent_3" presStyleCnt="0"/>
      <dgm:spPr/>
    </dgm:pt>
    <dgm:pt modelId="{0979195E-1223-4F61-BC9C-76EEF204A34F}" type="pres">
      <dgm:prSet presAssocID="{E286ADD3-79E3-4D21-AEBE-2926EB85869E}" presName="accentRepeatNode" presStyleLbl="solidFgAcc1" presStyleIdx="2" presStyleCnt="3"/>
      <dgm:spPr/>
    </dgm:pt>
  </dgm:ptLst>
  <dgm:cxnLst>
    <dgm:cxn modelId="{11ED0002-69CE-4A32-966D-500D48C6F211}" srcId="{7D725720-B194-4A35-9459-504930B56106}" destId="{E286ADD3-79E3-4D21-AEBE-2926EB85869E}" srcOrd="2" destOrd="0" parTransId="{4ED9CCD0-39C7-4830-8B18-13F7ACBCF2F4}" sibTransId="{4C181E5F-D2A3-487D-9CA0-C89B60F8B1C6}"/>
    <dgm:cxn modelId="{CAFA9222-2B84-4536-8141-6E4493BDC7B9}" type="presOf" srcId="{E7751886-F16D-4732-9DA3-E861DA7022E6}" destId="{5DE52D23-3647-4A62-A20E-96B09182266B}" srcOrd="0" destOrd="0" presId="urn:microsoft.com/office/officeart/2008/layout/VerticalCurvedList"/>
    <dgm:cxn modelId="{0AE0C241-C777-445B-97E2-3E05F024E407}" srcId="{7D725720-B194-4A35-9459-504930B56106}" destId="{E7751886-F16D-4732-9DA3-E861DA7022E6}" srcOrd="1" destOrd="0" parTransId="{B4884A92-7B7A-465A-A2CD-168996B507B8}" sibTransId="{5E171AF2-8F5F-49D5-9851-27AB1C08F877}"/>
    <dgm:cxn modelId="{1AFD3966-6CBD-4BF9-A84E-D80658AA374C}" type="presOf" srcId="{A50ED569-2B60-4A11-B20E-22C79B66D4ED}" destId="{FB2E5012-AFBA-413D-83BC-2137551AEBAB}" srcOrd="0" destOrd="0" presId="urn:microsoft.com/office/officeart/2008/layout/VerticalCurvedList"/>
    <dgm:cxn modelId="{8B76514C-4E2A-4AE5-AB8E-8E577653804B}" srcId="{7D725720-B194-4A35-9459-504930B56106}" destId="{A50ED569-2B60-4A11-B20E-22C79B66D4ED}" srcOrd="0" destOrd="0" parTransId="{5EAE42FF-8D75-4D07-B4E8-04B638594C99}" sibTransId="{A3B6923D-2764-453E-9699-49A3ABDD6482}"/>
    <dgm:cxn modelId="{B2531DB0-AF4B-43CD-A2C9-122BDA231FA2}" type="presOf" srcId="{A3B6923D-2764-453E-9699-49A3ABDD6482}" destId="{E3DFD293-30D8-4287-AEA2-765783DAD83B}" srcOrd="0" destOrd="0" presId="urn:microsoft.com/office/officeart/2008/layout/VerticalCurvedList"/>
    <dgm:cxn modelId="{6F6A7BCB-CA35-4F42-B301-12978EFE972F}" type="presOf" srcId="{7D725720-B194-4A35-9459-504930B56106}" destId="{3E484D34-4E35-4445-8950-D17B269C69C1}" srcOrd="0" destOrd="0" presId="urn:microsoft.com/office/officeart/2008/layout/VerticalCurvedList"/>
    <dgm:cxn modelId="{1AD33BE6-C9CC-41DB-94DD-C6ABF31E0354}" type="presOf" srcId="{E286ADD3-79E3-4D21-AEBE-2926EB85869E}" destId="{8E0EAE1B-86E8-4FEA-91BD-4400F537CFFE}" srcOrd="0" destOrd="0" presId="urn:microsoft.com/office/officeart/2008/layout/VerticalCurvedList"/>
    <dgm:cxn modelId="{B42BD2A5-2261-4F32-BA26-8A67EB9D0B23}" type="presParOf" srcId="{3E484D34-4E35-4445-8950-D17B269C69C1}" destId="{601D90D3-AE33-47DB-820C-80764B3BEB0D}" srcOrd="0" destOrd="0" presId="urn:microsoft.com/office/officeart/2008/layout/VerticalCurvedList"/>
    <dgm:cxn modelId="{205FCD1F-3B8B-49E9-A350-FFE4AF6C079C}" type="presParOf" srcId="{601D90D3-AE33-47DB-820C-80764B3BEB0D}" destId="{E3FC174C-1609-42CC-9400-0C9F2CB710F4}" srcOrd="0" destOrd="0" presId="urn:microsoft.com/office/officeart/2008/layout/VerticalCurvedList"/>
    <dgm:cxn modelId="{94B02B5B-1472-4F45-A0A2-8E400BBA3934}" type="presParOf" srcId="{E3FC174C-1609-42CC-9400-0C9F2CB710F4}" destId="{CA213998-5A97-4829-8679-C3F9A8B4D064}" srcOrd="0" destOrd="0" presId="urn:microsoft.com/office/officeart/2008/layout/VerticalCurvedList"/>
    <dgm:cxn modelId="{06FEF3A4-F406-48EF-9634-BAB0878419F0}" type="presParOf" srcId="{E3FC174C-1609-42CC-9400-0C9F2CB710F4}" destId="{E3DFD293-30D8-4287-AEA2-765783DAD83B}" srcOrd="1" destOrd="0" presId="urn:microsoft.com/office/officeart/2008/layout/VerticalCurvedList"/>
    <dgm:cxn modelId="{896DD858-008D-4982-95F3-4AB53C0F1362}" type="presParOf" srcId="{E3FC174C-1609-42CC-9400-0C9F2CB710F4}" destId="{CCDEE28B-3DFA-4C97-ABD0-D58ACB6FF7DA}" srcOrd="2" destOrd="0" presId="urn:microsoft.com/office/officeart/2008/layout/VerticalCurvedList"/>
    <dgm:cxn modelId="{EA88DB95-5500-4275-87B8-8D82624FDB37}" type="presParOf" srcId="{E3FC174C-1609-42CC-9400-0C9F2CB710F4}" destId="{E111B9AF-6D10-4E78-B3F0-C1A35E08929D}" srcOrd="3" destOrd="0" presId="urn:microsoft.com/office/officeart/2008/layout/VerticalCurvedList"/>
    <dgm:cxn modelId="{3153EA57-E027-435B-9414-7D6A3D93E5A2}" type="presParOf" srcId="{601D90D3-AE33-47DB-820C-80764B3BEB0D}" destId="{FB2E5012-AFBA-413D-83BC-2137551AEBAB}" srcOrd="1" destOrd="0" presId="urn:microsoft.com/office/officeart/2008/layout/VerticalCurvedList"/>
    <dgm:cxn modelId="{974D98F8-E56C-48ED-AA39-44C2F540123A}" type="presParOf" srcId="{601D90D3-AE33-47DB-820C-80764B3BEB0D}" destId="{61BBA91F-BE8A-46B5-8449-771865183AD1}" srcOrd="2" destOrd="0" presId="urn:microsoft.com/office/officeart/2008/layout/VerticalCurvedList"/>
    <dgm:cxn modelId="{6E21E466-14D0-4177-A50B-F62E3EF3E637}" type="presParOf" srcId="{61BBA91F-BE8A-46B5-8449-771865183AD1}" destId="{CE7DA413-3D0A-4A4C-A53E-E017872AD195}" srcOrd="0" destOrd="0" presId="urn:microsoft.com/office/officeart/2008/layout/VerticalCurvedList"/>
    <dgm:cxn modelId="{9679C7AA-E294-405E-AE27-529681F99481}" type="presParOf" srcId="{601D90D3-AE33-47DB-820C-80764B3BEB0D}" destId="{5DE52D23-3647-4A62-A20E-96B09182266B}" srcOrd="3" destOrd="0" presId="urn:microsoft.com/office/officeart/2008/layout/VerticalCurvedList"/>
    <dgm:cxn modelId="{7C5E632C-95ED-403E-B1F5-EED43973BEE6}" type="presParOf" srcId="{601D90D3-AE33-47DB-820C-80764B3BEB0D}" destId="{3E345AC5-4EC5-4777-8D0F-AC20DACA3576}" srcOrd="4" destOrd="0" presId="urn:microsoft.com/office/officeart/2008/layout/VerticalCurvedList"/>
    <dgm:cxn modelId="{94823209-F86A-4F97-B3A4-DD849EC241F7}" type="presParOf" srcId="{3E345AC5-4EC5-4777-8D0F-AC20DACA3576}" destId="{FF31C50E-A1AF-42BB-A8C7-A222861F6EDA}" srcOrd="0" destOrd="0" presId="urn:microsoft.com/office/officeart/2008/layout/VerticalCurvedList"/>
    <dgm:cxn modelId="{49CABBB8-DED5-4D2C-A2EF-8AB350424559}" type="presParOf" srcId="{601D90D3-AE33-47DB-820C-80764B3BEB0D}" destId="{8E0EAE1B-86E8-4FEA-91BD-4400F537CFFE}" srcOrd="5" destOrd="0" presId="urn:microsoft.com/office/officeart/2008/layout/VerticalCurvedList"/>
    <dgm:cxn modelId="{EB9CB59B-82FD-4EA1-A785-D286D262285F}" type="presParOf" srcId="{601D90D3-AE33-47DB-820C-80764B3BEB0D}" destId="{18C2B0E2-EF28-4904-B43C-D53E98C222DE}" srcOrd="6" destOrd="0" presId="urn:microsoft.com/office/officeart/2008/layout/VerticalCurvedList"/>
    <dgm:cxn modelId="{D6346DAB-1DF5-4A5A-ACC3-5859737C4F74}" type="presParOf" srcId="{18C2B0E2-EF28-4904-B43C-D53E98C222DE}" destId="{0979195E-1223-4F61-BC9C-76EEF204A3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1F94FC2-783D-47AB-B1E8-99F590C07E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5046C-A9E1-4D91-9D89-124E0775D42F}">
      <dgm:prSet phldrT="[Text]" custT="1"/>
      <dgm:spPr/>
      <dgm:t>
        <a:bodyPr/>
        <a:lstStyle/>
        <a:p>
          <a:pPr algn="ctr"/>
          <a:r>
            <a:rPr lang="cs-CZ" sz="2400" dirty="0"/>
            <a:t>výrobky, které mají původ v ČS</a:t>
          </a:r>
          <a:endParaRPr lang="en-US" sz="2400" dirty="0"/>
        </a:p>
      </dgm:t>
    </dgm:pt>
    <dgm:pt modelId="{25E5F629-677C-4F24-9B8D-794FFAAA3BF2}" type="parTrans" cxnId="{8761AD13-7796-41F1-991A-DD1B015F981E}">
      <dgm:prSet/>
      <dgm:spPr/>
      <dgm:t>
        <a:bodyPr/>
        <a:lstStyle/>
        <a:p>
          <a:endParaRPr lang="en-US"/>
        </a:p>
      </dgm:t>
    </dgm:pt>
    <dgm:pt modelId="{3BB5DA5C-F2B5-43F2-B879-38A53F65D3EA}" type="sibTrans" cxnId="{8761AD13-7796-41F1-991A-DD1B015F981E}">
      <dgm:prSet/>
      <dgm:spPr/>
      <dgm:t>
        <a:bodyPr/>
        <a:lstStyle/>
        <a:p>
          <a:endParaRPr lang="en-US"/>
        </a:p>
      </dgm:t>
    </dgm:pt>
    <dgm:pt modelId="{CAC21127-F196-4A90-B8AC-59231D898824}">
      <dgm:prSet phldrT="[Text]" custT="1"/>
      <dgm:spPr/>
      <dgm:t>
        <a:bodyPr/>
        <a:lstStyle/>
        <a:p>
          <a:pPr algn="ctr"/>
          <a:r>
            <a:rPr lang="cs-CZ" sz="2400" dirty="0"/>
            <a:t>výrobky ze třetích zemí, které jsou v některém ČS v oběhu, byly splněny dovozní náležitosti a zaplacena cla, která nebyla refundována </a:t>
          </a:r>
          <a:endParaRPr lang="en-US" sz="2400" dirty="0"/>
        </a:p>
      </dgm:t>
    </dgm:pt>
    <dgm:pt modelId="{799B9E18-2EAE-43C3-83DA-902C1D74A1F8}" type="parTrans" cxnId="{CEF45F68-30AA-4EDF-9ED9-0E582F251160}">
      <dgm:prSet/>
      <dgm:spPr/>
      <dgm:t>
        <a:bodyPr/>
        <a:lstStyle/>
        <a:p>
          <a:endParaRPr lang="en-US"/>
        </a:p>
      </dgm:t>
    </dgm:pt>
    <dgm:pt modelId="{61EC0632-897F-4317-B18A-911C5A259040}" type="sibTrans" cxnId="{CEF45F68-30AA-4EDF-9ED9-0E582F251160}">
      <dgm:prSet/>
      <dgm:spPr/>
      <dgm:t>
        <a:bodyPr/>
        <a:lstStyle/>
        <a:p>
          <a:endParaRPr lang="en-US"/>
        </a:p>
      </dgm:t>
    </dgm:pt>
    <dgm:pt modelId="{D4F6F05E-D5EA-40A9-868F-B7478093A10F}" type="pres">
      <dgm:prSet presAssocID="{91F94FC2-783D-47AB-B1E8-99F590C07EE8}" presName="linear" presStyleCnt="0">
        <dgm:presLayoutVars>
          <dgm:dir/>
          <dgm:animLvl val="lvl"/>
          <dgm:resizeHandles val="exact"/>
        </dgm:presLayoutVars>
      </dgm:prSet>
      <dgm:spPr/>
    </dgm:pt>
    <dgm:pt modelId="{CA2CC074-5F7E-4D10-8908-EDCAB89A3FFE}" type="pres">
      <dgm:prSet presAssocID="{6D55046C-A9E1-4D91-9D89-124E0775D42F}" presName="parentLin" presStyleCnt="0"/>
      <dgm:spPr/>
    </dgm:pt>
    <dgm:pt modelId="{A8FAECC0-6251-4270-9E85-0DE0A281D98A}" type="pres">
      <dgm:prSet presAssocID="{6D55046C-A9E1-4D91-9D89-124E0775D42F}" presName="parentLeftMargin" presStyleLbl="node1" presStyleIdx="0" presStyleCnt="2"/>
      <dgm:spPr/>
    </dgm:pt>
    <dgm:pt modelId="{ED662748-B1B9-4034-A230-9121C6EA996A}" type="pres">
      <dgm:prSet presAssocID="{6D55046C-A9E1-4D91-9D89-124E0775D42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E663162-5B69-4E4E-BD20-1D7E675E8646}" type="pres">
      <dgm:prSet presAssocID="{6D55046C-A9E1-4D91-9D89-124E0775D42F}" presName="negativeSpace" presStyleCnt="0"/>
      <dgm:spPr/>
    </dgm:pt>
    <dgm:pt modelId="{8501742B-469B-40C8-A47A-B1F1AC4D7B73}" type="pres">
      <dgm:prSet presAssocID="{6D55046C-A9E1-4D91-9D89-124E0775D42F}" presName="childText" presStyleLbl="conFgAcc1" presStyleIdx="0" presStyleCnt="2">
        <dgm:presLayoutVars>
          <dgm:bulletEnabled val="1"/>
        </dgm:presLayoutVars>
      </dgm:prSet>
      <dgm:spPr/>
    </dgm:pt>
    <dgm:pt modelId="{11696149-B340-4838-8642-539E8DEEC0A2}" type="pres">
      <dgm:prSet presAssocID="{3BB5DA5C-F2B5-43F2-B879-38A53F65D3EA}" presName="spaceBetweenRectangles" presStyleCnt="0"/>
      <dgm:spPr/>
    </dgm:pt>
    <dgm:pt modelId="{5C384290-BB24-40AE-85E5-E71925532C68}" type="pres">
      <dgm:prSet presAssocID="{CAC21127-F196-4A90-B8AC-59231D898824}" presName="parentLin" presStyleCnt="0"/>
      <dgm:spPr/>
    </dgm:pt>
    <dgm:pt modelId="{CF4EEBA4-48A4-4D6F-B65F-1DBE3F08D22A}" type="pres">
      <dgm:prSet presAssocID="{CAC21127-F196-4A90-B8AC-59231D898824}" presName="parentLeftMargin" presStyleLbl="node1" presStyleIdx="0" presStyleCnt="2"/>
      <dgm:spPr/>
    </dgm:pt>
    <dgm:pt modelId="{7709A2EF-CA5F-4DCC-89BF-37CB2F2A8828}" type="pres">
      <dgm:prSet presAssocID="{CAC21127-F196-4A90-B8AC-59231D89882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FB990E9-A652-4577-8964-062F75F3D4D3}" type="pres">
      <dgm:prSet presAssocID="{CAC21127-F196-4A90-B8AC-59231D898824}" presName="negativeSpace" presStyleCnt="0"/>
      <dgm:spPr/>
    </dgm:pt>
    <dgm:pt modelId="{210A4F21-A76A-4656-AA5E-4ED308C34A05}" type="pres">
      <dgm:prSet presAssocID="{CAC21127-F196-4A90-B8AC-59231D89882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761AD13-7796-41F1-991A-DD1B015F981E}" srcId="{91F94FC2-783D-47AB-B1E8-99F590C07EE8}" destId="{6D55046C-A9E1-4D91-9D89-124E0775D42F}" srcOrd="0" destOrd="0" parTransId="{25E5F629-677C-4F24-9B8D-794FFAAA3BF2}" sibTransId="{3BB5DA5C-F2B5-43F2-B879-38A53F65D3EA}"/>
    <dgm:cxn modelId="{2632511A-C5EA-4A5C-BE88-FAD64D75F51A}" type="presOf" srcId="{CAC21127-F196-4A90-B8AC-59231D898824}" destId="{7709A2EF-CA5F-4DCC-89BF-37CB2F2A8828}" srcOrd="1" destOrd="0" presId="urn:microsoft.com/office/officeart/2005/8/layout/list1"/>
    <dgm:cxn modelId="{14CEF63C-2C7E-4A78-98C0-91A2A8AE421D}" type="presOf" srcId="{91F94FC2-783D-47AB-B1E8-99F590C07EE8}" destId="{D4F6F05E-D5EA-40A9-868F-B7478093A10F}" srcOrd="0" destOrd="0" presId="urn:microsoft.com/office/officeart/2005/8/layout/list1"/>
    <dgm:cxn modelId="{CEF45F68-30AA-4EDF-9ED9-0E582F251160}" srcId="{91F94FC2-783D-47AB-B1E8-99F590C07EE8}" destId="{CAC21127-F196-4A90-B8AC-59231D898824}" srcOrd="1" destOrd="0" parTransId="{799B9E18-2EAE-43C3-83DA-902C1D74A1F8}" sibTransId="{61EC0632-897F-4317-B18A-911C5A259040}"/>
    <dgm:cxn modelId="{482C1494-1A0D-42BC-84A8-4234814715FC}" type="presOf" srcId="{6D55046C-A9E1-4D91-9D89-124E0775D42F}" destId="{ED662748-B1B9-4034-A230-9121C6EA996A}" srcOrd="1" destOrd="0" presId="urn:microsoft.com/office/officeart/2005/8/layout/list1"/>
    <dgm:cxn modelId="{DA9D7DB7-4379-4469-9BDE-F474FC72AFE6}" type="presOf" srcId="{CAC21127-F196-4A90-B8AC-59231D898824}" destId="{CF4EEBA4-48A4-4D6F-B65F-1DBE3F08D22A}" srcOrd="0" destOrd="0" presId="urn:microsoft.com/office/officeart/2005/8/layout/list1"/>
    <dgm:cxn modelId="{A30386E5-F5ED-430D-8A44-8C7A24C83FA9}" type="presOf" srcId="{6D55046C-A9E1-4D91-9D89-124E0775D42F}" destId="{A8FAECC0-6251-4270-9E85-0DE0A281D98A}" srcOrd="0" destOrd="0" presId="urn:microsoft.com/office/officeart/2005/8/layout/list1"/>
    <dgm:cxn modelId="{736A52B8-431F-4AC2-8E6C-FDF5F25743F5}" type="presParOf" srcId="{D4F6F05E-D5EA-40A9-868F-B7478093A10F}" destId="{CA2CC074-5F7E-4D10-8908-EDCAB89A3FFE}" srcOrd="0" destOrd="0" presId="urn:microsoft.com/office/officeart/2005/8/layout/list1"/>
    <dgm:cxn modelId="{2861536E-77B6-48F8-BB89-76376308DE78}" type="presParOf" srcId="{CA2CC074-5F7E-4D10-8908-EDCAB89A3FFE}" destId="{A8FAECC0-6251-4270-9E85-0DE0A281D98A}" srcOrd="0" destOrd="0" presId="urn:microsoft.com/office/officeart/2005/8/layout/list1"/>
    <dgm:cxn modelId="{15EF9E0E-30A1-4C46-8FE8-A6318FA9AB25}" type="presParOf" srcId="{CA2CC074-5F7E-4D10-8908-EDCAB89A3FFE}" destId="{ED662748-B1B9-4034-A230-9121C6EA996A}" srcOrd="1" destOrd="0" presId="urn:microsoft.com/office/officeart/2005/8/layout/list1"/>
    <dgm:cxn modelId="{799BDC7E-03ED-4CEB-94BB-2A13CF1CEE15}" type="presParOf" srcId="{D4F6F05E-D5EA-40A9-868F-B7478093A10F}" destId="{9E663162-5B69-4E4E-BD20-1D7E675E8646}" srcOrd="1" destOrd="0" presId="urn:microsoft.com/office/officeart/2005/8/layout/list1"/>
    <dgm:cxn modelId="{B35D15B6-375C-41F3-AB2D-7F3EF54F151E}" type="presParOf" srcId="{D4F6F05E-D5EA-40A9-868F-B7478093A10F}" destId="{8501742B-469B-40C8-A47A-B1F1AC4D7B73}" srcOrd="2" destOrd="0" presId="urn:microsoft.com/office/officeart/2005/8/layout/list1"/>
    <dgm:cxn modelId="{C7261A0D-0AC5-4BDF-A703-8E2B9FC692F9}" type="presParOf" srcId="{D4F6F05E-D5EA-40A9-868F-B7478093A10F}" destId="{11696149-B340-4838-8642-539E8DEEC0A2}" srcOrd="3" destOrd="0" presId="urn:microsoft.com/office/officeart/2005/8/layout/list1"/>
    <dgm:cxn modelId="{A152B32E-6215-4DA9-A72D-A3EADDBAD5F4}" type="presParOf" srcId="{D4F6F05E-D5EA-40A9-868F-B7478093A10F}" destId="{5C384290-BB24-40AE-85E5-E71925532C68}" srcOrd="4" destOrd="0" presId="urn:microsoft.com/office/officeart/2005/8/layout/list1"/>
    <dgm:cxn modelId="{BCC255B1-8372-4776-A38E-FE81B5F9B5E7}" type="presParOf" srcId="{5C384290-BB24-40AE-85E5-E71925532C68}" destId="{CF4EEBA4-48A4-4D6F-B65F-1DBE3F08D22A}" srcOrd="0" destOrd="0" presId="urn:microsoft.com/office/officeart/2005/8/layout/list1"/>
    <dgm:cxn modelId="{CA8139A8-488F-44AE-B681-67542A1CEF40}" type="presParOf" srcId="{5C384290-BB24-40AE-85E5-E71925532C68}" destId="{7709A2EF-CA5F-4DCC-89BF-37CB2F2A8828}" srcOrd="1" destOrd="0" presId="urn:microsoft.com/office/officeart/2005/8/layout/list1"/>
    <dgm:cxn modelId="{D2077D74-954E-4FF1-972C-A5AD8002BE00}" type="presParOf" srcId="{D4F6F05E-D5EA-40A9-868F-B7478093A10F}" destId="{AFB990E9-A652-4577-8964-062F75F3D4D3}" srcOrd="5" destOrd="0" presId="urn:microsoft.com/office/officeart/2005/8/layout/list1"/>
    <dgm:cxn modelId="{52D76E7A-6C92-4A83-B2B9-45BC9B8730DE}" type="presParOf" srcId="{D4F6F05E-D5EA-40A9-868F-B7478093A10F}" destId="{210A4F21-A76A-4656-AA5E-4ED308C34A0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C93A8C-5998-47B4-89B4-BEBE431BC2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02F0CB7-A66F-4201-97A2-7E35A9A0280D}">
      <dgm:prSet phldrT="[Text]" custT="1"/>
      <dgm:spPr/>
      <dgm:t>
        <a:bodyPr/>
        <a:lstStyle/>
        <a:p>
          <a:r>
            <a:rPr lang="cs-CZ" sz="2400" dirty="0"/>
            <a:t>veřejná mravnost</a:t>
          </a:r>
        </a:p>
      </dgm:t>
    </dgm:pt>
    <dgm:pt modelId="{31BAFA83-7D09-44CE-BC5A-FAAE6D599B74}" type="parTrans" cxnId="{94FEA1AC-CD40-4E58-83D0-6B0FBF8A82E7}">
      <dgm:prSet/>
      <dgm:spPr/>
      <dgm:t>
        <a:bodyPr/>
        <a:lstStyle/>
        <a:p>
          <a:endParaRPr lang="cs-CZ"/>
        </a:p>
      </dgm:t>
    </dgm:pt>
    <dgm:pt modelId="{3E67DED4-F5D8-4DAB-984F-3603DC6D8CD4}" type="sibTrans" cxnId="{94FEA1AC-CD40-4E58-83D0-6B0FBF8A82E7}">
      <dgm:prSet/>
      <dgm:spPr/>
      <dgm:t>
        <a:bodyPr/>
        <a:lstStyle/>
        <a:p>
          <a:endParaRPr lang="cs-CZ"/>
        </a:p>
      </dgm:t>
    </dgm:pt>
    <dgm:pt modelId="{73EC2372-C401-433B-BF0F-14B5AFD7D4E8}">
      <dgm:prSet phldrT="[Text]" custT="1"/>
      <dgm:spPr/>
      <dgm:t>
        <a:bodyPr/>
        <a:lstStyle/>
        <a:p>
          <a:r>
            <a:rPr lang="cs-CZ" sz="2400" dirty="0"/>
            <a:t>ochrana zdraví a života lidí a zvířat, ochrana rostlin</a:t>
          </a:r>
        </a:p>
      </dgm:t>
    </dgm:pt>
    <dgm:pt modelId="{E500D5DC-1804-4404-BBFF-D15187AA3240}" type="parTrans" cxnId="{2E8D16B6-1CAA-473B-844E-408AD309C847}">
      <dgm:prSet/>
      <dgm:spPr/>
      <dgm:t>
        <a:bodyPr/>
        <a:lstStyle/>
        <a:p>
          <a:endParaRPr lang="cs-CZ"/>
        </a:p>
      </dgm:t>
    </dgm:pt>
    <dgm:pt modelId="{3DD81E30-1C05-4B4C-B5A9-341F225A237E}" type="sibTrans" cxnId="{2E8D16B6-1CAA-473B-844E-408AD309C847}">
      <dgm:prSet/>
      <dgm:spPr/>
      <dgm:t>
        <a:bodyPr/>
        <a:lstStyle/>
        <a:p>
          <a:endParaRPr lang="cs-CZ"/>
        </a:p>
      </dgm:t>
    </dgm:pt>
    <dgm:pt modelId="{54164F3A-03C9-4AF0-B35C-B7BE427F2EA4}">
      <dgm:prSet phldrT="[Text]" custT="1"/>
      <dgm:spPr/>
      <dgm:t>
        <a:bodyPr/>
        <a:lstStyle/>
        <a:p>
          <a:r>
            <a:rPr lang="cs-CZ" sz="1600" dirty="0"/>
            <a:t>ochrana národního kulturního pokladu, jenž má uměleckou, historickou nebo archeologickou hodnotu</a:t>
          </a:r>
        </a:p>
      </dgm:t>
    </dgm:pt>
    <dgm:pt modelId="{7A354C66-9020-43BB-AC77-EA95272656BE}" type="parTrans" cxnId="{D56DB93E-AD1A-4F3C-8834-5CF8D87F28EF}">
      <dgm:prSet/>
      <dgm:spPr/>
      <dgm:t>
        <a:bodyPr/>
        <a:lstStyle/>
        <a:p>
          <a:endParaRPr lang="cs-CZ"/>
        </a:p>
      </dgm:t>
    </dgm:pt>
    <dgm:pt modelId="{B4990665-BB6C-40AE-8A3C-F2D6B266BA04}" type="sibTrans" cxnId="{D56DB93E-AD1A-4F3C-8834-5CF8D87F28EF}">
      <dgm:prSet/>
      <dgm:spPr/>
      <dgm:t>
        <a:bodyPr/>
        <a:lstStyle/>
        <a:p>
          <a:endParaRPr lang="cs-CZ"/>
        </a:p>
      </dgm:t>
    </dgm:pt>
    <dgm:pt modelId="{D74D60AE-20F8-4D84-A8DA-7BB2BB83F28D}">
      <dgm:prSet custT="1"/>
      <dgm:spPr/>
      <dgm:t>
        <a:bodyPr/>
        <a:lstStyle/>
        <a:p>
          <a:r>
            <a:rPr lang="cs-CZ" sz="2400" dirty="0"/>
            <a:t>veřejná bezpečnost</a:t>
          </a:r>
        </a:p>
      </dgm:t>
    </dgm:pt>
    <dgm:pt modelId="{79F4F4C5-3212-4D28-B17D-A62BF3A82D05}" type="parTrans" cxnId="{784D5313-43F9-4A68-B77D-D5BCDD8D04F8}">
      <dgm:prSet/>
      <dgm:spPr/>
      <dgm:t>
        <a:bodyPr/>
        <a:lstStyle/>
        <a:p>
          <a:endParaRPr lang="cs-CZ"/>
        </a:p>
      </dgm:t>
    </dgm:pt>
    <dgm:pt modelId="{7716EDD6-A6D7-43FD-B002-2C4BB5AF643D}" type="sibTrans" cxnId="{784D5313-43F9-4A68-B77D-D5BCDD8D04F8}">
      <dgm:prSet/>
      <dgm:spPr/>
      <dgm:t>
        <a:bodyPr/>
        <a:lstStyle/>
        <a:p>
          <a:endParaRPr lang="cs-CZ"/>
        </a:p>
      </dgm:t>
    </dgm:pt>
    <dgm:pt modelId="{CD7536FB-5FE0-4C2C-A2A2-EFCF2764E6FA}">
      <dgm:prSet custT="1"/>
      <dgm:spPr/>
      <dgm:t>
        <a:bodyPr/>
        <a:lstStyle/>
        <a:p>
          <a:r>
            <a:rPr lang="cs-CZ" sz="2400" dirty="0"/>
            <a:t>veřejný pořádek</a:t>
          </a:r>
        </a:p>
      </dgm:t>
    </dgm:pt>
    <dgm:pt modelId="{ECC79613-908F-4F7F-9EFA-98AA2734E928}" type="parTrans" cxnId="{1A5BF264-CA90-4C10-8E54-BB2CC3EBBED9}">
      <dgm:prSet/>
      <dgm:spPr/>
      <dgm:t>
        <a:bodyPr/>
        <a:lstStyle/>
        <a:p>
          <a:endParaRPr lang="cs-CZ"/>
        </a:p>
      </dgm:t>
    </dgm:pt>
    <dgm:pt modelId="{2B67087B-37BC-4DF8-B08C-B6E4EA20D187}" type="sibTrans" cxnId="{1A5BF264-CA90-4C10-8E54-BB2CC3EBBED9}">
      <dgm:prSet/>
      <dgm:spPr/>
      <dgm:t>
        <a:bodyPr/>
        <a:lstStyle/>
        <a:p>
          <a:endParaRPr lang="cs-CZ"/>
        </a:p>
      </dgm:t>
    </dgm:pt>
    <dgm:pt modelId="{F0DEA88B-D380-4BD8-9D33-1AFDC4569C32}">
      <dgm:prSet custT="1"/>
      <dgm:spPr/>
      <dgm:t>
        <a:bodyPr/>
        <a:lstStyle/>
        <a:p>
          <a:r>
            <a:rPr lang="cs-CZ" sz="2400" dirty="0"/>
            <a:t>ochrana průmyslového a duševního vlastnictví </a:t>
          </a:r>
        </a:p>
      </dgm:t>
    </dgm:pt>
    <dgm:pt modelId="{6383DF36-28FD-494E-8239-1EA5E72FFCFE}" type="parTrans" cxnId="{D42756E8-419B-4751-A7FA-8D20AC72C23E}">
      <dgm:prSet/>
      <dgm:spPr/>
      <dgm:t>
        <a:bodyPr/>
        <a:lstStyle/>
        <a:p>
          <a:endParaRPr lang="cs-CZ"/>
        </a:p>
      </dgm:t>
    </dgm:pt>
    <dgm:pt modelId="{7192DB13-22B8-48F5-9749-52D14F20B0D8}" type="sibTrans" cxnId="{D42756E8-419B-4751-A7FA-8D20AC72C23E}">
      <dgm:prSet/>
      <dgm:spPr/>
      <dgm:t>
        <a:bodyPr/>
        <a:lstStyle/>
        <a:p>
          <a:endParaRPr lang="cs-CZ"/>
        </a:p>
      </dgm:t>
    </dgm:pt>
    <dgm:pt modelId="{C30EFA00-3A63-4BC1-AEC3-FAB581B35D24}" type="pres">
      <dgm:prSet presAssocID="{CBC93A8C-5998-47B4-89B4-BEBE431BC27B}" presName="Name0" presStyleCnt="0">
        <dgm:presLayoutVars>
          <dgm:chMax val="7"/>
          <dgm:chPref val="7"/>
          <dgm:dir/>
        </dgm:presLayoutVars>
      </dgm:prSet>
      <dgm:spPr/>
    </dgm:pt>
    <dgm:pt modelId="{9E8178CC-4B7E-4215-A326-A05E43DE238F}" type="pres">
      <dgm:prSet presAssocID="{CBC93A8C-5998-47B4-89B4-BEBE431BC27B}" presName="Name1" presStyleCnt="0"/>
      <dgm:spPr/>
    </dgm:pt>
    <dgm:pt modelId="{5B38C685-C68C-43EC-9F6E-42A4F58B808A}" type="pres">
      <dgm:prSet presAssocID="{CBC93A8C-5998-47B4-89B4-BEBE431BC27B}" presName="cycle" presStyleCnt="0"/>
      <dgm:spPr/>
    </dgm:pt>
    <dgm:pt modelId="{D302E875-3429-4718-8E51-90D095A32491}" type="pres">
      <dgm:prSet presAssocID="{CBC93A8C-5998-47B4-89B4-BEBE431BC27B}" presName="srcNode" presStyleLbl="node1" presStyleIdx="0" presStyleCnt="6"/>
      <dgm:spPr/>
    </dgm:pt>
    <dgm:pt modelId="{3DC6D5CA-A488-4587-AAE1-7259F3878B11}" type="pres">
      <dgm:prSet presAssocID="{CBC93A8C-5998-47B4-89B4-BEBE431BC27B}" presName="conn" presStyleLbl="parChTrans1D2" presStyleIdx="0" presStyleCnt="1"/>
      <dgm:spPr/>
    </dgm:pt>
    <dgm:pt modelId="{D84A0B74-E08F-479C-89C5-97DCAB059E3C}" type="pres">
      <dgm:prSet presAssocID="{CBC93A8C-5998-47B4-89B4-BEBE431BC27B}" presName="extraNode" presStyleLbl="node1" presStyleIdx="0" presStyleCnt="6"/>
      <dgm:spPr/>
    </dgm:pt>
    <dgm:pt modelId="{E23724DF-451B-45B7-83A1-C17E0E24CED8}" type="pres">
      <dgm:prSet presAssocID="{CBC93A8C-5998-47B4-89B4-BEBE431BC27B}" presName="dstNode" presStyleLbl="node1" presStyleIdx="0" presStyleCnt="6"/>
      <dgm:spPr/>
    </dgm:pt>
    <dgm:pt modelId="{9FE63216-23A6-4CFC-BD9A-9282CA7161DC}" type="pres">
      <dgm:prSet presAssocID="{702F0CB7-A66F-4201-97A2-7E35A9A0280D}" presName="text_1" presStyleLbl="node1" presStyleIdx="0" presStyleCnt="6">
        <dgm:presLayoutVars>
          <dgm:bulletEnabled val="1"/>
        </dgm:presLayoutVars>
      </dgm:prSet>
      <dgm:spPr/>
    </dgm:pt>
    <dgm:pt modelId="{87801929-ED19-4499-BF17-B2383BCF9234}" type="pres">
      <dgm:prSet presAssocID="{702F0CB7-A66F-4201-97A2-7E35A9A0280D}" presName="accent_1" presStyleCnt="0"/>
      <dgm:spPr/>
    </dgm:pt>
    <dgm:pt modelId="{DA7692B7-FFAB-4CF3-BEA7-29AE09D17EBE}" type="pres">
      <dgm:prSet presAssocID="{702F0CB7-A66F-4201-97A2-7E35A9A0280D}" presName="accentRepeatNode" presStyleLbl="solidFgAcc1" presStyleIdx="0" presStyleCnt="6"/>
      <dgm:spPr/>
    </dgm:pt>
    <dgm:pt modelId="{2635391B-BDB3-4063-A671-B4F0D1568436}" type="pres">
      <dgm:prSet presAssocID="{CD7536FB-5FE0-4C2C-A2A2-EFCF2764E6FA}" presName="text_2" presStyleLbl="node1" presStyleIdx="1" presStyleCnt="6">
        <dgm:presLayoutVars>
          <dgm:bulletEnabled val="1"/>
        </dgm:presLayoutVars>
      </dgm:prSet>
      <dgm:spPr/>
    </dgm:pt>
    <dgm:pt modelId="{27CECF4E-DCA8-4AEE-B527-D137CE58505F}" type="pres">
      <dgm:prSet presAssocID="{CD7536FB-5FE0-4C2C-A2A2-EFCF2764E6FA}" presName="accent_2" presStyleCnt="0"/>
      <dgm:spPr/>
    </dgm:pt>
    <dgm:pt modelId="{3D3ABAD8-D41D-41A3-AB88-64580B6626CD}" type="pres">
      <dgm:prSet presAssocID="{CD7536FB-5FE0-4C2C-A2A2-EFCF2764E6FA}" presName="accentRepeatNode" presStyleLbl="solidFgAcc1" presStyleIdx="1" presStyleCnt="6"/>
      <dgm:spPr/>
    </dgm:pt>
    <dgm:pt modelId="{EC0DEC3B-70E2-4051-B665-1D7873F38E34}" type="pres">
      <dgm:prSet presAssocID="{D74D60AE-20F8-4D84-A8DA-7BB2BB83F28D}" presName="text_3" presStyleLbl="node1" presStyleIdx="2" presStyleCnt="6">
        <dgm:presLayoutVars>
          <dgm:bulletEnabled val="1"/>
        </dgm:presLayoutVars>
      </dgm:prSet>
      <dgm:spPr/>
    </dgm:pt>
    <dgm:pt modelId="{A6E67D8D-9B62-48FB-A7C7-3E0C2E9ED11E}" type="pres">
      <dgm:prSet presAssocID="{D74D60AE-20F8-4D84-A8DA-7BB2BB83F28D}" presName="accent_3" presStyleCnt="0"/>
      <dgm:spPr/>
    </dgm:pt>
    <dgm:pt modelId="{28A2EB49-7546-4662-BAE6-28C4760202E8}" type="pres">
      <dgm:prSet presAssocID="{D74D60AE-20F8-4D84-A8DA-7BB2BB83F28D}" presName="accentRepeatNode" presStyleLbl="solidFgAcc1" presStyleIdx="2" presStyleCnt="6"/>
      <dgm:spPr/>
    </dgm:pt>
    <dgm:pt modelId="{1453801E-000F-4044-A451-B7086D830D31}" type="pres">
      <dgm:prSet presAssocID="{73EC2372-C401-433B-BF0F-14B5AFD7D4E8}" presName="text_4" presStyleLbl="node1" presStyleIdx="3" presStyleCnt="6">
        <dgm:presLayoutVars>
          <dgm:bulletEnabled val="1"/>
        </dgm:presLayoutVars>
      </dgm:prSet>
      <dgm:spPr/>
    </dgm:pt>
    <dgm:pt modelId="{8C0DAB06-E684-4256-B4F8-2D47ECEB92EF}" type="pres">
      <dgm:prSet presAssocID="{73EC2372-C401-433B-BF0F-14B5AFD7D4E8}" presName="accent_4" presStyleCnt="0"/>
      <dgm:spPr/>
    </dgm:pt>
    <dgm:pt modelId="{A3FBA5BB-875D-4994-9EB8-30B4539D0341}" type="pres">
      <dgm:prSet presAssocID="{73EC2372-C401-433B-BF0F-14B5AFD7D4E8}" presName="accentRepeatNode" presStyleLbl="solidFgAcc1" presStyleIdx="3" presStyleCnt="6"/>
      <dgm:spPr/>
    </dgm:pt>
    <dgm:pt modelId="{D1CE37A0-3E16-41B8-8D59-5F3EED5C9751}" type="pres">
      <dgm:prSet presAssocID="{54164F3A-03C9-4AF0-B35C-B7BE427F2EA4}" presName="text_5" presStyleLbl="node1" presStyleIdx="4" presStyleCnt="6">
        <dgm:presLayoutVars>
          <dgm:bulletEnabled val="1"/>
        </dgm:presLayoutVars>
      </dgm:prSet>
      <dgm:spPr/>
    </dgm:pt>
    <dgm:pt modelId="{0DAE8449-E05B-447C-82D3-8D13CC423153}" type="pres">
      <dgm:prSet presAssocID="{54164F3A-03C9-4AF0-B35C-B7BE427F2EA4}" presName="accent_5" presStyleCnt="0"/>
      <dgm:spPr/>
    </dgm:pt>
    <dgm:pt modelId="{1F83D9FB-F555-48A5-9CE5-D9DAFAA1374E}" type="pres">
      <dgm:prSet presAssocID="{54164F3A-03C9-4AF0-B35C-B7BE427F2EA4}" presName="accentRepeatNode" presStyleLbl="solidFgAcc1" presStyleIdx="4" presStyleCnt="6"/>
      <dgm:spPr/>
    </dgm:pt>
    <dgm:pt modelId="{B6A0A453-2A09-4F00-AAC9-1AE35D54144E}" type="pres">
      <dgm:prSet presAssocID="{F0DEA88B-D380-4BD8-9D33-1AFDC4569C32}" presName="text_6" presStyleLbl="node1" presStyleIdx="5" presStyleCnt="6">
        <dgm:presLayoutVars>
          <dgm:bulletEnabled val="1"/>
        </dgm:presLayoutVars>
      </dgm:prSet>
      <dgm:spPr/>
    </dgm:pt>
    <dgm:pt modelId="{AB4FF2DC-0D92-4B7E-8064-7A619DD93437}" type="pres">
      <dgm:prSet presAssocID="{F0DEA88B-D380-4BD8-9D33-1AFDC4569C32}" presName="accent_6" presStyleCnt="0"/>
      <dgm:spPr/>
    </dgm:pt>
    <dgm:pt modelId="{4F8DA5B3-5E06-467E-8E6B-9D6E218B8D81}" type="pres">
      <dgm:prSet presAssocID="{F0DEA88B-D380-4BD8-9D33-1AFDC4569C32}" presName="accentRepeatNode" presStyleLbl="solidFgAcc1" presStyleIdx="5" presStyleCnt="6"/>
      <dgm:spPr/>
    </dgm:pt>
  </dgm:ptLst>
  <dgm:cxnLst>
    <dgm:cxn modelId="{68611804-A672-43CF-BBDD-23F4BA89BE34}" type="presOf" srcId="{702F0CB7-A66F-4201-97A2-7E35A9A0280D}" destId="{9FE63216-23A6-4CFC-BD9A-9282CA7161DC}" srcOrd="0" destOrd="0" presId="urn:microsoft.com/office/officeart/2008/layout/VerticalCurvedList"/>
    <dgm:cxn modelId="{784D5313-43F9-4A68-B77D-D5BCDD8D04F8}" srcId="{CBC93A8C-5998-47B4-89B4-BEBE431BC27B}" destId="{D74D60AE-20F8-4D84-A8DA-7BB2BB83F28D}" srcOrd="2" destOrd="0" parTransId="{79F4F4C5-3212-4D28-B17D-A62BF3A82D05}" sibTransId="{7716EDD6-A6D7-43FD-B002-2C4BB5AF643D}"/>
    <dgm:cxn modelId="{D56DB93E-AD1A-4F3C-8834-5CF8D87F28EF}" srcId="{CBC93A8C-5998-47B4-89B4-BEBE431BC27B}" destId="{54164F3A-03C9-4AF0-B35C-B7BE427F2EA4}" srcOrd="4" destOrd="0" parTransId="{7A354C66-9020-43BB-AC77-EA95272656BE}" sibTransId="{B4990665-BB6C-40AE-8A3C-F2D6B266BA04}"/>
    <dgm:cxn modelId="{1A5BF264-CA90-4C10-8E54-BB2CC3EBBED9}" srcId="{CBC93A8C-5998-47B4-89B4-BEBE431BC27B}" destId="{CD7536FB-5FE0-4C2C-A2A2-EFCF2764E6FA}" srcOrd="1" destOrd="0" parTransId="{ECC79613-908F-4F7F-9EFA-98AA2734E928}" sibTransId="{2B67087B-37BC-4DF8-B08C-B6E4EA20D187}"/>
    <dgm:cxn modelId="{4222A049-982C-4D9E-9793-5B35B2E8EC20}" type="presOf" srcId="{D74D60AE-20F8-4D84-A8DA-7BB2BB83F28D}" destId="{EC0DEC3B-70E2-4051-B665-1D7873F38E34}" srcOrd="0" destOrd="0" presId="urn:microsoft.com/office/officeart/2008/layout/VerticalCurvedList"/>
    <dgm:cxn modelId="{14F9958A-117F-4C14-8BF9-438B83BC720E}" type="presOf" srcId="{54164F3A-03C9-4AF0-B35C-B7BE427F2EA4}" destId="{D1CE37A0-3E16-41B8-8D59-5F3EED5C9751}" srcOrd="0" destOrd="0" presId="urn:microsoft.com/office/officeart/2008/layout/VerticalCurvedList"/>
    <dgm:cxn modelId="{551AD099-E6C2-4C72-B02C-8351F93FEEEF}" type="presOf" srcId="{3E67DED4-F5D8-4DAB-984F-3603DC6D8CD4}" destId="{3DC6D5CA-A488-4587-AAE1-7259F3878B11}" srcOrd="0" destOrd="0" presId="urn:microsoft.com/office/officeart/2008/layout/VerticalCurvedList"/>
    <dgm:cxn modelId="{C35EBB9D-6D18-427A-963A-1623E77816EC}" type="presOf" srcId="{F0DEA88B-D380-4BD8-9D33-1AFDC4569C32}" destId="{B6A0A453-2A09-4F00-AAC9-1AE35D54144E}" srcOrd="0" destOrd="0" presId="urn:microsoft.com/office/officeart/2008/layout/VerticalCurvedList"/>
    <dgm:cxn modelId="{94FEA1AC-CD40-4E58-83D0-6B0FBF8A82E7}" srcId="{CBC93A8C-5998-47B4-89B4-BEBE431BC27B}" destId="{702F0CB7-A66F-4201-97A2-7E35A9A0280D}" srcOrd="0" destOrd="0" parTransId="{31BAFA83-7D09-44CE-BC5A-FAAE6D599B74}" sibTransId="{3E67DED4-F5D8-4DAB-984F-3603DC6D8CD4}"/>
    <dgm:cxn modelId="{ABF4AFAE-797F-44FA-A3D9-7697DAF85BF2}" type="presOf" srcId="{CD7536FB-5FE0-4C2C-A2A2-EFCF2764E6FA}" destId="{2635391B-BDB3-4063-A671-B4F0D1568436}" srcOrd="0" destOrd="0" presId="urn:microsoft.com/office/officeart/2008/layout/VerticalCurvedList"/>
    <dgm:cxn modelId="{021FD7B0-F163-48A0-9DC9-AF027005FCF4}" type="presOf" srcId="{73EC2372-C401-433B-BF0F-14B5AFD7D4E8}" destId="{1453801E-000F-4044-A451-B7086D830D31}" srcOrd="0" destOrd="0" presId="urn:microsoft.com/office/officeart/2008/layout/VerticalCurvedList"/>
    <dgm:cxn modelId="{2E8D16B6-1CAA-473B-844E-408AD309C847}" srcId="{CBC93A8C-5998-47B4-89B4-BEBE431BC27B}" destId="{73EC2372-C401-433B-BF0F-14B5AFD7D4E8}" srcOrd="3" destOrd="0" parTransId="{E500D5DC-1804-4404-BBFF-D15187AA3240}" sibTransId="{3DD81E30-1C05-4B4C-B5A9-341F225A237E}"/>
    <dgm:cxn modelId="{D42756E8-419B-4751-A7FA-8D20AC72C23E}" srcId="{CBC93A8C-5998-47B4-89B4-BEBE431BC27B}" destId="{F0DEA88B-D380-4BD8-9D33-1AFDC4569C32}" srcOrd="5" destOrd="0" parTransId="{6383DF36-28FD-494E-8239-1EA5E72FFCFE}" sibTransId="{7192DB13-22B8-48F5-9749-52D14F20B0D8}"/>
    <dgm:cxn modelId="{B25F06F5-0ED2-4EC4-BE17-C7C62454C770}" type="presOf" srcId="{CBC93A8C-5998-47B4-89B4-BEBE431BC27B}" destId="{C30EFA00-3A63-4BC1-AEC3-FAB581B35D24}" srcOrd="0" destOrd="0" presId="urn:microsoft.com/office/officeart/2008/layout/VerticalCurvedList"/>
    <dgm:cxn modelId="{3F885BC1-A984-4B35-B35C-7ABD65697ED0}" type="presParOf" srcId="{C30EFA00-3A63-4BC1-AEC3-FAB581B35D24}" destId="{9E8178CC-4B7E-4215-A326-A05E43DE238F}" srcOrd="0" destOrd="0" presId="urn:microsoft.com/office/officeart/2008/layout/VerticalCurvedList"/>
    <dgm:cxn modelId="{03BC2A6E-A905-4FA4-9F1C-769724B05634}" type="presParOf" srcId="{9E8178CC-4B7E-4215-A326-A05E43DE238F}" destId="{5B38C685-C68C-43EC-9F6E-42A4F58B808A}" srcOrd="0" destOrd="0" presId="urn:microsoft.com/office/officeart/2008/layout/VerticalCurvedList"/>
    <dgm:cxn modelId="{62F70914-187B-423A-A1B0-DDB1CA2A903B}" type="presParOf" srcId="{5B38C685-C68C-43EC-9F6E-42A4F58B808A}" destId="{D302E875-3429-4718-8E51-90D095A32491}" srcOrd="0" destOrd="0" presId="urn:microsoft.com/office/officeart/2008/layout/VerticalCurvedList"/>
    <dgm:cxn modelId="{3A9D6F3D-4429-44C7-A9D8-CD4A62365420}" type="presParOf" srcId="{5B38C685-C68C-43EC-9F6E-42A4F58B808A}" destId="{3DC6D5CA-A488-4587-AAE1-7259F3878B11}" srcOrd="1" destOrd="0" presId="urn:microsoft.com/office/officeart/2008/layout/VerticalCurvedList"/>
    <dgm:cxn modelId="{1FA1A914-B754-4E94-B086-3B40D068C285}" type="presParOf" srcId="{5B38C685-C68C-43EC-9F6E-42A4F58B808A}" destId="{D84A0B74-E08F-479C-89C5-97DCAB059E3C}" srcOrd="2" destOrd="0" presId="urn:microsoft.com/office/officeart/2008/layout/VerticalCurvedList"/>
    <dgm:cxn modelId="{0BD92D78-89B5-40DC-9E43-9B3958B13C43}" type="presParOf" srcId="{5B38C685-C68C-43EC-9F6E-42A4F58B808A}" destId="{E23724DF-451B-45B7-83A1-C17E0E24CED8}" srcOrd="3" destOrd="0" presId="urn:microsoft.com/office/officeart/2008/layout/VerticalCurvedList"/>
    <dgm:cxn modelId="{A4A19677-2544-4ACD-9581-DB36A40C3C10}" type="presParOf" srcId="{9E8178CC-4B7E-4215-A326-A05E43DE238F}" destId="{9FE63216-23A6-4CFC-BD9A-9282CA7161DC}" srcOrd="1" destOrd="0" presId="urn:microsoft.com/office/officeart/2008/layout/VerticalCurvedList"/>
    <dgm:cxn modelId="{1450013F-78D6-476B-A5B4-05572AF82D87}" type="presParOf" srcId="{9E8178CC-4B7E-4215-A326-A05E43DE238F}" destId="{87801929-ED19-4499-BF17-B2383BCF9234}" srcOrd="2" destOrd="0" presId="urn:microsoft.com/office/officeart/2008/layout/VerticalCurvedList"/>
    <dgm:cxn modelId="{48742429-D55A-4760-B24B-35D1124A0569}" type="presParOf" srcId="{87801929-ED19-4499-BF17-B2383BCF9234}" destId="{DA7692B7-FFAB-4CF3-BEA7-29AE09D17EBE}" srcOrd="0" destOrd="0" presId="urn:microsoft.com/office/officeart/2008/layout/VerticalCurvedList"/>
    <dgm:cxn modelId="{EEBA41C9-A047-458C-96D2-C815093D2639}" type="presParOf" srcId="{9E8178CC-4B7E-4215-A326-A05E43DE238F}" destId="{2635391B-BDB3-4063-A671-B4F0D1568436}" srcOrd="3" destOrd="0" presId="urn:microsoft.com/office/officeart/2008/layout/VerticalCurvedList"/>
    <dgm:cxn modelId="{ED9E458D-81A8-46CB-96A5-41FF0CD015D3}" type="presParOf" srcId="{9E8178CC-4B7E-4215-A326-A05E43DE238F}" destId="{27CECF4E-DCA8-4AEE-B527-D137CE58505F}" srcOrd="4" destOrd="0" presId="urn:microsoft.com/office/officeart/2008/layout/VerticalCurvedList"/>
    <dgm:cxn modelId="{89F1B072-8D9F-4237-9797-A0BC1D38F5C1}" type="presParOf" srcId="{27CECF4E-DCA8-4AEE-B527-D137CE58505F}" destId="{3D3ABAD8-D41D-41A3-AB88-64580B6626CD}" srcOrd="0" destOrd="0" presId="urn:microsoft.com/office/officeart/2008/layout/VerticalCurvedList"/>
    <dgm:cxn modelId="{29E4F0B8-4D3A-424A-9AEF-10D6F1A655BD}" type="presParOf" srcId="{9E8178CC-4B7E-4215-A326-A05E43DE238F}" destId="{EC0DEC3B-70E2-4051-B665-1D7873F38E34}" srcOrd="5" destOrd="0" presId="urn:microsoft.com/office/officeart/2008/layout/VerticalCurvedList"/>
    <dgm:cxn modelId="{D0C194B5-121B-4AA8-8B92-10FA63A2CD51}" type="presParOf" srcId="{9E8178CC-4B7E-4215-A326-A05E43DE238F}" destId="{A6E67D8D-9B62-48FB-A7C7-3E0C2E9ED11E}" srcOrd="6" destOrd="0" presId="urn:microsoft.com/office/officeart/2008/layout/VerticalCurvedList"/>
    <dgm:cxn modelId="{B3A2F27A-3184-4BD7-A85B-192B8D091FE4}" type="presParOf" srcId="{A6E67D8D-9B62-48FB-A7C7-3E0C2E9ED11E}" destId="{28A2EB49-7546-4662-BAE6-28C4760202E8}" srcOrd="0" destOrd="0" presId="urn:microsoft.com/office/officeart/2008/layout/VerticalCurvedList"/>
    <dgm:cxn modelId="{6E5B2675-6A63-40FE-9F9F-709C6E2182CF}" type="presParOf" srcId="{9E8178CC-4B7E-4215-A326-A05E43DE238F}" destId="{1453801E-000F-4044-A451-B7086D830D31}" srcOrd="7" destOrd="0" presId="urn:microsoft.com/office/officeart/2008/layout/VerticalCurvedList"/>
    <dgm:cxn modelId="{BBE9111D-9F4E-4A38-A2B4-072D502925F7}" type="presParOf" srcId="{9E8178CC-4B7E-4215-A326-A05E43DE238F}" destId="{8C0DAB06-E684-4256-B4F8-2D47ECEB92EF}" srcOrd="8" destOrd="0" presId="urn:microsoft.com/office/officeart/2008/layout/VerticalCurvedList"/>
    <dgm:cxn modelId="{0BB45317-002B-494B-B2A6-43C0980F3FBE}" type="presParOf" srcId="{8C0DAB06-E684-4256-B4F8-2D47ECEB92EF}" destId="{A3FBA5BB-875D-4994-9EB8-30B4539D0341}" srcOrd="0" destOrd="0" presId="urn:microsoft.com/office/officeart/2008/layout/VerticalCurvedList"/>
    <dgm:cxn modelId="{7F29BA78-9FCE-4AC5-AB4E-999F57982A65}" type="presParOf" srcId="{9E8178CC-4B7E-4215-A326-A05E43DE238F}" destId="{D1CE37A0-3E16-41B8-8D59-5F3EED5C9751}" srcOrd="9" destOrd="0" presId="urn:microsoft.com/office/officeart/2008/layout/VerticalCurvedList"/>
    <dgm:cxn modelId="{CC792411-43A7-4CA7-AFB4-F80BE5534183}" type="presParOf" srcId="{9E8178CC-4B7E-4215-A326-A05E43DE238F}" destId="{0DAE8449-E05B-447C-82D3-8D13CC423153}" srcOrd="10" destOrd="0" presId="urn:microsoft.com/office/officeart/2008/layout/VerticalCurvedList"/>
    <dgm:cxn modelId="{9D9FB6D1-7AB5-4B58-974C-AE068BCE2D55}" type="presParOf" srcId="{0DAE8449-E05B-447C-82D3-8D13CC423153}" destId="{1F83D9FB-F555-48A5-9CE5-D9DAFAA1374E}" srcOrd="0" destOrd="0" presId="urn:microsoft.com/office/officeart/2008/layout/VerticalCurvedList"/>
    <dgm:cxn modelId="{697945E7-782E-4933-B551-F4697F531843}" type="presParOf" srcId="{9E8178CC-4B7E-4215-A326-A05E43DE238F}" destId="{B6A0A453-2A09-4F00-AAC9-1AE35D54144E}" srcOrd="11" destOrd="0" presId="urn:microsoft.com/office/officeart/2008/layout/VerticalCurvedList"/>
    <dgm:cxn modelId="{62BB775F-9E37-46CB-8972-FD8537187A40}" type="presParOf" srcId="{9E8178CC-4B7E-4215-A326-A05E43DE238F}" destId="{AB4FF2DC-0D92-4B7E-8064-7A619DD93437}" srcOrd="12" destOrd="0" presId="urn:microsoft.com/office/officeart/2008/layout/VerticalCurvedList"/>
    <dgm:cxn modelId="{D56A0B4B-3902-47ED-B9A3-EEBCF6A636E6}" type="presParOf" srcId="{AB4FF2DC-0D92-4B7E-8064-7A619DD93437}" destId="{4F8DA5B3-5E06-467E-8E6B-9D6E218B8D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4388F3-5EDF-41AE-929B-96E4D32ABAA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0F73F89-C8BC-43E3-AA2E-E5157B9D2A1A}">
      <dgm:prSet phldrT="[Text]"/>
      <dgm:spPr/>
      <dgm:t>
        <a:bodyPr/>
        <a:lstStyle/>
        <a:p>
          <a:r>
            <a:rPr lang="cs-CZ" dirty="0"/>
            <a:t>primární právo </a:t>
          </a:r>
        </a:p>
      </dgm:t>
    </dgm:pt>
    <dgm:pt modelId="{E5EC51A8-1B32-45C2-B050-02FE935C6675}" type="parTrans" cxnId="{29A1132E-E039-49A1-8810-8D667B754A8E}">
      <dgm:prSet/>
      <dgm:spPr/>
      <dgm:t>
        <a:bodyPr/>
        <a:lstStyle/>
        <a:p>
          <a:endParaRPr lang="cs-CZ"/>
        </a:p>
      </dgm:t>
    </dgm:pt>
    <dgm:pt modelId="{52A33EAF-4AFB-4A48-9BF1-2431578B764A}" type="sibTrans" cxnId="{29A1132E-E039-49A1-8810-8D667B754A8E}">
      <dgm:prSet/>
      <dgm:spPr/>
      <dgm:t>
        <a:bodyPr/>
        <a:lstStyle/>
        <a:p>
          <a:endParaRPr lang="cs-CZ"/>
        </a:p>
      </dgm:t>
    </dgm:pt>
    <dgm:pt modelId="{8C9C5980-8B07-42E4-8DEE-F3B56A3C1422}">
      <dgm:prSet phldrT="[Text]"/>
      <dgm:spPr/>
      <dgm:t>
        <a:bodyPr/>
        <a:lstStyle/>
        <a:p>
          <a:r>
            <a:rPr lang="cs-CZ" dirty="0"/>
            <a:t>sekundární právo</a:t>
          </a:r>
        </a:p>
      </dgm:t>
    </dgm:pt>
    <dgm:pt modelId="{036B41AE-C44C-484B-ACFE-E0545DBEEA42}" type="parTrans" cxnId="{EA3813E3-9E53-49F2-8BF1-D0300A49B9C9}">
      <dgm:prSet/>
      <dgm:spPr/>
      <dgm:t>
        <a:bodyPr/>
        <a:lstStyle/>
        <a:p>
          <a:endParaRPr lang="cs-CZ"/>
        </a:p>
      </dgm:t>
    </dgm:pt>
    <dgm:pt modelId="{B3181B0C-A8B8-4649-970F-B16670E37118}" type="sibTrans" cxnId="{EA3813E3-9E53-49F2-8BF1-D0300A49B9C9}">
      <dgm:prSet/>
      <dgm:spPr/>
      <dgm:t>
        <a:bodyPr/>
        <a:lstStyle/>
        <a:p>
          <a:endParaRPr lang="cs-CZ"/>
        </a:p>
      </dgm:t>
    </dgm:pt>
    <dgm:pt modelId="{654BA02C-5469-49EC-8058-7BE980CA214B}" type="pres">
      <dgm:prSet presAssocID="{784388F3-5EDF-41AE-929B-96E4D32ABAAB}" presName="linear" presStyleCnt="0">
        <dgm:presLayoutVars>
          <dgm:dir/>
          <dgm:animLvl val="lvl"/>
          <dgm:resizeHandles val="exact"/>
        </dgm:presLayoutVars>
      </dgm:prSet>
      <dgm:spPr/>
    </dgm:pt>
    <dgm:pt modelId="{968F5960-1415-4E90-9DA3-FD32C7BACD88}" type="pres">
      <dgm:prSet presAssocID="{60F73F89-C8BC-43E3-AA2E-E5157B9D2A1A}" presName="parentLin" presStyleCnt="0"/>
      <dgm:spPr/>
    </dgm:pt>
    <dgm:pt modelId="{0C4388B3-CF6A-4776-9D63-3B758525FE0D}" type="pres">
      <dgm:prSet presAssocID="{60F73F89-C8BC-43E3-AA2E-E5157B9D2A1A}" presName="parentLeftMargin" presStyleLbl="node1" presStyleIdx="0" presStyleCnt="2"/>
      <dgm:spPr/>
    </dgm:pt>
    <dgm:pt modelId="{706760CA-4E5F-412F-861E-2DFE14D7C82A}" type="pres">
      <dgm:prSet presAssocID="{60F73F89-C8BC-43E3-AA2E-E5157B9D2A1A}" presName="parentText" presStyleLbl="node1" presStyleIdx="0" presStyleCnt="2" custLinFactNeighborX="-5261" custLinFactNeighborY="-27260">
        <dgm:presLayoutVars>
          <dgm:chMax val="0"/>
          <dgm:bulletEnabled val="1"/>
        </dgm:presLayoutVars>
      </dgm:prSet>
      <dgm:spPr/>
    </dgm:pt>
    <dgm:pt modelId="{ED3EF65D-D4DF-4CFA-BCCE-3479AB769323}" type="pres">
      <dgm:prSet presAssocID="{60F73F89-C8BC-43E3-AA2E-E5157B9D2A1A}" presName="negativeSpace" presStyleCnt="0"/>
      <dgm:spPr/>
    </dgm:pt>
    <dgm:pt modelId="{7476F9A7-CFEC-43E1-B5AC-71283AFD2540}" type="pres">
      <dgm:prSet presAssocID="{60F73F89-C8BC-43E3-AA2E-E5157B9D2A1A}" presName="childText" presStyleLbl="conFgAcc1" presStyleIdx="0" presStyleCnt="2">
        <dgm:presLayoutVars>
          <dgm:bulletEnabled val="1"/>
        </dgm:presLayoutVars>
      </dgm:prSet>
      <dgm:spPr/>
    </dgm:pt>
    <dgm:pt modelId="{DE3C90A7-BDDA-453E-9EF0-9D6C7726FA11}" type="pres">
      <dgm:prSet presAssocID="{52A33EAF-4AFB-4A48-9BF1-2431578B764A}" presName="spaceBetweenRectangles" presStyleCnt="0"/>
      <dgm:spPr/>
    </dgm:pt>
    <dgm:pt modelId="{36D3E04B-6528-4BB6-997F-DED8A3555A57}" type="pres">
      <dgm:prSet presAssocID="{8C9C5980-8B07-42E4-8DEE-F3B56A3C1422}" presName="parentLin" presStyleCnt="0"/>
      <dgm:spPr/>
    </dgm:pt>
    <dgm:pt modelId="{924660C3-420A-4807-9E76-85450E620C8B}" type="pres">
      <dgm:prSet presAssocID="{8C9C5980-8B07-42E4-8DEE-F3B56A3C1422}" presName="parentLeftMargin" presStyleLbl="node1" presStyleIdx="0" presStyleCnt="2"/>
      <dgm:spPr/>
    </dgm:pt>
    <dgm:pt modelId="{B30939B9-37D3-40A7-AF7C-A504EC3460F7}" type="pres">
      <dgm:prSet presAssocID="{8C9C5980-8B07-42E4-8DEE-F3B56A3C142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5906D64-67CC-4E9A-AB6E-68218ECBECD7}" type="pres">
      <dgm:prSet presAssocID="{8C9C5980-8B07-42E4-8DEE-F3B56A3C1422}" presName="negativeSpace" presStyleCnt="0"/>
      <dgm:spPr/>
    </dgm:pt>
    <dgm:pt modelId="{FE0812E0-6AD5-458A-AE80-D547C5A0C6B1}" type="pres">
      <dgm:prSet presAssocID="{8C9C5980-8B07-42E4-8DEE-F3B56A3C142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5A58510-3455-40B5-965F-EFE12CB15769}" type="presOf" srcId="{60F73F89-C8BC-43E3-AA2E-E5157B9D2A1A}" destId="{0C4388B3-CF6A-4776-9D63-3B758525FE0D}" srcOrd="0" destOrd="0" presId="urn:microsoft.com/office/officeart/2005/8/layout/list1"/>
    <dgm:cxn modelId="{439F6113-C268-41D5-86DD-334942F1835A}" type="presOf" srcId="{784388F3-5EDF-41AE-929B-96E4D32ABAAB}" destId="{654BA02C-5469-49EC-8058-7BE980CA214B}" srcOrd="0" destOrd="0" presId="urn:microsoft.com/office/officeart/2005/8/layout/list1"/>
    <dgm:cxn modelId="{5C47B413-1EAE-4217-B490-8EDB9A428C64}" type="presOf" srcId="{8C9C5980-8B07-42E4-8DEE-F3B56A3C1422}" destId="{B30939B9-37D3-40A7-AF7C-A504EC3460F7}" srcOrd="1" destOrd="0" presId="urn:microsoft.com/office/officeart/2005/8/layout/list1"/>
    <dgm:cxn modelId="{29A1132E-E039-49A1-8810-8D667B754A8E}" srcId="{784388F3-5EDF-41AE-929B-96E4D32ABAAB}" destId="{60F73F89-C8BC-43E3-AA2E-E5157B9D2A1A}" srcOrd="0" destOrd="0" parTransId="{E5EC51A8-1B32-45C2-B050-02FE935C6675}" sibTransId="{52A33EAF-4AFB-4A48-9BF1-2431578B764A}"/>
    <dgm:cxn modelId="{5FF92B4B-CA1D-4EFE-91B4-17E0AB263C08}" type="presOf" srcId="{8C9C5980-8B07-42E4-8DEE-F3B56A3C1422}" destId="{924660C3-420A-4807-9E76-85450E620C8B}" srcOrd="0" destOrd="0" presId="urn:microsoft.com/office/officeart/2005/8/layout/list1"/>
    <dgm:cxn modelId="{DF40DE8D-7AF2-456B-83B5-99942D9B15FB}" type="presOf" srcId="{60F73F89-C8BC-43E3-AA2E-E5157B9D2A1A}" destId="{706760CA-4E5F-412F-861E-2DFE14D7C82A}" srcOrd="1" destOrd="0" presId="urn:microsoft.com/office/officeart/2005/8/layout/list1"/>
    <dgm:cxn modelId="{EA3813E3-9E53-49F2-8BF1-D0300A49B9C9}" srcId="{784388F3-5EDF-41AE-929B-96E4D32ABAAB}" destId="{8C9C5980-8B07-42E4-8DEE-F3B56A3C1422}" srcOrd="1" destOrd="0" parTransId="{036B41AE-C44C-484B-ACFE-E0545DBEEA42}" sibTransId="{B3181B0C-A8B8-4649-970F-B16670E37118}"/>
    <dgm:cxn modelId="{F800AF27-05E7-48BD-B071-6E9C97868E9C}" type="presParOf" srcId="{654BA02C-5469-49EC-8058-7BE980CA214B}" destId="{968F5960-1415-4E90-9DA3-FD32C7BACD88}" srcOrd="0" destOrd="0" presId="urn:microsoft.com/office/officeart/2005/8/layout/list1"/>
    <dgm:cxn modelId="{8DF36321-A32C-4E71-8975-1AEDDA4222CB}" type="presParOf" srcId="{968F5960-1415-4E90-9DA3-FD32C7BACD88}" destId="{0C4388B3-CF6A-4776-9D63-3B758525FE0D}" srcOrd="0" destOrd="0" presId="urn:microsoft.com/office/officeart/2005/8/layout/list1"/>
    <dgm:cxn modelId="{87C8BE75-B1C0-4EC6-88E1-0C59166E0BDB}" type="presParOf" srcId="{968F5960-1415-4E90-9DA3-FD32C7BACD88}" destId="{706760CA-4E5F-412F-861E-2DFE14D7C82A}" srcOrd="1" destOrd="0" presId="urn:microsoft.com/office/officeart/2005/8/layout/list1"/>
    <dgm:cxn modelId="{3599FC4F-383A-481D-805C-F703BBBD24CB}" type="presParOf" srcId="{654BA02C-5469-49EC-8058-7BE980CA214B}" destId="{ED3EF65D-D4DF-4CFA-BCCE-3479AB769323}" srcOrd="1" destOrd="0" presId="urn:microsoft.com/office/officeart/2005/8/layout/list1"/>
    <dgm:cxn modelId="{DA03DEAF-56A4-4EED-B253-F7920AC2C84E}" type="presParOf" srcId="{654BA02C-5469-49EC-8058-7BE980CA214B}" destId="{7476F9A7-CFEC-43E1-B5AC-71283AFD2540}" srcOrd="2" destOrd="0" presId="urn:microsoft.com/office/officeart/2005/8/layout/list1"/>
    <dgm:cxn modelId="{099282CD-E029-4290-A6E0-3B087B0571F5}" type="presParOf" srcId="{654BA02C-5469-49EC-8058-7BE980CA214B}" destId="{DE3C90A7-BDDA-453E-9EF0-9D6C7726FA11}" srcOrd="3" destOrd="0" presId="urn:microsoft.com/office/officeart/2005/8/layout/list1"/>
    <dgm:cxn modelId="{23DF90D5-392D-4B96-84A5-EF0F53C5ACF7}" type="presParOf" srcId="{654BA02C-5469-49EC-8058-7BE980CA214B}" destId="{36D3E04B-6528-4BB6-997F-DED8A3555A57}" srcOrd="4" destOrd="0" presId="urn:microsoft.com/office/officeart/2005/8/layout/list1"/>
    <dgm:cxn modelId="{4F50A81B-48BA-48CD-B0CC-CEEC4720B7AD}" type="presParOf" srcId="{36D3E04B-6528-4BB6-997F-DED8A3555A57}" destId="{924660C3-420A-4807-9E76-85450E620C8B}" srcOrd="0" destOrd="0" presId="urn:microsoft.com/office/officeart/2005/8/layout/list1"/>
    <dgm:cxn modelId="{63650CEA-C8FE-441D-8CAD-1623F4605514}" type="presParOf" srcId="{36D3E04B-6528-4BB6-997F-DED8A3555A57}" destId="{B30939B9-37D3-40A7-AF7C-A504EC3460F7}" srcOrd="1" destOrd="0" presId="urn:microsoft.com/office/officeart/2005/8/layout/list1"/>
    <dgm:cxn modelId="{E5E2B41E-6105-4F2E-9D67-D4ABE39DDEA2}" type="presParOf" srcId="{654BA02C-5469-49EC-8058-7BE980CA214B}" destId="{55906D64-67CC-4E9A-AB6E-68218ECBECD7}" srcOrd="5" destOrd="0" presId="urn:microsoft.com/office/officeart/2005/8/layout/list1"/>
    <dgm:cxn modelId="{F5D6FF0C-9ABC-41D6-8110-D7A686594712}" type="presParOf" srcId="{654BA02C-5469-49EC-8058-7BE980CA214B}" destId="{FE0812E0-6AD5-458A-AE80-D547C5A0C6B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26B540-6E11-45C7-AA06-B64CFB9DDF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A7E5C88-C000-4541-91EB-A4F50E7B0F33}">
      <dgm:prSet phldrT="[Text]"/>
      <dgm:spPr/>
      <dgm:t>
        <a:bodyPr/>
        <a:lstStyle/>
        <a:p>
          <a:r>
            <a:rPr lang="cs-CZ" dirty="0"/>
            <a:t>Smlouva o EU</a:t>
          </a:r>
        </a:p>
      </dgm:t>
    </dgm:pt>
    <dgm:pt modelId="{29779786-DFFD-4AA9-94B4-3A895BB388CC}" type="parTrans" cxnId="{DBA3C04F-9FA1-4118-8160-48CBF862C08E}">
      <dgm:prSet/>
      <dgm:spPr/>
      <dgm:t>
        <a:bodyPr/>
        <a:lstStyle/>
        <a:p>
          <a:endParaRPr lang="cs-CZ"/>
        </a:p>
      </dgm:t>
    </dgm:pt>
    <dgm:pt modelId="{D78BF15E-3BD3-4C1B-B7E3-093A36826C61}" type="sibTrans" cxnId="{DBA3C04F-9FA1-4118-8160-48CBF862C08E}">
      <dgm:prSet/>
      <dgm:spPr/>
      <dgm:t>
        <a:bodyPr/>
        <a:lstStyle/>
        <a:p>
          <a:endParaRPr lang="cs-CZ"/>
        </a:p>
      </dgm:t>
    </dgm:pt>
    <dgm:pt modelId="{FE3B7717-7369-4A31-A9A4-481792EC5B2F}">
      <dgm:prSet phldrT="[Text]"/>
      <dgm:spPr/>
      <dgm:t>
        <a:bodyPr/>
        <a:lstStyle/>
        <a:p>
          <a:r>
            <a:rPr lang="cs-CZ" dirty="0"/>
            <a:t>Smlouva o fungování EU</a:t>
          </a:r>
        </a:p>
      </dgm:t>
    </dgm:pt>
    <dgm:pt modelId="{83782AB3-AB88-4DF5-B4C5-4C78EF82F2A2}" type="parTrans" cxnId="{A582F44A-E879-4E18-B51E-A016788AEAC5}">
      <dgm:prSet/>
      <dgm:spPr/>
      <dgm:t>
        <a:bodyPr/>
        <a:lstStyle/>
        <a:p>
          <a:endParaRPr lang="cs-CZ"/>
        </a:p>
      </dgm:t>
    </dgm:pt>
    <dgm:pt modelId="{DB33533F-7DE6-483C-93CE-0EF6370DD817}" type="sibTrans" cxnId="{A582F44A-E879-4E18-B51E-A016788AEAC5}">
      <dgm:prSet/>
      <dgm:spPr/>
      <dgm:t>
        <a:bodyPr/>
        <a:lstStyle/>
        <a:p>
          <a:endParaRPr lang="cs-CZ"/>
        </a:p>
      </dgm:t>
    </dgm:pt>
    <dgm:pt modelId="{0238D571-5092-4E05-83DD-377673FDBF66}">
      <dgm:prSet phldrT="[Text]"/>
      <dgm:spPr/>
      <dgm:t>
        <a:bodyPr/>
        <a:lstStyle/>
        <a:p>
          <a:r>
            <a:rPr lang="cs-CZ" dirty="0"/>
            <a:t>Listina základních práv EU</a:t>
          </a:r>
        </a:p>
      </dgm:t>
    </dgm:pt>
    <dgm:pt modelId="{D8CE7628-3184-4A43-B4E3-2422B54A68AA}" type="parTrans" cxnId="{619AA902-775E-43D4-BE90-6159D2494E0A}">
      <dgm:prSet/>
      <dgm:spPr/>
      <dgm:t>
        <a:bodyPr/>
        <a:lstStyle/>
        <a:p>
          <a:endParaRPr lang="cs-CZ"/>
        </a:p>
      </dgm:t>
    </dgm:pt>
    <dgm:pt modelId="{4EF1E46E-25E4-4FB1-8339-E783754BAE08}" type="sibTrans" cxnId="{619AA902-775E-43D4-BE90-6159D2494E0A}">
      <dgm:prSet/>
      <dgm:spPr/>
      <dgm:t>
        <a:bodyPr/>
        <a:lstStyle/>
        <a:p>
          <a:endParaRPr lang="cs-CZ"/>
        </a:p>
      </dgm:t>
    </dgm:pt>
    <dgm:pt modelId="{65F351EE-F99D-4DD1-9C60-5406D2A4E2CF}" type="pres">
      <dgm:prSet presAssocID="{4226B540-6E11-45C7-AA06-B64CFB9DDFD0}" presName="Name0" presStyleCnt="0">
        <dgm:presLayoutVars>
          <dgm:chMax val="7"/>
          <dgm:chPref val="7"/>
          <dgm:dir/>
        </dgm:presLayoutVars>
      </dgm:prSet>
      <dgm:spPr/>
    </dgm:pt>
    <dgm:pt modelId="{58E0232D-0D66-4587-9156-FED39B7A827A}" type="pres">
      <dgm:prSet presAssocID="{4226B540-6E11-45C7-AA06-B64CFB9DDFD0}" presName="Name1" presStyleCnt="0"/>
      <dgm:spPr/>
    </dgm:pt>
    <dgm:pt modelId="{CEF5C07B-D0C9-4016-9290-A548DD0A8470}" type="pres">
      <dgm:prSet presAssocID="{4226B540-6E11-45C7-AA06-B64CFB9DDFD0}" presName="cycle" presStyleCnt="0"/>
      <dgm:spPr/>
    </dgm:pt>
    <dgm:pt modelId="{CA8AC32C-F25B-4CC4-A578-4695CE018E69}" type="pres">
      <dgm:prSet presAssocID="{4226B540-6E11-45C7-AA06-B64CFB9DDFD0}" presName="srcNode" presStyleLbl="node1" presStyleIdx="0" presStyleCnt="3"/>
      <dgm:spPr/>
    </dgm:pt>
    <dgm:pt modelId="{7FEB5419-2747-4807-8837-DD36B8B7C72B}" type="pres">
      <dgm:prSet presAssocID="{4226B540-6E11-45C7-AA06-B64CFB9DDFD0}" presName="conn" presStyleLbl="parChTrans1D2" presStyleIdx="0" presStyleCnt="1"/>
      <dgm:spPr/>
    </dgm:pt>
    <dgm:pt modelId="{12A88983-32D3-4941-8671-E4FE7013B1E6}" type="pres">
      <dgm:prSet presAssocID="{4226B540-6E11-45C7-AA06-B64CFB9DDFD0}" presName="extraNode" presStyleLbl="node1" presStyleIdx="0" presStyleCnt="3"/>
      <dgm:spPr/>
    </dgm:pt>
    <dgm:pt modelId="{1DF74B80-E78A-4335-BE4B-809CCF5F5FF2}" type="pres">
      <dgm:prSet presAssocID="{4226B540-6E11-45C7-AA06-B64CFB9DDFD0}" presName="dstNode" presStyleLbl="node1" presStyleIdx="0" presStyleCnt="3"/>
      <dgm:spPr/>
    </dgm:pt>
    <dgm:pt modelId="{9E11BBCC-ADEA-4A0D-9889-396EB5DACC4F}" type="pres">
      <dgm:prSet presAssocID="{7A7E5C88-C000-4541-91EB-A4F50E7B0F33}" presName="text_1" presStyleLbl="node1" presStyleIdx="0" presStyleCnt="3">
        <dgm:presLayoutVars>
          <dgm:bulletEnabled val="1"/>
        </dgm:presLayoutVars>
      </dgm:prSet>
      <dgm:spPr/>
    </dgm:pt>
    <dgm:pt modelId="{C656BE5D-8127-462F-9991-E52624E93E8F}" type="pres">
      <dgm:prSet presAssocID="{7A7E5C88-C000-4541-91EB-A4F50E7B0F33}" presName="accent_1" presStyleCnt="0"/>
      <dgm:spPr/>
    </dgm:pt>
    <dgm:pt modelId="{FD4FE425-BD9F-4EA9-8129-6A7345CC7D95}" type="pres">
      <dgm:prSet presAssocID="{7A7E5C88-C000-4541-91EB-A4F50E7B0F33}" presName="accentRepeatNode" presStyleLbl="solidFgAcc1" presStyleIdx="0" presStyleCnt="3"/>
      <dgm:spPr/>
    </dgm:pt>
    <dgm:pt modelId="{8DAC46ED-CFDD-4892-A501-63A33F03E7D9}" type="pres">
      <dgm:prSet presAssocID="{FE3B7717-7369-4A31-A9A4-481792EC5B2F}" presName="text_2" presStyleLbl="node1" presStyleIdx="1" presStyleCnt="3">
        <dgm:presLayoutVars>
          <dgm:bulletEnabled val="1"/>
        </dgm:presLayoutVars>
      </dgm:prSet>
      <dgm:spPr/>
    </dgm:pt>
    <dgm:pt modelId="{3291EA29-C8E7-473E-954B-1EFC7712949C}" type="pres">
      <dgm:prSet presAssocID="{FE3B7717-7369-4A31-A9A4-481792EC5B2F}" presName="accent_2" presStyleCnt="0"/>
      <dgm:spPr/>
    </dgm:pt>
    <dgm:pt modelId="{5FE83AF7-DA05-4442-A013-99633FF172FC}" type="pres">
      <dgm:prSet presAssocID="{FE3B7717-7369-4A31-A9A4-481792EC5B2F}" presName="accentRepeatNode" presStyleLbl="solidFgAcc1" presStyleIdx="1" presStyleCnt="3"/>
      <dgm:spPr/>
    </dgm:pt>
    <dgm:pt modelId="{CA5CC251-7012-4A08-8059-AC17715902A4}" type="pres">
      <dgm:prSet presAssocID="{0238D571-5092-4E05-83DD-377673FDBF66}" presName="text_3" presStyleLbl="node1" presStyleIdx="2" presStyleCnt="3">
        <dgm:presLayoutVars>
          <dgm:bulletEnabled val="1"/>
        </dgm:presLayoutVars>
      </dgm:prSet>
      <dgm:spPr/>
    </dgm:pt>
    <dgm:pt modelId="{7D85F094-2EEC-4F88-BE1D-12FFB44FBCCE}" type="pres">
      <dgm:prSet presAssocID="{0238D571-5092-4E05-83DD-377673FDBF66}" presName="accent_3" presStyleCnt="0"/>
      <dgm:spPr/>
    </dgm:pt>
    <dgm:pt modelId="{60175928-483F-4B62-914F-E964E181EAAD}" type="pres">
      <dgm:prSet presAssocID="{0238D571-5092-4E05-83DD-377673FDBF66}" presName="accentRepeatNode" presStyleLbl="solidFgAcc1" presStyleIdx="2" presStyleCnt="3"/>
      <dgm:spPr/>
    </dgm:pt>
  </dgm:ptLst>
  <dgm:cxnLst>
    <dgm:cxn modelId="{619AA902-775E-43D4-BE90-6159D2494E0A}" srcId="{4226B540-6E11-45C7-AA06-B64CFB9DDFD0}" destId="{0238D571-5092-4E05-83DD-377673FDBF66}" srcOrd="2" destOrd="0" parTransId="{D8CE7628-3184-4A43-B4E3-2422B54A68AA}" sibTransId="{4EF1E46E-25E4-4FB1-8339-E783754BAE08}"/>
    <dgm:cxn modelId="{E0C90634-C8DD-4ABA-9757-4B16871EEDF7}" type="presOf" srcId="{D78BF15E-3BD3-4C1B-B7E3-093A36826C61}" destId="{7FEB5419-2747-4807-8837-DD36B8B7C72B}" srcOrd="0" destOrd="0" presId="urn:microsoft.com/office/officeart/2008/layout/VerticalCurvedList"/>
    <dgm:cxn modelId="{A582F44A-E879-4E18-B51E-A016788AEAC5}" srcId="{4226B540-6E11-45C7-AA06-B64CFB9DDFD0}" destId="{FE3B7717-7369-4A31-A9A4-481792EC5B2F}" srcOrd="1" destOrd="0" parTransId="{83782AB3-AB88-4DF5-B4C5-4C78EF82F2A2}" sibTransId="{DB33533F-7DE6-483C-93CE-0EF6370DD817}"/>
    <dgm:cxn modelId="{DBA3C04F-9FA1-4118-8160-48CBF862C08E}" srcId="{4226B540-6E11-45C7-AA06-B64CFB9DDFD0}" destId="{7A7E5C88-C000-4541-91EB-A4F50E7B0F33}" srcOrd="0" destOrd="0" parTransId="{29779786-DFFD-4AA9-94B4-3A895BB388CC}" sibTransId="{D78BF15E-3BD3-4C1B-B7E3-093A36826C61}"/>
    <dgm:cxn modelId="{7AC5AF8B-8030-4438-AB92-91B32082140D}" type="presOf" srcId="{FE3B7717-7369-4A31-A9A4-481792EC5B2F}" destId="{8DAC46ED-CFDD-4892-A501-63A33F03E7D9}" srcOrd="0" destOrd="0" presId="urn:microsoft.com/office/officeart/2008/layout/VerticalCurvedList"/>
    <dgm:cxn modelId="{C80BB59A-40FF-470D-9F16-A8CB5A15D9BA}" type="presOf" srcId="{7A7E5C88-C000-4541-91EB-A4F50E7B0F33}" destId="{9E11BBCC-ADEA-4A0D-9889-396EB5DACC4F}" srcOrd="0" destOrd="0" presId="urn:microsoft.com/office/officeart/2008/layout/VerticalCurvedList"/>
    <dgm:cxn modelId="{72E6FBA4-899B-4A12-A212-D83DFA04FBD7}" type="presOf" srcId="{4226B540-6E11-45C7-AA06-B64CFB9DDFD0}" destId="{65F351EE-F99D-4DD1-9C60-5406D2A4E2CF}" srcOrd="0" destOrd="0" presId="urn:microsoft.com/office/officeart/2008/layout/VerticalCurvedList"/>
    <dgm:cxn modelId="{E6002EDC-5EFB-4C7F-85C8-5B5D6CC602D4}" type="presOf" srcId="{0238D571-5092-4E05-83DD-377673FDBF66}" destId="{CA5CC251-7012-4A08-8059-AC17715902A4}" srcOrd="0" destOrd="0" presId="urn:microsoft.com/office/officeart/2008/layout/VerticalCurvedList"/>
    <dgm:cxn modelId="{5669E8D3-9FD2-4539-8DF9-C42F0322FFDD}" type="presParOf" srcId="{65F351EE-F99D-4DD1-9C60-5406D2A4E2CF}" destId="{58E0232D-0D66-4587-9156-FED39B7A827A}" srcOrd="0" destOrd="0" presId="urn:microsoft.com/office/officeart/2008/layout/VerticalCurvedList"/>
    <dgm:cxn modelId="{26F81A5D-65CF-4DE3-A0EF-ACD3900C949F}" type="presParOf" srcId="{58E0232D-0D66-4587-9156-FED39B7A827A}" destId="{CEF5C07B-D0C9-4016-9290-A548DD0A8470}" srcOrd="0" destOrd="0" presId="urn:microsoft.com/office/officeart/2008/layout/VerticalCurvedList"/>
    <dgm:cxn modelId="{CB4B2A23-5FE2-41CC-AAFD-F2E53CFE296F}" type="presParOf" srcId="{CEF5C07B-D0C9-4016-9290-A548DD0A8470}" destId="{CA8AC32C-F25B-4CC4-A578-4695CE018E69}" srcOrd="0" destOrd="0" presId="urn:microsoft.com/office/officeart/2008/layout/VerticalCurvedList"/>
    <dgm:cxn modelId="{61F78FFB-0F86-4C2F-AC7E-E449A85369E0}" type="presParOf" srcId="{CEF5C07B-D0C9-4016-9290-A548DD0A8470}" destId="{7FEB5419-2747-4807-8837-DD36B8B7C72B}" srcOrd="1" destOrd="0" presId="urn:microsoft.com/office/officeart/2008/layout/VerticalCurvedList"/>
    <dgm:cxn modelId="{8AD428EA-3C3A-4231-B3D9-5DC7032E19F8}" type="presParOf" srcId="{CEF5C07B-D0C9-4016-9290-A548DD0A8470}" destId="{12A88983-32D3-4941-8671-E4FE7013B1E6}" srcOrd="2" destOrd="0" presId="urn:microsoft.com/office/officeart/2008/layout/VerticalCurvedList"/>
    <dgm:cxn modelId="{9C28137B-6D75-4253-B8AD-E4E92AFDF859}" type="presParOf" srcId="{CEF5C07B-D0C9-4016-9290-A548DD0A8470}" destId="{1DF74B80-E78A-4335-BE4B-809CCF5F5FF2}" srcOrd="3" destOrd="0" presId="urn:microsoft.com/office/officeart/2008/layout/VerticalCurvedList"/>
    <dgm:cxn modelId="{06E70369-E03C-4F05-92ED-FEBC3F809082}" type="presParOf" srcId="{58E0232D-0D66-4587-9156-FED39B7A827A}" destId="{9E11BBCC-ADEA-4A0D-9889-396EB5DACC4F}" srcOrd="1" destOrd="0" presId="urn:microsoft.com/office/officeart/2008/layout/VerticalCurvedList"/>
    <dgm:cxn modelId="{4FBE1FFF-E10B-4B04-B06D-16836F512A10}" type="presParOf" srcId="{58E0232D-0D66-4587-9156-FED39B7A827A}" destId="{C656BE5D-8127-462F-9991-E52624E93E8F}" srcOrd="2" destOrd="0" presId="urn:microsoft.com/office/officeart/2008/layout/VerticalCurvedList"/>
    <dgm:cxn modelId="{3D826F98-8C38-42FB-82E5-C80626D93260}" type="presParOf" srcId="{C656BE5D-8127-462F-9991-E52624E93E8F}" destId="{FD4FE425-BD9F-4EA9-8129-6A7345CC7D95}" srcOrd="0" destOrd="0" presId="urn:microsoft.com/office/officeart/2008/layout/VerticalCurvedList"/>
    <dgm:cxn modelId="{36B2E13D-ABA6-4E44-923E-8B527B85AEE3}" type="presParOf" srcId="{58E0232D-0D66-4587-9156-FED39B7A827A}" destId="{8DAC46ED-CFDD-4892-A501-63A33F03E7D9}" srcOrd="3" destOrd="0" presId="urn:microsoft.com/office/officeart/2008/layout/VerticalCurvedList"/>
    <dgm:cxn modelId="{21F00C31-1967-40FF-AECC-E29BA816C4AF}" type="presParOf" srcId="{58E0232D-0D66-4587-9156-FED39B7A827A}" destId="{3291EA29-C8E7-473E-954B-1EFC7712949C}" srcOrd="4" destOrd="0" presId="urn:microsoft.com/office/officeart/2008/layout/VerticalCurvedList"/>
    <dgm:cxn modelId="{A81D86F6-B321-45AC-8AC5-FD6A25AAAFA0}" type="presParOf" srcId="{3291EA29-C8E7-473E-954B-1EFC7712949C}" destId="{5FE83AF7-DA05-4442-A013-99633FF172FC}" srcOrd="0" destOrd="0" presId="urn:microsoft.com/office/officeart/2008/layout/VerticalCurvedList"/>
    <dgm:cxn modelId="{113F73C9-D1B3-4F41-9FF8-D517F90F75EC}" type="presParOf" srcId="{58E0232D-0D66-4587-9156-FED39B7A827A}" destId="{CA5CC251-7012-4A08-8059-AC17715902A4}" srcOrd="5" destOrd="0" presId="urn:microsoft.com/office/officeart/2008/layout/VerticalCurvedList"/>
    <dgm:cxn modelId="{5CE23DBC-8E4F-4705-85CA-21EE6EE7A657}" type="presParOf" srcId="{58E0232D-0D66-4587-9156-FED39B7A827A}" destId="{7D85F094-2EEC-4F88-BE1D-12FFB44FBCCE}" srcOrd="6" destOrd="0" presId="urn:microsoft.com/office/officeart/2008/layout/VerticalCurvedList"/>
    <dgm:cxn modelId="{A6C7F06C-F17C-4724-969F-9D4FC0B8FBDE}" type="presParOf" srcId="{7D85F094-2EEC-4F88-BE1D-12FFB44FBCCE}" destId="{60175928-483F-4B62-914F-E964E181EA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E4477E-360D-41D8-9825-33C9C75029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B4CC315-9979-4A9E-83D4-F4094F74C254}">
      <dgm:prSet phldrT="[Text]"/>
      <dgm:spPr/>
      <dgm:t>
        <a:bodyPr/>
        <a:lstStyle/>
        <a:p>
          <a:r>
            <a:rPr lang="cs-CZ" dirty="0"/>
            <a:t>nařízení</a:t>
          </a:r>
        </a:p>
      </dgm:t>
    </dgm:pt>
    <dgm:pt modelId="{DB810D1D-EA57-43CC-9B20-86BFAF25008D}" type="parTrans" cxnId="{02680F0E-5FE5-468B-B89A-6348E427C09B}">
      <dgm:prSet/>
      <dgm:spPr/>
      <dgm:t>
        <a:bodyPr/>
        <a:lstStyle/>
        <a:p>
          <a:endParaRPr lang="cs-CZ"/>
        </a:p>
      </dgm:t>
    </dgm:pt>
    <dgm:pt modelId="{66EF3178-E3F0-48F3-A3CC-D0ECF4FAF155}" type="sibTrans" cxnId="{02680F0E-5FE5-468B-B89A-6348E427C09B}">
      <dgm:prSet/>
      <dgm:spPr/>
      <dgm:t>
        <a:bodyPr/>
        <a:lstStyle/>
        <a:p>
          <a:endParaRPr lang="cs-CZ"/>
        </a:p>
      </dgm:t>
    </dgm:pt>
    <dgm:pt modelId="{5B642A97-9169-4DCF-9735-52F19DC24DDE}">
      <dgm:prSet phldrT="[Text]"/>
      <dgm:spPr/>
      <dgm:t>
        <a:bodyPr/>
        <a:lstStyle/>
        <a:p>
          <a:r>
            <a:rPr lang="cs-CZ" dirty="0"/>
            <a:t>doporučení</a:t>
          </a:r>
        </a:p>
      </dgm:t>
    </dgm:pt>
    <dgm:pt modelId="{4802583F-913C-4649-87E9-4F35562025E5}" type="parTrans" cxnId="{BAEA8D27-3950-4343-96E6-AFDD9FF962D5}">
      <dgm:prSet/>
      <dgm:spPr/>
      <dgm:t>
        <a:bodyPr/>
        <a:lstStyle/>
        <a:p>
          <a:endParaRPr lang="cs-CZ"/>
        </a:p>
      </dgm:t>
    </dgm:pt>
    <dgm:pt modelId="{F7B60DD7-04B4-46EA-B0EC-0226FC7F1D00}" type="sibTrans" cxnId="{BAEA8D27-3950-4343-96E6-AFDD9FF962D5}">
      <dgm:prSet/>
      <dgm:spPr/>
      <dgm:t>
        <a:bodyPr/>
        <a:lstStyle/>
        <a:p>
          <a:endParaRPr lang="cs-CZ"/>
        </a:p>
      </dgm:t>
    </dgm:pt>
    <dgm:pt modelId="{BFE17C28-617D-4281-9F35-A1C84687668B}">
      <dgm:prSet phldrT="[Text]"/>
      <dgm:spPr/>
      <dgm:t>
        <a:bodyPr/>
        <a:lstStyle/>
        <a:p>
          <a:r>
            <a:rPr lang="cs-CZ" dirty="0"/>
            <a:t>stanoviska</a:t>
          </a:r>
        </a:p>
      </dgm:t>
    </dgm:pt>
    <dgm:pt modelId="{7D74F53D-98EF-4783-9204-5FEAF99461A9}" type="parTrans" cxnId="{B9903650-CA41-4DA0-8223-5BC74AE5A07D}">
      <dgm:prSet/>
      <dgm:spPr/>
      <dgm:t>
        <a:bodyPr/>
        <a:lstStyle/>
        <a:p>
          <a:endParaRPr lang="cs-CZ"/>
        </a:p>
      </dgm:t>
    </dgm:pt>
    <dgm:pt modelId="{65E08C67-E19D-42EE-83BD-5471133392DC}" type="sibTrans" cxnId="{B9903650-CA41-4DA0-8223-5BC74AE5A07D}">
      <dgm:prSet/>
      <dgm:spPr/>
      <dgm:t>
        <a:bodyPr/>
        <a:lstStyle/>
        <a:p>
          <a:endParaRPr lang="cs-CZ"/>
        </a:p>
      </dgm:t>
    </dgm:pt>
    <dgm:pt modelId="{DC2266BE-8085-43EC-BA85-29B9F4E37FCA}">
      <dgm:prSet/>
      <dgm:spPr/>
      <dgm:t>
        <a:bodyPr/>
        <a:lstStyle/>
        <a:p>
          <a:r>
            <a:rPr lang="cs-CZ" dirty="0"/>
            <a:t>směrnice</a:t>
          </a:r>
        </a:p>
      </dgm:t>
    </dgm:pt>
    <dgm:pt modelId="{74952AB7-742E-4B72-A719-A8A874FB5409}" type="parTrans" cxnId="{7870A38B-BD17-4A61-A9AA-87281FB3F47B}">
      <dgm:prSet/>
      <dgm:spPr/>
      <dgm:t>
        <a:bodyPr/>
        <a:lstStyle/>
        <a:p>
          <a:endParaRPr lang="cs-CZ"/>
        </a:p>
      </dgm:t>
    </dgm:pt>
    <dgm:pt modelId="{12217196-2D76-4EB7-8B28-A954E30137CA}" type="sibTrans" cxnId="{7870A38B-BD17-4A61-A9AA-87281FB3F47B}">
      <dgm:prSet/>
      <dgm:spPr/>
      <dgm:t>
        <a:bodyPr/>
        <a:lstStyle/>
        <a:p>
          <a:endParaRPr lang="cs-CZ"/>
        </a:p>
      </dgm:t>
    </dgm:pt>
    <dgm:pt modelId="{839833C3-4678-47D0-92B4-C35BBBBC039C}">
      <dgm:prSet/>
      <dgm:spPr/>
      <dgm:t>
        <a:bodyPr/>
        <a:lstStyle/>
        <a:p>
          <a:r>
            <a:rPr lang="cs-CZ" dirty="0"/>
            <a:t>rozhodnutí</a:t>
          </a:r>
        </a:p>
      </dgm:t>
    </dgm:pt>
    <dgm:pt modelId="{0528D384-B8A0-49DC-96DD-6A50A524E6D2}" type="parTrans" cxnId="{521E10EB-F428-4DAA-BA0A-9B24249C7AC9}">
      <dgm:prSet/>
      <dgm:spPr/>
      <dgm:t>
        <a:bodyPr/>
        <a:lstStyle/>
        <a:p>
          <a:endParaRPr lang="cs-CZ"/>
        </a:p>
      </dgm:t>
    </dgm:pt>
    <dgm:pt modelId="{C4AD2874-DAEB-44E6-B2C9-9C1581D572F3}" type="sibTrans" cxnId="{521E10EB-F428-4DAA-BA0A-9B24249C7AC9}">
      <dgm:prSet/>
      <dgm:spPr/>
      <dgm:t>
        <a:bodyPr/>
        <a:lstStyle/>
        <a:p>
          <a:endParaRPr lang="cs-CZ"/>
        </a:p>
      </dgm:t>
    </dgm:pt>
    <dgm:pt modelId="{E3F35B2C-783A-4805-AC6B-DF182612D066}" type="pres">
      <dgm:prSet presAssocID="{23E4477E-360D-41D8-9825-33C9C75029E9}" presName="Name0" presStyleCnt="0">
        <dgm:presLayoutVars>
          <dgm:chMax val="7"/>
          <dgm:chPref val="7"/>
          <dgm:dir/>
        </dgm:presLayoutVars>
      </dgm:prSet>
      <dgm:spPr/>
    </dgm:pt>
    <dgm:pt modelId="{40D05BE3-A399-469B-B694-25C27E58ED5F}" type="pres">
      <dgm:prSet presAssocID="{23E4477E-360D-41D8-9825-33C9C75029E9}" presName="Name1" presStyleCnt="0"/>
      <dgm:spPr/>
    </dgm:pt>
    <dgm:pt modelId="{B8493F32-B567-4518-A9D0-2188A04E4076}" type="pres">
      <dgm:prSet presAssocID="{23E4477E-360D-41D8-9825-33C9C75029E9}" presName="cycle" presStyleCnt="0"/>
      <dgm:spPr/>
    </dgm:pt>
    <dgm:pt modelId="{0D4B3BBA-357B-4949-830B-52BF5B11CF31}" type="pres">
      <dgm:prSet presAssocID="{23E4477E-360D-41D8-9825-33C9C75029E9}" presName="srcNode" presStyleLbl="node1" presStyleIdx="0" presStyleCnt="5"/>
      <dgm:spPr/>
    </dgm:pt>
    <dgm:pt modelId="{9A2DF5EA-DE83-4556-AE9F-2B7E746AFD3F}" type="pres">
      <dgm:prSet presAssocID="{23E4477E-360D-41D8-9825-33C9C75029E9}" presName="conn" presStyleLbl="parChTrans1D2" presStyleIdx="0" presStyleCnt="1"/>
      <dgm:spPr/>
    </dgm:pt>
    <dgm:pt modelId="{0C424538-D7A3-4B2E-ABFF-EED97CF1140A}" type="pres">
      <dgm:prSet presAssocID="{23E4477E-360D-41D8-9825-33C9C75029E9}" presName="extraNode" presStyleLbl="node1" presStyleIdx="0" presStyleCnt="5"/>
      <dgm:spPr/>
    </dgm:pt>
    <dgm:pt modelId="{7DA81D51-9555-4DC8-B285-70D80731AD0A}" type="pres">
      <dgm:prSet presAssocID="{23E4477E-360D-41D8-9825-33C9C75029E9}" presName="dstNode" presStyleLbl="node1" presStyleIdx="0" presStyleCnt="5"/>
      <dgm:spPr/>
    </dgm:pt>
    <dgm:pt modelId="{A7B22CB9-FECF-480D-8DCC-DE6F498487DC}" type="pres">
      <dgm:prSet presAssocID="{EB4CC315-9979-4A9E-83D4-F4094F74C254}" presName="text_1" presStyleLbl="node1" presStyleIdx="0" presStyleCnt="5">
        <dgm:presLayoutVars>
          <dgm:bulletEnabled val="1"/>
        </dgm:presLayoutVars>
      </dgm:prSet>
      <dgm:spPr/>
    </dgm:pt>
    <dgm:pt modelId="{C81EF950-5F06-42C7-8F1C-E9D73F21E4A0}" type="pres">
      <dgm:prSet presAssocID="{EB4CC315-9979-4A9E-83D4-F4094F74C254}" presName="accent_1" presStyleCnt="0"/>
      <dgm:spPr/>
    </dgm:pt>
    <dgm:pt modelId="{5AEAA000-5D7D-4D2D-A3BF-0E9F61B5E91B}" type="pres">
      <dgm:prSet presAssocID="{EB4CC315-9979-4A9E-83D4-F4094F74C254}" presName="accentRepeatNode" presStyleLbl="solidFgAcc1" presStyleIdx="0" presStyleCnt="5"/>
      <dgm:spPr/>
    </dgm:pt>
    <dgm:pt modelId="{C8D72078-FAFE-418D-AE52-AA4BEC5ADD33}" type="pres">
      <dgm:prSet presAssocID="{DC2266BE-8085-43EC-BA85-29B9F4E37FCA}" presName="text_2" presStyleLbl="node1" presStyleIdx="1" presStyleCnt="5">
        <dgm:presLayoutVars>
          <dgm:bulletEnabled val="1"/>
        </dgm:presLayoutVars>
      </dgm:prSet>
      <dgm:spPr/>
    </dgm:pt>
    <dgm:pt modelId="{68860A67-3FD5-4507-AAB5-7207E226A93D}" type="pres">
      <dgm:prSet presAssocID="{DC2266BE-8085-43EC-BA85-29B9F4E37FCA}" presName="accent_2" presStyleCnt="0"/>
      <dgm:spPr/>
    </dgm:pt>
    <dgm:pt modelId="{1A24357C-6FA3-49D7-88B9-07607DE1D739}" type="pres">
      <dgm:prSet presAssocID="{DC2266BE-8085-43EC-BA85-29B9F4E37FCA}" presName="accentRepeatNode" presStyleLbl="solidFgAcc1" presStyleIdx="1" presStyleCnt="5"/>
      <dgm:spPr/>
    </dgm:pt>
    <dgm:pt modelId="{64BABF6A-6455-4E89-A68A-5ED74C2DB279}" type="pres">
      <dgm:prSet presAssocID="{839833C3-4678-47D0-92B4-C35BBBBC039C}" presName="text_3" presStyleLbl="node1" presStyleIdx="2" presStyleCnt="5">
        <dgm:presLayoutVars>
          <dgm:bulletEnabled val="1"/>
        </dgm:presLayoutVars>
      </dgm:prSet>
      <dgm:spPr/>
    </dgm:pt>
    <dgm:pt modelId="{ACD93FD2-DAEE-4A08-86C3-C09DCE8761F0}" type="pres">
      <dgm:prSet presAssocID="{839833C3-4678-47D0-92B4-C35BBBBC039C}" presName="accent_3" presStyleCnt="0"/>
      <dgm:spPr/>
    </dgm:pt>
    <dgm:pt modelId="{026F3316-7B9B-4643-8930-75E10F898D12}" type="pres">
      <dgm:prSet presAssocID="{839833C3-4678-47D0-92B4-C35BBBBC039C}" presName="accentRepeatNode" presStyleLbl="solidFgAcc1" presStyleIdx="2" presStyleCnt="5"/>
      <dgm:spPr/>
    </dgm:pt>
    <dgm:pt modelId="{1B5C5BC0-2BC5-455D-891E-F227FEC633B1}" type="pres">
      <dgm:prSet presAssocID="{5B642A97-9169-4DCF-9735-52F19DC24DDE}" presName="text_4" presStyleLbl="node1" presStyleIdx="3" presStyleCnt="5">
        <dgm:presLayoutVars>
          <dgm:bulletEnabled val="1"/>
        </dgm:presLayoutVars>
      </dgm:prSet>
      <dgm:spPr/>
    </dgm:pt>
    <dgm:pt modelId="{0F848BCA-9799-411D-8781-32F8C6B4647C}" type="pres">
      <dgm:prSet presAssocID="{5B642A97-9169-4DCF-9735-52F19DC24DDE}" presName="accent_4" presStyleCnt="0"/>
      <dgm:spPr/>
    </dgm:pt>
    <dgm:pt modelId="{032FDB71-3C94-4CF8-8B18-53696E5AA7B9}" type="pres">
      <dgm:prSet presAssocID="{5B642A97-9169-4DCF-9735-52F19DC24DDE}" presName="accentRepeatNode" presStyleLbl="solidFgAcc1" presStyleIdx="3" presStyleCnt="5"/>
      <dgm:spPr/>
    </dgm:pt>
    <dgm:pt modelId="{6F049018-FDD7-4756-8EEA-4ADE1045E035}" type="pres">
      <dgm:prSet presAssocID="{BFE17C28-617D-4281-9F35-A1C84687668B}" presName="text_5" presStyleLbl="node1" presStyleIdx="4" presStyleCnt="5">
        <dgm:presLayoutVars>
          <dgm:bulletEnabled val="1"/>
        </dgm:presLayoutVars>
      </dgm:prSet>
      <dgm:spPr/>
    </dgm:pt>
    <dgm:pt modelId="{BCD2FB28-CFE9-44C0-A36A-97EF4EE99934}" type="pres">
      <dgm:prSet presAssocID="{BFE17C28-617D-4281-9F35-A1C84687668B}" presName="accent_5" presStyleCnt="0"/>
      <dgm:spPr/>
    </dgm:pt>
    <dgm:pt modelId="{9A6C1E42-9F42-4E13-B915-FC44C10597DB}" type="pres">
      <dgm:prSet presAssocID="{BFE17C28-617D-4281-9F35-A1C84687668B}" presName="accentRepeatNode" presStyleLbl="solidFgAcc1" presStyleIdx="4" presStyleCnt="5"/>
      <dgm:spPr/>
    </dgm:pt>
  </dgm:ptLst>
  <dgm:cxnLst>
    <dgm:cxn modelId="{02680F0E-5FE5-468B-B89A-6348E427C09B}" srcId="{23E4477E-360D-41D8-9825-33C9C75029E9}" destId="{EB4CC315-9979-4A9E-83D4-F4094F74C254}" srcOrd="0" destOrd="0" parTransId="{DB810D1D-EA57-43CC-9B20-86BFAF25008D}" sibTransId="{66EF3178-E3F0-48F3-A3CC-D0ECF4FAF155}"/>
    <dgm:cxn modelId="{BAEA8D27-3950-4343-96E6-AFDD9FF962D5}" srcId="{23E4477E-360D-41D8-9825-33C9C75029E9}" destId="{5B642A97-9169-4DCF-9735-52F19DC24DDE}" srcOrd="3" destOrd="0" parTransId="{4802583F-913C-4649-87E9-4F35562025E5}" sibTransId="{F7B60DD7-04B4-46EA-B0EC-0226FC7F1D00}"/>
    <dgm:cxn modelId="{8DD23D2E-9118-4F97-A057-10CEC842685D}" type="presOf" srcId="{EB4CC315-9979-4A9E-83D4-F4094F74C254}" destId="{A7B22CB9-FECF-480D-8DCC-DE6F498487DC}" srcOrd="0" destOrd="0" presId="urn:microsoft.com/office/officeart/2008/layout/VerticalCurvedList"/>
    <dgm:cxn modelId="{B11A6933-C8A0-4903-A8D1-84175B746D16}" type="presOf" srcId="{BFE17C28-617D-4281-9F35-A1C84687668B}" destId="{6F049018-FDD7-4756-8EEA-4ADE1045E035}" srcOrd="0" destOrd="0" presId="urn:microsoft.com/office/officeart/2008/layout/VerticalCurvedList"/>
    <dgm:cxn modelId="{B9903650-CA41-4DA0-8223-5BC74AE5A07D}" srcId="{23E4477E-360D-41D8-9825-33C9C75029E9}" destId="{BFE17C28-617D-4281-9F35-A1C84687668B}" srcOrd="4" destOrd="0" parTransId="{7D74F53D-98EF-4783-9204-5FEAF99461A9}" sibTransId="{65E08C67-E19D-42EE-83BD-5471133392DC}"/>
    <dgm:cxn modelId="{7870A38B-BD17-4A61-A9AA-87281FB3F47B}" srcId="{23E4477E-360D-41D8-9825-33C9C75029E9}" destId="{DC2266BE-8085-43EC-BA85-29B9F4E37FCA}" srcOrd="1" destOrd="0" parTransId="{74952AB7-742E-4B72-A719-A8A874FB5409}" sibTransId="{12217196-2D76-4EB7-8B28-A954E30137CA}"/>
    <dgm:cxn modelId="{3FBA1F92-D878-405F-B1FC-4BD2E55AF366}" type="presOf" srcId="{66EF3178-E3F0-48F3-A3CC-D0ECF4FAF155}" destId="{9A2DF5EA-DE83-4556-AE9F-2B7E746AFD3F}" srcOrd="0" destOrd="0" presId="urn:microsoft.com/office/officeart/2008/layout/VerticalCurvedList"/>
    <dgm:cxn modelId="{D6136DAB-D710-4FE8-8B47-EF9AA06053F1}" type="presOf" srcId="{DC2266BE-8085-43EC-BA85-29B9F4E37FCA}" destId="{C8D72078-FAFE-418D-AE52-AA4BEC5ADD33}" srcOrd="0" destOrd="0" presId="urn:microsoft.com/office/officeart/2008/layout/VerticalCurvedList"/>
    <dgm:cxn modelId="{D9D986B8-C043-43E8-8A0F-6836028273ED}" type="presOf" srcId="{5B642A97-9169-4DCF-9735-52F19DC24DDE}" destId="{1B5C5BC0-2BC5-455D-891E-F227FEC633B1}" srcOrd="0" destOrd="0" presId="urn:microsoft.com/office/officeart/2008/layout/VerticalCurvedList"/>
    <dgm:cxn modelId="{B656A9C1-39EA-4ED1-A573-EBF036D04BF1}" type="presOf" srcId="{839833C3-4678-47D0-92B4-C35BBBBC039C}" destId="{64BABF6A-6455-4E89-A68A-5ED74C2DB279}" srcOrd="0" destOrd="0" presId="urn:microsoft.com/office/officeart/2008/layout/VerticalCurvedList"/>
    <dgm:cxn modelId="{521E10EB-F428-4DAA-BA0A-9B24249C7AC9}" srcId="{23E4477E-360D-41D8-9825-33C9C75029E9}" destId="{839833C3-4678-47D0-92B4-C35BBBBC039C}" srcOrd="2" destOrd="0" parTransId="{0528D384-B8A0-49DC-96DD-6A50A524E6D2}" sibTransId="{C4AD2874-DAEB-44E6-B2C9-9C1581D572F3}"/>
    <dgm:cxn modelId="{BF52B4F7-4333-4102-9F56-707C59742B0E}" type="presOf" srcId="{23E4477E-360D-41D8-9825-33C9C75029E9}" destId="{E3F35B2C-783A-4805-AC6B-DF182612D066}" srcOrd="0" destOrd="0" presId="urn:microsoft.com/office/officeart/2008/layout/VerticalCurvedList"/>
    <dgm:cxn modelId="{2B7A025F-E1B3-41EF-B2C5-BCD8784C179E}" type="presParOf" srcId="{E3F35B2C-783A-4805-AC6B-DF182612D066}" destId="{40D05BE3-A399-469B-B694-25C27E58ED5F}" srcOrd="0" destOrd="0" presId="urn:microsoft.com/office/officeart/2008/layout/VerticalCurvedList"/>
    <dgm:cxn modelId="{3E88EAED-A4D6-4260-88A1-2C285767C3E4}" type="presParOf" srcId="{40D05BE3-A399-469B-B694-25C27E58ED5F}" destId="{B8493F32-B567-4518-A9D0-2188A04E4076}" srcOrd="0" destOrd="0" presId="urn:microsoft.com/office/officeart/2008/layout/VerticalCurvedList"/>
    <dgm:cxn modelId="{1D94E979-F42F-480D-BB44-E95F56B04AD8}" type="presParOf" srcId="{B8493F32-B567-4518-A9D0-2188A04E4076}" destId="{0D4B3BBA-357B-4949-830B-52BF5B11CF31}" srcOrd="0" destOrd="0" presId="urn:microsoft.com/office/officeart/2008/layout/VerticalCurvedList"/>
    <dgm:cxn modelId="{ECFEFCBD-F767-4CD7-ADA8-E9B0CBCE465F}" type="presParOf" srcId="{B8493F32-B567-4518-A9D0-2188A04E4076}" destId="{9A2DF5EA-DE83-4556-AE9F-2B7E746AFD3F}" srcOrd="1" destOrd="0" presId="urn:microsoft.com/office/officeart/2008/layout/VerticalCurvedList"/>
    <dgm:cxn modelId="{C8CA53E3-1D42-47E9-BBEF-28F6AD23E300}" type="presParOf" srcId="{B8493F32-B567-4518-A9D0-2188A04E4076}" destId="{0C424538-D7A3-4B2E-ABFF-EED97CF1140A}" srcOrd="2" destOrd="0" presId="urn:microsoft.com/office/officeart/2008/layout/VerticalCurvedList"/>
    <dgm:cxn modelId="{26E87456-9883-4D2E-8417-F4CFACD01689}" type="presParOf" srcId="{B8493F32-B567-4518-A9D0-2188A04E4076}" destId="{7DA81D51-9555-4DC8-B285-70D80731AD0A}" srcOrd="3" destOrd="0" presId="urn:microsoft.com/office/officeart/2008/layout/VerticalCurvedList"/>
    <dgm:cxn modelId="{EEF3C46C-D9D5-4B83-81B2-6496C52D00EB}" type="presParOf" srcId="{40D05BE3-A399-469B-B694-25C27E58ED5F}" destId="{A7B22CB9-FECF-480D-8DCC-DE6F498487DC}" srcOrd="1" destOrd="0" presId="urn:microsoft.com/office/officeart/2008/layout/VerticalCurvedList"/>
    <dgm:cxn modelId="{AECC1869-3FBF-4006-B7B1-A6E0953206E5}" type="presParOf" srcId="{40D05BE3-A399-469B-B694-25C27E58ED5F}" destId="{C81EF950-5F06-42C7-8F1C-E9D73F21E4A0}" srcOrd="2" destOrd="0" presId="urn:microsoft.com/office/officeart/2008/layout/VerticalCurvedList"/>
    <dgm:cxn modelId="{D97EFDE7-6D7F-4E48-8510-C372AF4AD4CC}" type="presParOf" srcId="{C81EF950-5F06-42C7-8F1C-E9D73F21E4A0}" destId="{5AEAA000-5D7D-4D2D-A3BF-0E9F61B5E91B}" srcOrd="0" destOrd="0" presId="urn:microsoft.com/office/officeart/2008/layout/VerticalCurvedList"/>
    <dgm:cxn modelId="{BB996567-5606-4032-9F69-5C75D4BB478E}" type="presParOf" srcId="{40D05BE3-A399-469B-B694-25C27E58ED5F}" destId="{C8D72078-FAFE-418D-AE52-AA4BEC5ADD33}" srcOrd="3" destOrd="0" presId="urn:microsoft.com/office/officeart/2008/layout/VerticalCurvedList"/>
    <dgm:cxn modelId="{8F14EFD2-BA8D-430C-B36A-ED96FA5F8D9B}" type="presParOf" srcId="{40D05BE3-A399-469B-B694-25C27E58ED5F}" destId="{68860A67-3FD5-4507-AAB5-7207E226A93D}" srcOrd="4" destOrd="0" presId="urn:microsoft.com/office/officeart/2008/layout/VerticalCurvedList"/>
    <dgm:cxn modelId="{53070641-C893-4297-9983-B2E597537438}" type="presParOf" srcId="{68860A67-3FD5-4507-AAB5-7207E226A93D}" destId="{1A24357C-6FA3-49D7-88B9-07607DE1D739}" srcOrd="0" destOrd="0" presId="urn:microsoft.com/office/officeart/2008/layout/VerticalCurvedList"/>
    <dgm:cxn modelId="{6899D68F-39E9-43FF-891A-3EF89A13E6C0}" type="presParOf" srcId="{40D05BE3-A399-469B-B694-25C27E58ED5F}" destId="{64BABF6A-6455-4E89-A68A-5ED74C2DB279}" srcOrd="5" destOrd="0" presId="urn:microsoft.com/office/officeart/2008/layout/VerticalCurvedList"/>
    <dgm:cxn modelId="{9DD79E86-B5BF-4843-8493-4E9C0E776461}" type="presParOf" srcId="{40D05BE3-A399-469B-B694-25C27E58ED5F}" destId="{ACD93FD2-DAEE-4A08-86C3-C09DCE8761F0}" srcOrd="6" destOrd="0" presId="urn:microsoft.com/office/officeart/2008/layout/VerticalCurvedList"/>
    <dgm:cxn modelId="{189FF272-34DF-4DEF-9771-03F1ACF5020C}" type="presParOf" srcId="{ACD93FD2-DAEE-4A08-86C3-C09DCE8761F0}" destId="{026F3316-7B9B-4643-8930-75E10F898D12}" srcOrd="0" destOrd="0" presId="urn:microsoft.com/office/officeart/2008/layout/VerticalCurvedList"/>
    <dgm:cxn modelId="{F05AADE3-C812-43DE-84CF-798D36771C2D}" type="presParOf" srcId="{40D05BE3-A399-469B-B694-25C27E58ED5F}" destId="{1B5C5BC0-2BC5-455D-891E-F227FEC633B1}" srcOrd="7" destOrd="0" presId="urn:microsoft.com/office/officeart/2008/layout/VerticalCurvedList"/>
    <dgm:cxn modelId="{78BA2FFE-06BE-491B-A268-D69BC170B2D6}" type="presParOf" srcId="{40D05BE3-A399-469B-B694-25C27E58ED5F}" destId="{0F848BCA-9799-411D-8781-32F8C6B4647C}" srcOrd="8" destOrd="0" presId="urn:microsoft.com/office/officeart/2008/layout/VerticalCurvedList"/>
    <dgm:cxn modelId="{7078771E-6A90-49C2-B9FD-19A491AE6DB1}" type="presParOf" srcId="{0F848BCA-9799-411D-8781-32F8C6B4647C}" destId="{032FDB71-3C94-4CF8-8B18-53696E5AA7B9}" srcOrd="0" destOrd="0" presId="urn:microsoft.com/office/officeart/2008/layout/VerticalCurvedList"/>
    <dgm:cxn modelId="{9334E471-003D-4685-823A-F2545B0AE484}" type="presParOf" srcId="{40D05BE3-A399-469B-B694-25C27E58ED5F}" destId="{6F049018-FDD7-4756-8EEA-4ADE1045E035}" srcOrd="9" destOrd="0" presId="urn:microsoft.com/office/officeart/2008/layout/VerticalCurvedList"/>
    <dgm:cxn modelId="{0D9E3ED6-4451-4D2D-B2BF-7A855E70E134}" type="presParOf" srcId="{40D05BE3-A399-469B-B694-25C27E58ED5F}" destId="{BCD2FB28-CFE9-44C0-A36A-97EF4EE99934}" srcOrd="10" destOrd="0" presId="urn:microsoft.com/office/officeart/2008/layout/VerticalCurvedList"/>
    <dgm:cxn modelId="{A2ED2B44-77E6-4E79-9DC2-A325934991B1}" type="presParOf" srcId="{BCD2FB28-CFE9-44C0-A36A-97EF4EE99934}" destId="{9A6C1E42-9F42-4E13-B915-FC44C10597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E9C91E-1C1C-40AF-B300-676115176AF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BEC0B86-F53E-4F9D-A5B4-5563608704E2}">
      <dgm:prSet phldrT="[Text]"/>
      <dgm:spPr/>
      <dgm:t>
        <a:bodyPr/>
        <a:lstStyle/>
        <a:p>
          <a:r>
            <a:rPr lang="cs-CZ" dirty="0"/>
            <a:t>Komise </a:t>
          </a:r>
        </a:p>
        <a:p>
          <a:r>
            <a:rPr lang="cs-CZ" dirty="0"/>
            <a:t>navrhuje</a:t>
          </a:r>
        </a:p>
      </dgm:t>
    </dgm:pt>
    <dgm:pt modelId="{BD9938D5-09C1-411C-86F4-414B9ACC1CD0}" type="parTrans" cxnId="{390CC5AE-3C3D-42C0-A5DE-AE499398223C}">
      <dgm:prSet/>
      <dgm:spPr/>
      <dgm:t>
        <a:bodyPr/>
        <a:lstStyle/>
        <a:p>
          <a:endParaRPr lang="cs-CZ"/>
        </a:p>
      </dgm:t>
    </dgm:pt>
    <dgm:pt modelId="{40DC797B-65B6-48A8-BA69-0FB12260C719}" type="sibTrans" cxnId="{390CC5AE-3C3D-42C0-A5DE-AE499398223C}">
      <dgm:prSet/>
      <dgm:spPr/>
      <dgm:t>
        <a:bodyPr/>
        <a:lstStyle/>
        <a:p>
          <a:endParaRPr lang="cs-CZ"/>
        </a:p>
      </dgm:t>
    </dgm:pt>
    <dgm:pt modelId="{FFFBE9E0-5048-408B-A845-53FF6CF974A3}">
      <dgm:prSet phldrT="[Text]"/>
      <dgm:spPr/>
      <dgm:t>
        <a:bodyPr/>
        <a:lstStyle/>
        <a:p>
          <a:r>
            <a:rPr lang="cs-CZ" dirty="0"/>
            <a:t>Evropský parlament a Rada EU </a:t>
          </a:r>
        </a:p>
        <a:p>
          <a:r>
            <a:rPr lang="cs-CZ" dirty="0"/>
            <a:t>spolurozhodují</a:t>
          </a:r>
        </a:p>
      </dgm:t>
    </dgm:pt>
    <dgm:pt modelId="{5AF71786-9D48-462F-B4CD-1DE97348408E}" type="parTrans" cxnId="{945CA8C8-851F-4367-A4B7-0C34BBC79881}">
      <dgm:prSet/>
      <dgm:spPr/>
      <dgm:t>
        <a:bodyPr/>
        <a:lstStyle/>
        <a:p>
          <a:endParaRPr lang="cs-CZ"/>
        </a:p>
      </dgm:t>
    </dgm:pt>
    <dgm:pt modelId="{25FE75BF-5FA2-40A7-B38C-DA9136FF6B00}" type="sibTrans" cxnId="{945CA8C8-851F-4367-A4B7-0C34BBC79881}">
      <dgm:prSet/>
      <dgm:spPr/>
      <dgm:t>
        <a:bodyPr/>
        <a:lstStyle/>
        <a:p>
          <a:endParaRPr lang="cs-CZ"/>
        </a:p>
      </dgm:t>
    </dgm:pt>
    <dgm:pt modelId="{6399368A-2F6F-4721-9A88-41760494B22A}" type="pres">
      <dgm:prSet presAssocID="{9BE9C91E-1C1C-40AF-B300-676115176AFB}" presName="CompostProcess" presStyleCnt="0">
        <dgm:presLayoutVars>
          <dgm:dir/>
          <dgm:resizeHandles val="exact"/>
        </dgm:presLayoutVars>
      </dgm:prSet>
      <dgm:spPr/>
    </dgm:pt>
    <dgm:pt modelId="{7A97FCD6-1566-4EA5-876F-1C6683512B99}" type="pres">
      <dgm:prSet presAssocID="{9BE9C91E-1C1C-40AF-B300-676115176AFB}" presName="arrow" presStyleLbl="bgShp" presStyleIdx="0" presStyleCnt="1"/>
      <dgm:spPr/>
    </dgm:pt>
    <dgm:pt modelId="{F0357BE3-9E27-4940-994C-10AB52B77AF3}" type="pres">
      <dgm:prSet presAssocID="{9BE9C91E-1C1C-40AF-B300-676115176AFB}" presName="linearProcess" presStyleCnt="0"/>
      <dgm:spPr/>
    </dgm:pt>
    <dgm:pt modelId="{BC077A89-FAF3-482A-93F6-57C115EB2C42}" type="pres">
      <dgm:prSet presAssocID="{EBEC0B86-F53E-4F9D-A5B4-5563608704E2}" presName="textNode" presStyleLbl="node1" presStyleIdx="0" presStyleCnt="2">
        <dgm:presLayoutVars>
          <dgm:bulletEnabled val="1"/>
        </dgm:presLayoutVars>
      </dgm:prSet>
      <dgm:spPr/>
    </dgm:pt>
    <dgm:pt modelId="{7BF0B620-427C-43BE-8826-C5643EC76297}" type="pres">
      <dgm:prSet presAssocID="{40DC797B-65B6-48A8-BA69-0FB12260C719}" presName="sibTrans" presStyleCnt="0"/>
      <dgm:spPr/>
    </dgm:pt>
    <dgm:pt modelId="{463AB9FD-0178-43E9-8AFF-1A04E8EDE63F}" type="pres">
      <dgm:prSet presAssocID="{FFFBE9E0-5048-408B-A845-53FF6CF974A3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721A9F26-C48F-42D3-B51A-4983414C4839}" type="presOf" srcId="{EBEC0B86-F53E-4F9D-A5B4-5563608704E2}" destId="{BC077A89-FAF3-482A-93F6-57C115EB2C42}" srcOrd="0" destOrd="0" presId="urn:microsoft.com/office/officeart/2005/8/layout/hProcess9"/>
    <dgm:cxn modelId="{50CC074B-F6CE-4E33-B431-7067B2E308C6}" type="presOf" srcId="{9BE9C91E-1C1C-40AF-B300-676115176AFB}" destId="{6399368A-2F6F-4721-9A88-41760494B22A}" srcOrd="0" destOrd="0" presId="urn:microsoft.com/office/officeart/2005/8/layout/hProcess9"/>
    <dgm:cxn modelId="{791E1497-2BDB-4551-8618-BBECD8110CD6}" type="presOf" srcId="{FFFBE9E0-5048-408B-A845-53FF6CF974A3}" destId="{463AB9FD-0178-43E9-8AFF-1A04E8EDE63F}" srcOrd="0" destOrd="0" presId="urn:microsoft.com/office/officeart/2005/8/layout/hProcess9"/>
    <dgm:cxn modelId="{390CC5AE-3C3D-42C0-A5DE-AE499398223C}" srcId="{9BE9C91E-1C1C-40AF-B300-676115176AFB}" destId="{EBEC0B86-F53E-4F9D-A5B4-5563608704E2}" srcOrd="0" destOrd="0" parTransId="{BD9938D5-09C1-411C-86F4-414B9ACC1CD0}" sibTransId="{40DC797B-65B6-48A8-BA69-0FB12260C719}"/>
    <dgm:cxn modelId="{945CA8C8-851F-4367-A4B7-0C34BBC79881}" srcId="{9BE9C91E-1C1C-40AF-B300-676115176AFB}" destId="{FFFBE9E0-5048-408B-A845-53FF6CF974A3}" srcOrd="1" destOrd="0" parTransId="{5AF71786-9D48-462F-B4CD-1DE97348408E}" sibTransId="{25FE75BF-5FA2-40A7-B38C-DA9136FF6B00}"/>
    <dgm:cxn modelId="{3419383D-5F7D-4961-9325-2451D8F9FE4C}" type="presParOf" srcId="{6399368A-2F6F-4721-9A88-41760494B22A}" destId="{7A97FCD6-1566-4EA5-876F-1C6683512B99}" srcOrd="0" destOrd="0" presId="urn:microsoft.com/office/officeart/2005/8/layout/hProcess9"/>
    <dgm:cxn modelId="{63413B0B-A972-4CD7-BD1E-38AEB7631028}" type="presParOf" srcId="{6399368A-2F6F-4721-9A88-41760494B22A}" destId="{F0357BE3-9E27-4940-994C-10AB52B77AF3}" srcOrd="1" destOrd="0" presId="urn:microsoft.com/office/officeart/2005/8/layout/hProcess9"/>
    <dgm:cxn modelId="{7104CDC9-4340-4788-9F0F-1DFB689191AC}" type="presParOf" srcId="{F0357BE3-9E27-4940-994C-10AB52B77AF3}" destId="{BC077A89-FAF3-482A-93F6-57C115EB2C42}" srcOrd="0" destOrd="0" presId="urn:microsoft.com/office/officeart/2005/8/layout/hProcess9"/>
    <dgm:cxn modelId="{0C19A5BA-058B-4907-BCAB-D6747ADF4E69}" type="presParOf" srcId="{F0357BE3-9E27-4940-994C-10AB52B77AF3}" destId="{7BF0B620-427C-43BE-8826-C5643EC76297}" srcOrd="1" destOrd="0" presId="urn:microsoft.com/office/officeart/2005/8/layout/hProcess9"/>
    <dgm:cxn modelId="{BA68B440-3584-4143-BA69-F38729021BAD}" type="presParOf" srcId="{F0357BE3-9E27-4940-994C-10AB52B77AF3}" destId="{463AB9FD-0178-43E9-8AFF-1A04E8EDE63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6D3C59-8E2C-426E-89F6-E61E47F1D8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8531214-253C-4222-9F27-E8BBB610B6B7}">
      <dgm:prSet phldrT="[Text]"/>
      <dgm:spPr/>
      <dgm:t>
        <a:bodyPr/>
        <a:lstStyle/>
        <a:p>
          <a:r>
            <a:rPr lang="cs-CZ" dirty="0"/>
            <a:t>výlučné</a:t>
          </a:r>
        </a:p>
      </dgm:t>
    </dgm:pt>
    <dgm:pt modelId="{F0285701-B4A2-41A4-94E1-C1F3EF22134B}" type="parTrans" cxnId="{004EA74D-BD8A-4DD5-A025-73641A1E4B7F}">
      <dgm:prSet/>
      <dgm:spPr/>
      <dgm:t>
        <a:bodyPr/>
        <a:lstStyle/>
        <a:p>
          <a:endParaRPr lang="cs-CZ"/>
        </a:p>
      </dgm:t>
    </dgm:pt>
    <dgm:pt modelId="{6BB41284-9C06-40BF-9DF7-F031694CC20E}" type="sibTrans" cxnId="{004EA74D-BD8A-4DD5-A025-73641A1E4B7F}">
      <dgm:prSet/>
      <dgm:spPr/>
      <dgm:t>
        <a:bodyPr/>
        <a:lstStyle/>
        <a:p>
          <a:endParaRPr lang="cs-CZ"/>
        </a:p>
      </dgm:t>
    </dgm:pt>
    <dgm:pt modelId="{39A19F0C-9488-434A-B4DB-1378FC5BC991}">
      <dgm:prSet phldrT="[Text]"/>
      <dgm:spPr/>
      <dgm:t>
        <a:bodyPr/>
        <a:lstStyle/>
        <a:p>
          <a:r>
            <a:rPr lang="cs-CZ" dirty="0"/>
            <a:t>podpůrné</a:t>
          </a:r>
        </a:p>
      </dgm:t>
    </dgm:pt>
    <dgm:pt modelId="{2BD32BFA-A1D0-44E2-9405-19A33EFD0A68}" type="parTrans" cxnId="{22EB2B68-A583-4FE5-AC1B-7CCE4B2191FD}">
      <dgm:prSet/>
      <dgm:spPr/>
      <dgm:t>
        <a:bodyPr/>
        <a:lstStyle/>
        <a:p>
          <a:endParaRPr lang="cs-CZ"/>
        </a:p>
      </dgm:t>
    </dgm:pt>
    <dgm:pt modelId="{EE182FE3-674B-44C6-B2BD-E02BA031A5C3}" type="sibTrans" cxnId="{22EB2B68-A583-4FE5-AC1B-7CCE4B2191FD}">
      <dgm:prSet/>
      <dgm:spPr/>
      <dgm:t>
        <a:bodyPr/>
        <a:lstStyle/>
        <a:p>
          <a:endParaRPr lang="cs-CZ"/>
        </a:p>
      </dgm:t>
    </dgm:pt>
    <dgm:pt modelId="{BA2CF246-D482-47A4-8163-457CFAE09FEE}">
      <dgm:prSet/>
      <dgm:spPr/>
      <dgm:t>
        <a:bodyPr/>
        <a:lstStyle/>
        <a:p>
          <a:r>
            <a:rPr lang="cs-CZ" dirty="0"/>
            <a:t>sdílené</a:t>
          </a:r>
        </a:p>
      </dgm:t>
    </dgm:pt>
    <dgm:pt modelId="{6B398578-AE1C-4C30-B84E-A1A6931F0566}" type="parTrans" cxnId="{63A1DBF7-8A7D-4D12-8179-6303D7538981}">
      <dgm:prSet/>
      <dgm:spPr/>
      <dgm:t>
        <a:bodyPr/>
        <a:lstStyle/>
        <a:p>
          <a:endParaRPr lang="cs-CZ"/>
        </a:p>
      </dgm:t>
    </dgm:pt>
    <dgm:pt modelId="{2C67780D-D7F6-4A5D-818B-A211C53C92CC}" type="sibTrans" cxnId="{63A1DBF7-8A7D-4D12-8179-6303D7538981}">
      <dgm:prSet/>
      <dgm:spPr/>
      <dgm:t>
        <a:bodyPr/>
        <a:lstStyle/>
        <a:p>
          <a:endParaRPr lang="cs-CZ"/>
        </a:p>
      </dgm:t>
    </dgm:pt>
    <dgm:pt modelId="{BE5CDAA0-30A5-428E-BAF6-B0E309A0EB49}">
      <dgm:prSet/>
      <dgm:spPr/>
      <dgm:t>
        <a:bodyPr/>
        <a:lstStyle/>
        <a:p>
          <a:r>
            <a:rPr lang="cs-CZ" dirty="0"/>
            <a:t>koordinační</a:t>
          </a:r>
        </a:p>
      </dgm:t>
    </dgm:pt>
    <dgm:pt modelId="{D6FB1462-9652-40B2-84B5-6D37AA416A9A}" type="parTrans" cxnId="{28D7C79D-1DDB-43E0-9492-D603CEBD512C}">
      <dgm:prSet/>
      <dgm:spPr/>
      <dgm:t>
        <a:bodyPr/>
        <a:lstStyle/>
        <a:p>
          <a:endParaRPr lang="cs-CZ"/>
        </a:p>
      </dgm:t>
    </dgm:pt>
    <dgm:pt modelId="{0AF4A225-C088-4F43-B91C-EAE10D02B9C1}" type="sibTrans" cxnId="{28D7C79D-1DDB-43E0-9492-D603CEBD512C}">
      <dgm:prSet/>
      <dgm:spPr/>
      <dgm:t>
        <a:bodyPr/>
        <a:lstStyle/>
        <a:p>
          <a:endParaRPr lang="cs-CZ"/>
        </a:p>
      </dgm:t>
    </dgm:pt>
    <dgm:pt modelId="{8443A75F-6D67-4ABF-BB50-F0F101342E0B}" type="pres">
      <dgm:prSet presAssocID="{0B6D3C59-8E2C-426E-89F6-E61E47F1D818}" presName="linear" presStyleCnt="0">
        <dgm:presLayoutVars>
          <dgm:dir/>
          <dgm:animLvl val="lvl"/>
          <dgm:resizeHandles val="exact"/>
        </dgm:presLayoutVars>
      </dgm:prSet>
      <dgm:spPr/>
    </dgm:pt>
    <dgm:pt modelId="{182047A3-C4C5-46F5-A2DE-E8E48DF5348D}" type="pres">
      <dgm:prSet presAssocID="{18531214-253C-4222-9F27-E8BBB610B6B7}" presName="parentLin" presStyleCnt="0"/>
      <dgm:spPr/>
    </dgm:pt>
    <dgm:pt modelId="{340F2D03-DCE7-42EC-A748-A472838D6785}" type="pres">
      <dgm:prSet presAssocID="{18531214-253C-4222-9F27-E8BBB610B6B7}" presName="parentLeftMargin" presStyleLbl="node1" presStyleIdx="0" presStyleCnt="4"/>
      <dgm:spPr/>
    </dgm:pt>
    <dgm:pt modelId="{1943F864-7DC9-4DAA-8AC2-4F96C93DB496}" type="pres">
      <dgm:prSet presAssocID="{18531214-253C-4222-9F27-E8BBB610B6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AC91597-1100-4D71-8A95-74DA3D20B251}" type="pres">
      <dgm:prSet presAssocID="{18531214-253C-4222-9F27-E8BBB610B6B7}" presName="negativeSpace" presStyleCnt="0"/>
      <dgm:spPr/>
    </dgm:pt>
    <dgm:pt modelId="{0197CE6D-0164-4ED4-AA27-ABB12CD7D0B0}" type="pres">
      <dgm:prSet presAssocID="{18531214-253C-4222-9F27-E8BBB610B6B7}" presName="childText" presStyleLbl="conFgAcc1" presStyleIdx="0" presStyleCnt="4">
        <dgm:presLayoutVars>
          <dgm:bulletEnabled val="1"/>
        </dgm:presLayoutVars>
      </dgm:prSet>
      <dgm:spPr/>
    </dgm:pt>
    <dgm:pt modelId="{F8D5B619-09F1-4387-9A0B-741BF803974C}" type="pres">
      <dgm:prSet presAssocID="{6BB41284-9C06-40BF-9DF7-F031694CC20E}" presName="spaceBetweenRectangles" presStyleCnt="0"/>
      <dgm:spPr/>
    </dgm:pt>
    <dgm:pt modelId="{968DC607-4D67-4C2C-BCDF-F66E102D6D27}" type="pres">
      <dgm:prSet presAssocID="{BA2CF246-D482-47A4-8163-457CFAE09FEE}" presName="parentLin" presStyleCnt="0"/>
      <dgm:spPr/>
    </dgm:pt>
    <dgm:pt modelId="{1DF69BD7-E957-47D1-80C6-66A7136EDB23}" type="pres">
      <dgm:prSet presAssocID="{BA2CF246-D482-47A4-8163-457CFAE09FEE}" presName="parentLeftMargin" presStyleLbl="node1" presStyleIdx="0" presStyleCnt="4"/>
      <dgm:spPr/>
    </dgm:pt>
    <dgm:pt modelId="{BA75E284-E6A4-44A0-A54C-E962D0B27A75}" type="pres">
      <dgm:prSet presAssocID="{BA2CF246-D482-47A4-8163-457CFAE09FE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00F1B2E-883D-4B25-BE5A-5DBE56F420DE}" type="pres">
      <dgm:prSet presAssocID="{BA2CF246-D482-47A4-8163-457CFAE09FEE}" presName="negativeSpace" presStyleCnt="0"/>
      <dgm:spPr/>
    </dgm:pt>
    <dgm:pt modelId="{E886394B-48C4-47A3-8004-4802291B3A19}" type="pres">
      <dgm:prSet presAssocID="{BA2CF246-D482-47A4-8163-457CFAE09FEE}" presName="childText" presStyleLbl="conFgAcc1" presStyleIdx="1" presStyleCnt="4">
        <dgm:presLayoutVars>
          <dgm:bulletEnabled val="1"/>
        </dgm:presLayoutVars>
      </dgm:prSet>
      <dgm:spPr/>
    </dgm:pt>
    <dgm:pt modelId="{C69CB6A6-0EF2-46B1-A5CC-34FED4B87113}" type="pres">
      <dgm:prSet presAssocID="{2C67780D-D7F6-4A5D-818B-A211C53C92CC}" presName="spaceBetweenRectangles" presStyleCnt="0"/>
      <dgm:spPr/>
    </dgm:pt>
    <dgm:pt modelId="{36C22A08-921B-40B2-966E-436B7D2F22EB}" type="pres">
      <dgm:prSet presAssocID="{BE5CDAA0-30A5-428E-BAF6-B0E309A0EB49}" presName="parentLin" presStyleCnt="0"/>
      <dgm:spPr/>
    </dgm:pt>
    <dgm:pt modelId="{F3875041-FECF-42C7-ACAC-3DF50EB4A34D}" type="pres">
      <dgm:prSet presAssocID="{BE5CDAA0-30A5-428E-BAF6-B0E309A0EB49}" presName="parentLeftMargin" presStyleLbl="node1" presStyleIdx="1" presStyleCnt="4"/>
      <dgm:spPr/>
    </dgm:pt>
    <dgm:pt modelId="{397A3095-E5F0-42D7-9CDC-4F73204D58C3}" type="pres">
      <dgm:prSet presAssocID="{BE5CDAA0-30A5-428E-BAF6-B0E309A0EB4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8906568-1965-46A1-B557-A9B4549BB53B}" type="pres">
      <dgm:prSet presAssocID="{BE5CDAA0-30A5-428E-BAF6-B0E309A0EB49}" presName="negativeSpace" presStyleCnt="0"/>
      <dgm:spPr/>
    </dgm:pt>
    <dgm:pt modelId="{3606D829-C60B-46A7-BAFF-CC72739F8230}" type="pres">
      <dgm:prSet presAssocID="{BE5CDAA0-30A5-428E-BAF6-B0E309A0EB49}" presName="childText" presStyleLbl="conFgAcc1" presStyleIdx="2" presStyleCnt="4">
        <dgm:presLayoutVars>
          <dgm:bulletEnabled val="1"/>
        </dgm:presLayoutVars>
      </dgm:prSet>
      <dgm:spPr/>
    </dgm:pt>
    <dgm:pt modelId="{67399DAC-2101-4B6D-8665-49CE27E5BE76}" type="pres">
      <dgm:prSet presAssocID="{0AF4A225-C088-4F43-B91C-EAE10D02B9C1}" presName="spaceBetweenRectangles" presStyleCnt="0"/>
      <dgm:spPr/>
    </dgm:pt>
    <dgm:pt modelId="{B05F6304-F0BD-417E-AF8B-62EFA51342D0}" type="pres">
      <dgm:prSet presAssocID="{39A19F0C-9488-434A-B4DB-1378FC5BC991}" presName="parentLin" presStyleCnt="0"/>
      <dgm:spPr/>
    </dgm:pt>
    <dgm:pt modelId="{317E3054-1DE3-4738-8156-019061165B6C}" type="pres">
      <dgm:prSet presAssocID="{39A19F0C-9488-434A-B4DB-1378FC5BC991}" presName="parentLeftMargin" presStyleLbl="node1" presStyleIdx="2" presStyleCnt="4"/>
      <dgm:spPr/>
    </dgm:pt>
    <dgm:pt modelId="{5A482867-4201-4759-B017-2A6F44DE2A5C}" type="pres">
      <dgm:prSet presAssocID="{39A19F0C-9488-434A-B4DB-1378FC5BC99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DA8A249-6E7B-4F11-8D14-D6508A8743D1}" type="pres">
      <dgm:prSet presAssocID="{39A19F0C-9488-434A-B4DB-1378FC5BC991}" presName="negativeSpace" presStyleCnt="0"/>
      <dgm:spPr/>
    </dgm:pt>
    <dgm:pt modelId="{3BFF9586-35DA-465A-8DAA-0EB63126B980}" type="pres">
      <dgm:prSet presAssocID="{39A19F0C-9488-434A-B4DB-1378FC5BC99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B642062-7DBB-4197-8AFF-D240F434D986}" type="presOf" srcId="{BA2CF246-D482-47A4-8163-457CFAE09FEE}" destId="{BA75E284-E6A4-44A0-A54C-E962D0B27A75}" srcOrd="1" destOrd="0" presId="urn:microsoft.com/office/officeart/2005/8/layout/list1"/>
    <dgm:cxn modelId="{22EB2B68-A583-4FE5-AC1B-7CCE4B2191FD}" srcId="{0B6D3C59-8E2C-426E-89F6-E61E47F1D818}" destId="{39A19F0C-9488-434A-B4DB-1378FC5BC991}" srcOrd="3" destOrd="0" parTransId="{2BD32BFA-A1D0-44E2-9405-19A33EFD0A68}" sibTransId="{EE182FE3-674B-44C6-B2BD-E02BA031A5C3}"/>
    <dgm:cxn modelId="{004EA74D-BD8A-4DD5-A025-73641A1E4B7F}" srcId="{0B6D3C59-8E2C-426E-89F6-E61E47F1D818}" destId="{18531214-253C-4222-9F27-E8BBB610B6B7}" srcOrd="0" destOrd="0" parTransId="{F0285701-B4A2-41A4-94E1-C1F3EF22134B}" sibTransId="{6BB41284-9C06-40BF-9DF7-F031694CC20E}"/>
    <dgm:cxn modelId="{A3647571-68F5-4F77-A5D4-D953DDA535C9}" type="presOf" srcId="{39A19F0C-9488-434A-B4DB-1378FC5BC991}" destId="{317E3054-1DE3-4738-8156-019061165B6C}" srcOrd="0" destOrd="0" presId="urn:microsoft.com/office/officeart/2005/8/layout/list1"/>
    <dgm:cxn modelId="{4EAA1174-E485-4B81-A321-E042A5041CFF}" type="presOf" srcId="{0B6D3C59-8E2C-426E-89F6-E61E47F1D818}" destId="{8443A75F-6D67-4ABF-BB50-F0F101342E0B}" srcOrd="0" destOrd="0" presId="urn:microsoft.com/office/officeart/2005/8/layout/list1"/>
    <dgm:cxn modelId="{5443A37B-81B9-41ED-AD93-EA564727DE16}" type="presOf" srcId="{BA2CF246-D482-47A4-8163-457CFAE09FEE}" destId="{1DF69BD7-E957-47D1-80C6-66A7136EDB23}" srcOrd="0" destOrd="0" presId="urn:microsoft.com/office/officeart/2005/8/layout/list1"/>
    <dgm:cxn modelId="{28D7C79D-1DDB-43E0-9492-D603CEBD512C}" srcId="{0B6D3C59-8E2C-426E-89F6-E61E47F1D818}" destId="{BE5CDAA0-30A5-428E-BAF6-B0E309A0EB49}" srcOrd="2" destOrd="0" parTransId="{D6FB1462-9652-40B2-84B5-6D37AA416A9A}" sibTransId="{0AF4A225-C088-4F43-B91C-EAE10D02B9C1}"/>
    <dgm:cxn modelId="{12C357A8-4203-4A2B-A29B-F310797C6CD7}" type="presOf" srcId="{18531214-253C-4222-9F27-E8BBB610B6B7}" destId="{340F2D03-DCE7-42EC-A748-A472838D6785}" srcOrd="0" destOrd="0" presId="urn:microsoft.com/office/officeart/2005/8/layout/list1"/>
    <dgm:cxn modelId="{B8D5D7AE-B3A6-44B1-86A8-F8708B626007}" type="presOf" srcId="{BE5CDAA0-30A5-428E-BAF6-B0E309A0EB49}" destId="{397A3095-E5F0-42D7-9CDC-4F73204D58C3}" srcOrd="1" destOrd="0" presId="urn:microsoft.com/office/officeart/2005/8/layout/list1"/>
    <dgm:cxn modelId="{2C4E3BBC-AD40-4DBB-AF7E-A86AACDC3322}" type="presOf" srcId="{18531214-253C-4222-9F27-E8BBB610B6B7}" destId="{1943F864-7DC9-4DAA-8AC2-4F96C93DB496}" srcOrd="1" destOrd="0" presId="urn:microsoft.com/office/officeart/2005/8/layout/list1"/>
    <dgm:cxn modelId="{375BB9C9-8F17-435C-9152-67D1CB075F19}" type="presOf" srcId="{39A19F0C-9488-434A-B4DB-1378FC5BC991}" destId="{5A482867-4201-4759-B017-2A6F44DE2A5C}" srcOrd="1" destOrd="0" presId="urn:microsoft.com/office/officeart/2005/8/layout/list1"/>
    <dgm:cxn modelId="{E489D6CF-F8DE-4C5C-B688-8B9694CFC00B}" type="presOf" srcId="{BE5CDAA0-30A5-428E-BAF6-B0E309A0EB49}" destId="{F3875041-FECF-42C7-ACAC-3DF50EB4A34D}" srcOrd="0" destOrd="0" presId="urn:microsoft.com/office/officeart/2005/8/layout/list1"/>
    <dgm:cxn modelId="{63A1DBF7-8A7D-4D12-8179-6303D7538981}" srcId="{0B6D3C59-8E2C-426E-89F6-E61E47F1D818}" destId="{BA2CF246-D482-47A4-8163-457CFAE09FEE}" srcOrd="1" destOrd="0" parTransId="{6B398578-AE1C-4C30-B84E-A1A6931F0566}" sibTransId="{2C67780D-D7F6-4A5D-818B-A211C53C92CC}"/>
    <dgm:cxn modelId="{653C3AD0-369F-4BF0-BEA8-107388D3A1D4}" type="presParOf" srcId="{8443A75F-6D67-4ABF-BB50-F0F101342E0B}" destId="{182047A3-C4C5-46F5-A2DE-E8E48DF5348D}" srcOrd="0" destOrd="0" presId="urn:microsoft.com/office/officeart/2005/8/layout/list1"/>
    <dgm:cxn modelId="{FE45465A-6500-4518-8B80-056C69F8851A}" type="presParOf" srcId="{182047A3-C4C5-46F5-A2DE-E8E48DF5348D}" destId="{340F2D03-DCE7-42EC-A748-A472838D6785}" srcOrd="0" destOrd="0" presId="urn:microsoft.com/office/officeart/2005/8/layout/list1"/>
    <dgm:cxn modelId="{4935D7CD-1AFC-4106-A8CE-8CE31833301B}" type="presParOf" srcId="{182047A3-C4C5-46F5-A2DE-E8E48DF5348D}" destId="{1943F864-7DC9-4DAA-8AC2-4F96C93DB496}" srcOrd="1" destOrd="0" presId="urn:microsoft.com/office/officeart/2005/8/layout/list1"/>
    <dgm:cxn modelId="{B1E68238-EF07-456D-AD45-CCA2E023B4F4}" type="presParOf" srcId="{8443A75F-6D67-4ABF-BB50-F0F101342E0B}" destId="{3AC91597-1100-4D71-8A95-74DA3D20B251}" srcOrd="1" destOrd="0" presId="urn:microsoft.com/office/officeart/2005/8/layout/list1"/>
    <dgm:cxn modelId="{4613087F-FFB8-4A00-AC73-E6520FDA3E03}" type="presParOf" srcId="{8443A75F-6D67-4ABF-BB50-F0F101342E0B}" destId="{0197CE6D-0164-4ED4-AA27-ABB12CD7D0B0}" srcOrd="2" destOrd="0" presId="urn:microsoft.com/office/officeart/2005/8/layout/list1"/>
    <dgm:cxn modelId="{EAC4EBCE-F044-4291-A121-7A4A221E0B4F}" type="presParOf" srcId="{8443A75F-6D67-4ABF-BB50-F0F101342E0B}" destId="{F8D5B619-09F1-4387-9A0B-741BF803974C}" srcOrd="3" destOrd="0" presId="urn:microsoft.com/office/officeart/2005/8/layout/list1"/>
    <dgm:cxn modelId="{88FAFC75-A7EE-4FBC-A124-D575727EC520}" type="presParOf" srcId="{8443A75F-6D67-4ABF-BB50-F0F101342E0B}" destId="{968DC607-4D67-4C2C-BCDF-F66E102D6D27}" srcOrd="4" destOrd="0" presId="urn:microsoft.com/office/officeart/2005/8/layout/list1"/>
    <dgm:cxn modelId="{74D69C88-382A-4FEC-A84C-DEA046F5CBCC}" type="presParOf" srcId="{968DC607-4D67-4C2C-BCDF-F66E102D6D27}" destId="{1DF69BD7-E957-47D1-80C6-66A7136EDB23}" srcOrd="0" destOrd="0" presId="urn:microsoft.com/office/officeart/2005/8/layout/list1"/>
    <dgm:cxn modelId="{6E21F8FC-8572-4D2A-9BF5-D7FA4521EFCB}" type="presParOf" srcId="{968DC607-4D67-4C2C-BCDF-F66E102D6D27}" destId="{BA75E284-E6A4-44A0-A54C-E962D0B27A75}" srcOrd="1" destOrd="0" presId="urn:microsoft.com/office/officeart/2005/8/layout/list1"/>
    <dgm:cxn modelId="{2485E58E-E204-4EF2-98A5-177CF629F6A3}" type="presParOf" srcId="{8443A75F-6D67-4ABF-BB50-F0F101342E0B}" destId="{300F1B2E-883D-4B25-BE5A-5DBE56F420DE}" srcOrd="5" destOrd="0" presId="urn:microsoft.com/office/officeart/2005/8/layout/list1"/>
    <dgm:cxn modelId="{5CAF565B-B7E6-4743-B0D9-5045815AD043}" type="presParOf" srcId="{8443A75F-6D67-4ABF-BB50-F0F101342E0B}" destId="{E886394B-48C4-47A3-8004-4802291B3A19}" srcOrd="6" destOrd="0" presId="urn:microsoft.com/office/officeart/2005/8/layout/list1"/>
    <dgm:cxn modelId="{A3E27D81-85FB-4BE4-A920-80BE9E2251E1}" type="presParOf" srcId="{8443A75F-6D67-4ABF-BB50-F0F101342E0B}" destId="{C69CB6A6-0EF2-46B1-A5CC-34FED4B87113}" srcOrd="7" destOrd="0" presId="urn:microsoft.com/office/officeart/2005/8/layout/list1"/>
    <dgm:cxn modelId="{4A91632B-AE00-4E24-9BF1-5B0B4DC09DA1}" type="presParOf" srcId="{8443A75F-6D67-4ABF-BB50-F0F101342E0B}" destId="{36C22A08-921B-40B2-966E-436B7D2F22EB}" srcOrd="8" destOrd="0" presId="urn:microsoft.com/office/officeart/2005/8/layout/list1"/>
    <dgm:cxn modelId="{36839699-B65D-4D18-90FF-363158A8598E}" type="presParOf" srcId="{36C22A08-921B-40B2-966E-436B7D2F22EB}" destId="{F3875041-FECF-42C7-ACAC-3DF50EB4A34D}" srcOrd="0" destOrd="0" presId="urn:microsoft.com/office/officeart/2005/8/layout/list1"/>
    <dgm:cxn modelId="{05FB097A-A70F-4D94-81DE-57E78F40CF0F}" type="presParOf" srcId="{36C22A08-921B-40B2-966E-436B7D2F22EB}" destId="{397A3095-E5F0-42D7-9CDC-4F73204D58C3}" srcOrd="1" destOrd="0" presId="urn:microsoft.com/office/officeart/2005/8/layout/list1"/>
    <dgm:cxn modelId="{E8EB4428-F71A-4A40-9704-30B6D325701F}" type="presParOf" srcId="{8443A75F-6D67-4ABF-BB50-F0F101342E0B}" destId="{C8906568-1965-46A1-B557-A9B4549BB53B}" srcOrd="9" destOrd="0" presId="urn:microsoft.com/office/officeart/2005/8/layout/list1"/>
    <dgm:cxn modelId="{700C67C3-389E-4A96-A397-F616905D3DB2}" type="presParOf" srcId="{8443A75F-6D67-4ABF-BB50-F0F101342E0B}" destId="{3606D829-C60B-46A7-BAFF-CC72739F8230}" srcOrd="10" destOrd="0" presId="urn:microsoft.com/office/officeart/2005/8/layout/list1"/>
    <dgm:cxn modelId="{F854AEC2-494F-429A-B24E-4F3EDB020E52}" type="presParOf" srcId="{8443A75F-6D67-4ABF-BB50-F0F101342E0B}" destId="{67399DAC-2101-4B6D-8665-49CE27E5BE76}" srcOrd="11" destOrd="0" presId="urn:microsoft.com/office/officeart/2005/8/layout/list1"/>
    <dgm:cxn modelId="{C35F0264-0EBD-4C69-A76E-3B1AE4CD6A90}" type="presParOf" srcId="{8443A75F-6D67-4ABF-BB50-F0F101342E0B}" destId="{B05F6304-F0BD-417E-AF8B-62EFA51342D0}" srcOrd="12" destOrd="0" presId="urn:microsoft.com/office/officeart/2005/8/layout/list1"/>
    <dgm:cxn modelId="{E3134F3E-CEAB-4BA5-ACED-5952CF7F8643}" type="presParOf" srcId="{B05F6304-F0BD-417E-AF8B-62EFA51342D0}" destId="{317E3054-1DE3-4738-8156-019061165B6C}" srcOrd="0" destOrd="0" presId="urn:microsoft.com/office/officeart/2005/8/layout/list1"/>
    <dgm:cxn modelId="{7D15344E-3003-4E3B-B8EA-239709E2D60A}" type="presParOf" srcId="{B05F6304-F0BD-417E-AF8B-62EFA51342D0}" destId="{5A482867-4201-4759-B017-2A6F44DE2A5C}" srcOrd="1" destOrd="0" presId="urn:microsoft.com/office/officeart/2005/8/layout/list1"/>
    <dgm:cxn modelId="{A74E8170-76B0-4E28-995B-5BE21EAF45A1}" type="presParOf" srcId="{8443A75F-6D67-4ABF-BB50-F0F101342E0B}" destId="{9DA8A249-6E7B-4F11-8D14-D6508A8743D1}" srcOrd="13" destOrd="0" presId="urn:microsoft.com/office/officeart/2005/8/layout/list1"/>
    <dgm:cxn modelId="{1EFF6535-B96D-4A9F-8CA9-34507DF1F17B}" type="presParOf" srcId="{8443A75F-6D67-4ABF-BB50-F0F101342E0B}" destId="{3BFF9586-35DA-465A-8DAA-0EB63126B98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CE1B73-2A4B-4D1A-9F5E-8250CD02994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36BBC58-9180-4FA3-94CF-29FEED8782EC}">
      <dgm:prSet phldrT="[Text]" custT="1"/>
      <dgm:spPr/>
      <dgm:t>
        <a:bodyPr/>
        <a:lstStyle/>
        <a:p>
          <a:r>
            <a:rPr lang="cs-CZ" sz="1800" dirty="0">
              <a:solidFill>
                <a:srgbClr val="FF0000"/>
              </a:solidFill>
            </a:rPr>
            <a:t>ÚSTAVA A ÚSTAVNÍ ZÁKONY </a:t>
          </a:r>
          <a:endParaRPr lang="en-US" sz="1800" dirty="0">
            <a:solidFill>
              <a:srgbClr val="FF0000"/>
            </a:solidFill>
          </a:endParaRPr>
        </a:p>
      </dgm:t>
    </dgm:pt>
    <dgm:pt modelId="{AE8CF9EE-DC47-4964-92E0-E8A95C7E829B}" type="parTrans" cxnId="{1E45D2A7-93EA-4044-85F6-2D79AF1EE287}">
      <dgm:prSet/>
      <dgm:spPr/>
      <dgm:t>
        <a:bodyPr/>
        <a:lstStyle/>
        <a:p>
          <a:endParaRPr lang="en-US"/>
        </a:p>
      </dgm:t>
    </dgm:pt>
    <dgm:pt modelId="{C37C108B-1CC8-480D-973C-9AABD3B0E0FD}" type="sibTrans" cxnId="{1E45D2A7-93EA-4044-85F6-2D79AF1EE287}">
      <dgm:prSet/>
      <dgm:spPr/>
      <dgm:t>
        <a:bodyPr/>
        <a:lstStyle/>
        <a:p>
          <a:endParaRPr lang="en-US"/>
        </a:p>
      </dgm:t>
    </dgm:pt>
    <dgm:pt modelId="{0267901A-13D5-450D-8D6F-1B84871269E8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NAŘÍZENÍ VLÁDY</a:t>
          </a:r>
          <a:endParaRPr lang="en-US" dirty="0">
            <a:solidFill>
              <a:srgbClr val="FF0000"/>
            </a:solidFill>
          </a:endParaRPr>
        </a:p>
      </dgm:t>
    </dgm:pt>
    <dgm:pt modelId="{865CC0ED-B1EE-414B-A82A-1B6D3F12FDB3}" type="parTrans" cxnId="{DAF112A4-AFC6-4EDA-87C7-AAF42D541E9A}">
      <dgm:prSet/>
      <dgm:spPr/>
      <dgm:t>
        <a:bodyPr/>
        <a:lstStyle/>
        <a:p>
          <a:endParaRPr lang="en-US"/>
        </a:p>
      </dgm:t>
    </dgm:pt>
    <dgm:pt modelId="{EC7E39E0-B62D-440C-92C0-20B34586F2FB}" type="sibTrans" cxnId="{DAF112A4-AFC6-4EDA-87C7-AAF42D541E9A}">
      <dgm:prSet/>
      <dgm:spPr/>
      <dgm:t>
        <a:bodyPr/>
        <a:lstStyle/>
        <a:p>
          <a:endParaRPr lang="en-US"/>
        </a:p>
      </dgm:t>
    </dgm:pt>
    <dgm:pt modelId="{1EB1208B-5D28-4DB6-BB14-5A7C6620BAC2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VYHLÁŠKY MINISTERSTEV</a:t>
          </a:r>
          <a:endParaRPr lang="en-US" dirty="0">
            <a:solidFill>
              <a:srgbClr val="FF0000"/>
            </a:solidFill>
          </a:endParaRPr>
        </a:p>
      </dgm:t>
    </dgm:pt>
    <dgm:pt modelId="{5CDD5E9C-DC1E-4B6B-9A37-70D1BB1088F0}" type="parTrans" cxnId="{CF9BB9A5-6BDC-4610-9DDF-C327DE43C106}">
      <dgm:prSet/>
      <dgm:spPr/>
      <dgm:t>
        <a:bodyPr/>
        <a:lstStyle/>
        <a:p>
          <a:endParaRPr lang="en-US"/>
        </a:p>
      </dgm:t>
    </dgm:pt>
    <dgm:pt modelId="{7900D62F-3265-4B22-B8B3-72D1DF320494}" type="sibTrans" cxnId="{CF9BB9A5-6BDC-4610-9DDF-C327DE43C106}">
      <dgm:prSet/>
      <dgm:spPr/>
      <dgm:t>
        <a:bodyPr/>
        <a:lstStyle/>
        <a:p>
          <a:endParaRPr lang="en-US"/>
        </a:p>
      </dgm:t>
    </dgm:pt>
    <dgm:pt modelId="{F83801C7-1088-4FF9-B14D-0C5390476677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ZÁKONY A ZÁKONNÁ OPATŘENÍ</a:t>
          </a:r>
          <a:endParaRPr lang="en-US" dirty="0">
            <a:solidFill>
              <a:srgbClr val="FF0000"/>
            </a:solidFill>
          </a:endParaRPr>
        </a:p>
      </dgm:t>
    </dgm:pt>
    <dgm:pt modelId="{0B2D989F-DA6B-486E-B5C5-52BFD5B3CEA0}" type="parTrans" cxnId="{408A6BFE-7171-4A41-85CD-2632AFB01B10}">
      <dgm:prSet/>
      <dgm:spPr/>
      <dgm:t>
        <a:bodyPr/>
        <a:lstStyle/>
        <a:p>
          <a:endParaRPr lang="en-US"/>
        </a:p>
      </dgm:t>
    </dgm:pt>
    <dgm:pt modelId="{746344DB-5949-4DC0-ADEB-10BF4904534E}" type="sibTrans" cxnId="{408A6BFE-7171-4A41-85CD-2632AFB01B10}">
      <dgm:prSet/>
      <dgm:spPr/>
      <dgm:t>
        <a:bodyPr/>
        <a:lstStyle/>
        <a:p>
          <a:endParaRPr lang="en-US"/>
        </a:p>
      </dgm:t>
    </dgm:pt>
    <dgm:pt modelId="{E5A63708-CEA5-4ADF-91BE-FFDC01A9F63A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OBECNĚ ZÁVAZNÉ VYHLÁŠKY/NAŘÍZENÍ OBCÍ A KRAJŮ</a:t>
          </a:r>
          <a:endParaRPr lang="en-US" dirty="0">
            <a:solidFill>
              <a:srgbClr val="FF0000"/>
            </a:solidFill>
          </a:endParaRPr>
        </a:p>
      </dgm:t>
    </dgm:pt>
    <dgm:pt modelId="{0DAC5814-8CC6-412C-8F81-7CD692E2DFD6}" type="parTrans" cxnId="{EF1E0CA3-D212-4A79-8379-A76CCADBC14A}">
      <dgm:prSet/>
      <dgm:spPr/>
      <dgm:t>
        <a:bodyPr/>
        <a:lstStyle/>
        <a:p>
          <a:endParaRPr lang="en-US"/>
        </a:p>
      </dgm:t>
    </dgm:pt>
    <dgm:pt modelId="{4312B6EB-A13A-445D-B568-0F71D7BAE965}" type="sibTrans" cxnId="{EF1E0CA3-D212-4A79-8379-A76CCADBC14A}">
      <dgm:prSet/>
      <dgm:spPr/>
      <dgm:t>
        <a:bodyPr/>
        <a:lstStyle/>
        <a:p>
          <a:endParaRPr lang="en-US"/>
        </a:p>
      </dgm:t>
    </dgm:pt>
    <dgm:pt modelId="{2EC8C273-4683-4089-97A6-D4564D1FAD68}" type="pres">
      <dgm:prSet presAssocID="{D2CE1B73-2A4B-4D1A-9F5E-8250CD02994B}" presName="Name0" presStyleCnt="0">
        <dgm:presLayoutVars>
          <dgm:dir/>
          <dgm:animLvl val="lvl"/>
          <dgm:resizeHandles val="exact"/>
        </dgm:presLayoutVars>
      </dgm:prSet>
      <dgm:spPr/>
    </dgm:pt>
    <dgm:pt modelId="{1589123F-E4A1-4C2C-B90D-8EFD1B524FB1}" type="pres">
      <dgm:prSet presAssocID="{F36BBC58-9180-4FA3-94CF-29FEED8782EC}" presName="Name8" presStyleCnt="0"/>
      <dgm:spPr/>
    </dgm:pt>
    <dgm:pt modelId="{5C50E0CC-B74A-4020-B2B0-C2C9B54697AC}" type="pres">
      <dgm:prSet presAssocID="{F36BBC58-9180-4FA3-94CF-29FEED8782EC}" presName="level" presStyleLbl="node1" presStyleIdx="0" presStyleCnt="5">
        <dgm:presLayoutVars>
          <dgm:chMax val="1"/>
          <dgm:bulletEnabled val="1"/>
        </dgm:presLayoutVars>
      </dgm:prSet>
      <dgm:spPr/>
    </dgm:pt>
    <dgm:pt modelId="{E8AABD59-AF81-49C8-ACEB-C25F8D975488}" type="pres">
      <dgm:prSet presAssocID="{F36BBC58-9180-4FA3-94CF-29FEED8782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2B475FC-2497-4C19-843E-AA32FE177B0E}" type="pres">
      <dgm:prSet presAssocID="{F83801C7-1088-4FF9-B14D-0C5390476677}" presName="Name8" presStyleCnt="0"/>
      <dgm:spPr/>
    </dgm:pt>
    <dgm:pt modelId="{5CD96624-722E-4188-A61E-42249429D442}" type="pres">
      <dgm:prSet presAssocID="{F83801C7-1088-4FF9-B14D-0C539047667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AE3E736-0744-4A9B-A994-550BDFAD03A5}" type="pres">
      <dgm:prSet presAssocID="{F83801C7-1088-4FF9-B14D-0C53904766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388C10-70AA-41FF-A186-0C472F803FD0}" type="pres">
      <dgm:prSet presAssocID="{0267901A-13D5-450D-8D6F-1B84871269E8}" presName="Name8" presStyleCnt="0"/>
      <dgm:spPr/>
    </dgm:pt>
    <dgm:pt modelId="{EFEEFD7C-B7F9-498C-A7C2-EE740EC6122F}" type="pres">
      <dgm:prSet presAssocID="{0267901A-13D5-450D-8D6F-1B84871269E8}" presName="level" presStyleLbl="node1" presStyleIdx="2" presStyleCnt="5">
        <dgm:presLayoutVars>
          <dgm:chMax val="1"/>
          <dgm:bulletEnabled val="1"/>
        </dgm:presLayoutVars>
      </dgm:prSet>
      <dgm:spPr/>
    </dgm:pt>
    <dgm:pt modelId="{5D59BBDD-EE80-4BD0-A612-3E1B4FBB73C9}" type="pres">
      <dgm:prSet presAssocID="{0267901A-13D5-450D-8D6F-1B84871269E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CA1AD0-EC84-4C31-8607-C6F490D98C96}" type="pres">
      <dgm:prSet presAssocID="{1EB1208B-5D28-4DB6-BB14-5A7C6620BAC2}" presName="Name8" presStyleCnt="0"/>
      <dgm:spPr/>
    </dgm:pt>
    <dgm:pt modelId="{1333D817-D384-4EDA-AE29-BEC5B59BF5F8}" type="pres">
      <dgm:prSet presAssocID="{1EB1208B-5D28-4DB6-BB14-5A7C6620BAC2}" presName="level" presStyleLbl="node1" presStyleIdx="3" presStyleCnt="5">
        <dgm:presLayoutVars>
          <dgm:chMax val="1"/>
          <dgm:bulletEnabled val="1"/>
        </dgm:presLayoutVars>
      </dgm:prSet>
      <dgm:spPr/>
    </dgm:pt>
    <dgm:pt modelId="{8C125796-8521-4041-BD1E-1548E4D0D7CE}" type="pres">
      <dgm:prSet presAssocID="{1EB1208B-5D28-4DB6-BB14-5A7C6620BA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CFE326-0104-41A2-9ADF-FD72D53A4D57}" type="pres">
      <dgm:prSet presAssocID="{E5A63708-CEA5-4ADF-91BE-FFDC01A9F63A}" presName="Name8" presStyleCnt="0"/>
      <dgm:spPr/>
    </dgm:pt>
    <dgm:pt modelId="{A34D2FE0-516B-4AB3-9A41-1E9BF70714AD}" type="pres">
      <dgm:prSet presAssocID="{E5A63708-CEA5-4ADF-91BE-FFDC01A9F63A}" presName="level" presStyleLbl="node1" presStyleIdx="4" presStyleCnt="5">
        <dgm:presLayoutVars>
          <dgm:chMax val="1"/>
          <dgm:bulletEnabled val="1"/>
        </dgm:presLayoutVars>
      </dgm:prSet>
      <dgm:spPr/>
    </dgm:pt>
    <dgm:pt modelId="{53B74082-3414-4E5D-B897-40FEFB7390FC}" type="pres">
      <dgm:prSet presAssocID="{E5A63708-CEA5-4ADF-91BE-FFDC01A9F63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2C68204-A631-4509-BB1C-430C5EDF2503}" type="presOf" srcId="{F83801C7-1088-4FF9-B14D-0C5390476677}" destId="{DAE3E736-0744-4A9B-A994-550BDFAD03A5}" srcOrd="1" destOrd="0" presId="urn:microsoft.com/office/officeart/2005/8/layout/pyramid1"/>
    <dgm:cxn modelId="{FECC4617-DC7A-43D3-A51E-23AA7258A2FD}" type="presOf" srcId="{F36BBC58-9180-4FA3-94CF-29FEED8782EC}" destId="{5C50E0CC-B74A-4020-B2B0-C2C9B54697AC}" srcOrd="0" destOrd="0" presId="urn:microsoft.com/office/officeart/2005/8/layout/pyramid1"/>
    <dgm:cxn modelId="{B5E5192D-01EA-442B-A6D7-3A20BF57D248}" type="presOf" srcId="{D2CE1B73-2A4B-4D1A-9F5E-8250CD02994B}" destId="{2EC8C273-4683-4089-97A6-D4564D1FAD68}" srcOrd="0" destOrd="0" presId="urn:microsoft.com/office/officeart/2005/8/layout/pyramid1"/>
    <dgm:cxn modelId="{DBCBB13C-C0CC-4B25-A494-E6FE99ADD719}" type="presOf" srcId="{0267901A-13D5-450D-8D6F-1B84871269E8}" destId="{EFEEFD7C-B7F9-498C-A7C2-EE740EC6122F}" srcOrd="0" destOrd="0" presId="urn:microsoft.com/office/officeart/2005/8/layout/pyramid1"/>
    <dgm:cxn modelId="{EA295755-A499-431E-B183-79CFDBE718B9}" type="presOf" srcId="{1EB1208B-5D28-4DB6-BB14-5A7C6620BAC2}" destId="{1333D817-D384-4EDA-AE29-BEC5B59BF5F8}" srcOrd="0" destOrd="0" presId="urn:microsoft.com/office/officeart/2005/8/layout/pyramid1"/>
    <dgm:cxn modelId="{EA8C0759-709D-45F2-800D-699E65F8BEEB}" type="presOf" srcId="{1EB1208B-5D28-4DB6-BB14-5A7C6620BAC2}" destId="{8C125796-8521-4041-BD1E-1548E4D0D7CE}" srcOrd="1" destOrd="0" presId="urn:microsoft.com/office/officeart/2005/8/layout/pyramid1"/>
    <dgm:cxn modelId="{4419CA87-FE1F-45AD-80A7-2D5F77E6B43B}" type="presOf" srcId="{F36BBC58-9180-4FA3-94CF-29FEED8782EC}" destId="{E8AABD59-AF81-49C8-ACEB-C25F8D975488}" srcOrd="1" destOrd="0" presId="urn:microsoft.com/office/officeart/2005/8/layout/pyramid1"/>
    <dgm:cxn modelId="{47031A9D-654A-429F-87CE-324BF9DBA487}" type="presOf" srcId="{E5A63708-CEA5-4ADF-91BE-FFDC01A9F63A}" destId="{53B74082-3414-4E5D-B897-40FEFB7390FC}" srcOrd="1" destOrd="0" presId="urn:microsoft.com/office/officeart/2005/8/layout/pyramid1"/>
    <dgm:cxn modelId="{EF1E0CA3-D212-4A79-8379-A76CCADBC14A}" srcId="{D2CE1B73-2A4B-4D1A-9F5E-8250CD02994B}" destId="{E5A63708-CEA5-4ADF-91BE-FFDC01A9F63A}" srcOrd="4" destOrd="0" parTransId="{0DAC5814-8CC6-412C-8F81-7CD692E2DFD6}" sibTransId="{4312B6EB-A13A-445D-B568-0F71D7BAE965}"/>
    <dgm:cxn modelId="{DAF112A4-AFC6-4EDA-87C7-AAF42D541E9A}" srcId="{D2CE1B73-2A4B-4D1A-9F5E-8250CD02994B}" destId="{0267901A-13D5-450D-8D6F-1B84871269E8}" srcOrd="2" destOrd="0" parTransId="{865CC0ED-B1EE-414B-A82A-1B6D3F12FDB3}" sibTransId="{EC7E39E0-B62D-440C-92C0-20B34586F2FB}"/>
    <dgm:cxn modelId="{CF9BB9A5-6BDC-4610-9DDF-C327DE43C106}" srcId="{D2CE1B73-2A4B-4D1A-9F5E-8250CD02994B}" destId="{1EB1208B-5D28-4DB6-BB14-5A7C6620BAC2}" srcOrd="3" destOrd="0" parTransId="{5CDD5E9C-DC1E-4B6B-9A37-70D1BB1088F0}" sibTransId="{7900D62F-3265-4B22-B8B3-72D1DF320494}"/>
    <dgm:cxn modelId="{1E45D2A7-93EA-4044-85F6-2D79AF1EE287}" srcId="{D2CE1B73-2A4B-4D1A-9F5E-8250CD02994B}" destId="{F36BBC58-9180-4FA3-94CF-29FEED8782EC}" srcOrd="0" destOrd="0" parTransId="{AE8CF9EE-DC47-4964-92E0-E8A95C7E829B}" sibTransId="{C37C108B-1CC8-480D-973C-9AABD3B0E0FD}"/>
    <dgm:cxn modelId="{296308C7-B69A-41E0-B157-1321D9B21B68}" type="presOf" srcId="{F83801C7-1088-4FF9-B14D-0C5390476677}" destId="{5CD96624-722E-4188-A61E-42249429D442}" srcOrd="0" destOrd="0" presId="urn:microsoft.com/office/officeart/2005/8/layout/pyramid1"/>
    <dgm:cxn modelId="{7583A1CE-B9B1-4707-921B-F88843A50726}" type="presOf" srcId="{E5A63708-CEA5-4ADF-91BE-FFDC01A9F63A}" destId="{A34D2FE0-516B-4AB3-9A41-1E9BF70714AD}" srcOrd="0" destOrd="0" presId="urn:microsoft.com/office/officeart/2005/8/layout/pyramid1"/>
    <dgm:cxn modelId="{EABF4CD7-2727-49C5-A5E9-9D8614D922B0}" type="presOf" srcId="{0267901A-13D5-450D-8D6F-1B84871269E8}" destId="{5D59BBDD-EE80-4BD0-A612-3E1B4FBB73C9}" srcOrd="1" destOrd="0" presId="urn:microsoft.com/office/officeart/2005/8/layout/pyramid1"/>
    <dgm:cxn modelId="{408A6BFE-7171-4A41-85CD-2632AFB01B10}" srcId="{D2CE1B73-2A4B-4D1A-9F5E-8250CD02994B}" destId="{F83801C7-1088-4FF9-B14D-0C5390476677}" srcOrd="1" destOrd="0" parTransId="{0B2D989F-DA6B-486E-B5C5-52BFD5B3CEA0}" sibTransId="{746344DB-5949-4DC0-ADEB-10BF4904534E}"/>
    <dgm:cxn modelId="{C46F5009-2A50-494F-99B6-9D0A97E41624}" type="presParOf" srcId="{2EC8C273-4683-4089-97A6-D4564D1FAD68}" destId="{1589123F-E4A1-4C2C-B90D-8EFD1B524FB1}" srcOrd="0" destOrd="0" presId="urn:microsoft.com/office/officeart/2005/8/layout/pyramid1"/>
    <dgm:cxn modelId="{05DD6601-526C-445F-9FE9-1FE862AB91CB}" type="presParOf" srcId="{1589123F-E4A1-4C2C-B90D-8EFD1B524FB1}" destId="{5C50E0CC-B74A-4020-B2B0-C2C9B54697AC}" srcOrd="0" destOrd="0" presId="urn:microsoft.com/office/officeart/2005/8/layout/pyramid1"/>
    <dgm:cxn modelId="{6068E967-8B4B-4551-AAF3-010AF2E1ECAE}" type="presParOf" srcId="{1589123F-E4A1-4C2C-B90D-8EFD1B524FB1}" destId="{E8AABD59-AF81-49C8-ACEB-C25F8D975488}" srcOrd="1" destOrd="0" presId="urn:microsoft.com/office/officeart/2005/8/layout/pyramid1"/>
    <dgm:cxn modelId="{0F48A46D-8551-4CF7-AAD9-FA54C562409B}" type="presParOf" srcId="{2EC8C273-4683-4089-97A6-D4564D1FAD68}" destId="{A2B475FC-2497-4C19-843E-AA32FE177B0E}" srcOrd="1" destOrd="0" presId="urn:microsoft.com/office/officeart/2005/8/layout/pyramid1"/>
    <dgm:cxn modelId="{66B1BA3E-6A2C-49D0-B46A-6556640AE69C}" type="presParOf" srcId="{A2B475FC-2497-4C19-843E-AA32FE177B0E}" destId="{5CD96624-722E-4188-A61E-42249429D442}" srcOrd="0" destOrd="0" presId="urn:microsoft.com/office/officeart/2005/8/layout/pyramid1"/>
    <dgm:cxn modelId="{A7DB88C8-AD05-4B71-965E-BC75CC4DE225}" type="presParOf" srcId="{A2B475FC-2497-4C19-843E-AA32FE177B0E}" destId="{DAE3E736-0744-4A9B-A994-550BDFAD03A5}" srcOrd="1" destOrd="0" presId="urn:microsoft.com/office/officeart/2005/8/layout/pyramid1"/>
    <dgm:cxn modelId="{97D1DF4A-9A3D-4416-A50E-27240DE02D5B}" type="presParOf" srcId="{2EC8C273-4683-4089-97A6-D4564D1FAD68}" destId="{F9388C10-70AA-41FF-A186-0C472F803FD0}" srcOrd="2" destOrd="0" presId="urn:microsoft.com/office/officeart/2005/8/layout/pyramid1"/>
    <dgm:cxn modelId="{9CD4E5F6-563E-4F84-BE2E-57DF6ED4EDDD}" type="presParOf" srcId="{F9388C10-70AA-41FF-A186-0C472F803FD0}" destId="{EFEEFD7C-B7F9-498C-A7C2-EE740EC6122F}" srcOrd="0" destOrd="0" presId="urn:microsoft.com/office/officeart/2005/8/layout/pyramid1"/>
    <dgm:cxn modelId="{09145621-3FEA-472E-9660-60EDFB4C8E67}" type="presParOf" srcId="{F9388C10-70AA-41FF-A186-0C472F803FD0}" destId="{5D59BBDD-EE80-4BD0-A612-3E1B4FBB73C9}" srcOrd="1" destOrd="0" presId="urn:microsoft.com/office/officeart/2005/8/layout/pyramid1"/>
    <dgm:cxn modelId="{27D38003-B5DA-46A3-B326-B4029ED64607}" type="presParOf" srcId="{2EC8C273-4683-4089-97A6-D4564D1FAD68}" destId="{F5CA1AD0-EC84-4C31-8607-C6F490D98C96}" srcOrd="3" destOrd="0" presId="urn:microsoft.com/office/officeart/2005/8/layout/pyramid1"/>
    <dgm:cxn modelId="{E7DA7830-BE21-4644-ADE1-DC1CB75C23CD}" type="presParOf" srcId="{F5CA1AD0-EC84-4C31-8607-C6F490D98C96}" destId="{1333D817-D384-4EDA-AE29-BEC5B59BF5F8}" srcOrd="0" destOrd="0" presId="urn:microsoft.com/office/officeart/2005/8/layout/pyramid1"/>
    <dgm:cxn modelId="{AD9339B8-AE72-4A30-B00A-BD0EB8C612DD}" type="presParOf" srcId="{F5CA1AD0-EC84-4C31-8607-C6F490D98C96}" destId="{8C125796-8521-4041-BD1E-1548E4D0D7CE}" srcOrd="1" destOrd="0" presId="urn:microsoft.com/office/officeart/2005/8/layout/pyramid1"/>
    <dgm:cxn modelId="{CCCF0A7B-4ABE-42AD-B07D-15FF03B7CD3A}" type="presParOf" srcId="{2EC8C273-4683-4089-97A6-D4564D1FAD68}" destId="{ACCFE326-0104-41A2-9ADF-FD72D53A4D57}" srcOrd="4" destOrd="0" presId="urn:microsoft.com/office/officeart/2005/8/layout/pyramid1"/>
    <dgm:cxn modelId="{9BEEDABD-3043-4650-BE64-8AAC0A6E5496}" type="presParOf" srcId="{ACCFE326-0104-41A2-9ADF-FD72D53A4D57}" destId="{A34D2FE0-516B-4AB3-9A41-1E9BF70714AD}" srcOrd="0" destOrd="0" presId="urn:microsoft.com/office/officeart/2005/8/layout/pyramid1"/>
    <dgm:cxn modelId="{18C6233F-0281-4448-A11E-86AAB73B9CD4}" type="presParOf" srcId="{ACCFE326-0104-41A2-9ADF-FD72D53A4D57}" destId="{53B74082-3414-4E5D-B897-40FEFB7390F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327182-BC6D-4B69-A175-BB4B5045EA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9E69CE-CD96-4C3D-BB6F-0364CBDAB8D9}">
      <dgm:prSet phldrT="[Text]"/>
      <dgm:spPr/>
      <dgm:t>
        <a:bodyPr/>
        <a:lstStyle/>
        <a:p>
          <a:r>
            <a:rPr lang="cs-CZ" dirty="0"/>
            <a:t>zóna volného obchodu</a:t>
          </a:r>
          <a:endParaRPr lang="en-US" dirty="0"/>
        </a:p>
      </dgm:t>
    </dgm:pt>
    <dgm:pt modelId="{25F75E49-D33E-42B5-8371-C2B3F2743677}" type="parTrans" cxnId="{0E389C62-B547-450E-A649-10B475AF1DC6}">
      <dgm:prSet/>
      <dgm:spPr/>
      <dgm:t>
        <a:bodyPr/>
        <a:lstStyle/>
        <a:p>
          <a:endParaRPr lang="en-US"/>
        </a:p>
      </dgm:t>
    </dgm:pt>
    <dgm:pt modelId="{2F42AB7B-186F-4F89-8743-EE7EDCA1257F}" type="sibTrans" cxnId="{0E389C62-B547-450E-A649-10B475AF1DC6}">
      <dgm:prSet/>
      <dgm:spPr/>
      <dgm:t>
        <a:bodyPr/>
        <a:lstStyle/>
        <a:p>
          <a:endParaRPr lang="en-US"/>
        </a:p>
      </dgm:t>
    </dgm:pt>
    <dgm:pt modelId="{BE1FA869-3183-4CDE-98B8-1E56FDCE6D26}">
      <dgm:prSet phldrT="[Text]"/>
      <dgm:spPr/>
      <dgm:t>
        <a:bodyPr/>
        <a:lstStyle/>
        <a:p>
          <a:r>
            <a:rPr lang="cs-CZ" dirty="0"/>
            <a:t>jednotný vnitřní trh</a:t>
          </a:r>
          <a:endParaRPr lang="en-US" dirty="0"/>
        </a:p>
      </dgm:t>
    </dgm:pt>
    <dgm:pt modelId="{199DAE60-1815-4661-88D0-5EFEE6D9F7AC}" type="parTrans" cxnId="{DF593FCC-8163-4EC0-A232-BE2C219408DE}">
      <dgm:prSet/>
      <dgm:spPr/>
      <dgm:t>
        <a:bodyPr/>
        <a:lstStyle/>
        <a:p>
          <a:endParaRPr lang="en-US"/>
        </a:p>
      </dgm:t>
    </dgm:pt>
    <dgm:pt modelId="{26EC7516-2D72-470A-9FA6-1622C0A72478}" type="sibTrans" cxnId="{DF593FCC-8163-4EC0-A232-BE2C219408DE}">
      <dgm:prSet/>
      <dgm:spPr/>
      <dgm:t>
        <a:bodyPr/>
        <a:lstStyle/>
        <a:p>
          <a:endParaRPr lang="en-US"/>
        </a:p>
      </dgm:t>
    </dgm:pt>
    <dgm:pt modelId="{3F415382-8388-42D0-BB87-1AB5EDDF666B}">
      <dgm:prSet phldrT="[Text]"/>
      <dgm:spPr/>
      <dgm:t>
        <a:bodyPr/>
        <a:lstStyle/>
        <a:p>
          <a:r>
            <a:rPr lang="cs-CZ" dirty="0"/>
            <a:t>hospodářská a měnová unie</a:t>
          </a:r>
          <a:endParaRPr lang="en-US" dirty="0"/>
        </a:p>
      </dgm:t>
    </dgm:pt>
    <dgm:pt modelId="{013EFD9B-E6C3-4897-873A-764E6EA8EDAE}" type="parTrans" cxnId="{4F9460DF-A34A-40A8-BC64-3F735259615D}">
      <dgm:prSet/>
      <dgm:spPr/>
      <dgm:t>
        <a:bodyPr/>
        <a:lstStyle/>
        <a:p>
          <a:endParaRPr lang="en-US"/>
        </a:p>
      </dgm:t>
    </dgm:pt>
    <dgm:pt modelId="{6FC51640-BCA7-4115-82AE-6AB5F1245552}" type="sibTrans" cxnId="{4F9460DF-A34A-40A8-BC64-3F735259615D}">
      <dgm:prSet/>
      <dgm:spPr/>
      <dgm:t>
        <a:bodyPr/>
        <a:lstStyle/>
        <a:p>
          <a:endParaRPr lang="en-US"/>
        </a:p>
      </dgm:t>
    </dgm:pt>
    <dgm:pt modelId="{169DF6D6-FB71-45EC-B07C-30CD78B7A53E}">
      <dgm:prSet/>
      <dgm:spPr/>
      <dgm:t>
        <a:bodyPr/>
        <a:lstStyle/>
        <a:p>
          <a:r>
            <a:rPr lang="cs-CZ" dirty="0"/>
            <a:t>celní unie</a:t>
          </a:r>
          <a:endParaRPr lang="en-US" dirty="0"/>
        </a:p>
      </dgm:t>
    </dgm:pt>
    <dgm:pt modelId="{D8B1D573-D9AA-4637-9687-E662CB1C873C}" type="parTrans" cxnId="{F0DF2EEC-73B3-4A1C-B215-30CAB4E2991A}">
      <dgm:prSet/>
      <dgm:spPr/>
      <dgm:t>
        <a:bodyPr/>
        <a:lstStyle/>
        <a:p>
          <a:endParaRPr lang="en-US"/>
        </a:p>
      </dgm:t>
    </dgm:pt>
    <dgm:pt modelId="{328D10DC-36DE-4107-A415-0B920DFC3B5C}" type="sibTrans" cxnId="{F0DF2EEC-73B3-4A1C-B215-30CAB4E2991A}">
      <dgm:prSet/>
      <dgm:spPr/>
      <dgm:t>
        <a:bodyPr/>
        <a:lstStyle/>
        <a:p>
          <a:endParaRPr lang="en-US"/>
        </a:p>
      </dgm:t>
    </dgm:pt>
    <dgm:pt modelId="{7EDCAF93-C13C-4951-AD4E-8445F6E2ED50}">
      <dgm:prSet/>
      <dgm:spPr/>
      <dgm:t>
        <a:bodyPr/>
        <a:lstStyle/>
        <a:p>
          <a:r>
            <a:rPr lang="cs-CZ" dirty="0"/>
            <a:t>společný trh</a:t>
          </a:r>
          <a:endParaRPr lang="en-US" dirty="0"/>
        </a:p>
      </dgm:t>
    </dgm:pt>
    <dgm:pt modelId="{F9750080-4111-4420-9B9A-CDB5F3721D4B}" type="parTrans" cxnId="{24B4FA42-9E0C-4B89-8113-64D68F05B344}">
      <dgm:prSet/>
      <dgm:spPr/>
      <dgm:t>
        <a:bodyPr/>
        <a:lstStyle/>
        <a:p>
          <a:endParaRPr lang="en-US"/>
        </a:p>
      </dgm:t>
    </dgm:pt>
    <dgm:pt modelId="{0378E963-D4D0-4DEF-B1C6-3FBB376C16CA}" type="sibTrans" cxnId="{24B4FA42-9E0C-4B89-8113-64D68F05B344}">
      <dgm:prSet/>
      <dgm:spPr/>
      <dgm:t>
        <a:bodyPr/>
        <a:lstStyle/>
        <a:p>
          <a:endParaRPr lang="en-US"/>
        </a:p>
      </dgm:t>
    </dgm:pt>
    <dgm:pt modelId="{695CA98A-7780-484E-9851-5E4C11E135FD}" type="pres">
      <dgm:prSet presAssocID="{A2327182-BC6D-4B69-A175-BB4B5045EA66}" presName="CompostProcess" presStyleCnt="0">
        <dgm:presLayoutVars>
          <dgm:dir/>
          <dgm:resizeHandles val="exact"/>
        </dgm:presLayoutVars>
      </dgm:prSet>
      <dgm:spPr/>
    </dgm:pt>
    <dgm:pt modelId="{A045F923-76BF-49E8-94A1-D22C78819311}" type="pres">
      <dgm:prSet presAssocID="{A2327182-BC6D-4B69-A175-BB4B5045EA66}" presName="arrow" presStyleLbl="bgShp" presStyleIdx="0" presStyleCnt="1"/>
      <dgm:spPr/>
    </dgm:pt>
    <dgm:pt modelId="{A038CD1B-E6AF-43B5-A691-F2821D9EC277}" type="pres">
      <dgm:prSet presAssocID="{A2327182-BC6D-4B69-A175-BB4B5045EA66}" presName="linearProcess" presStyleCnt="0"/>
      <dgm:spPr/>
    </dgm:pt>
    <dgm:pt modelId="{E1329037-3EB0-4DD0-94C3-1576B123BF12}" type="pres">
      <dgm:prSet presAssocID="{899E69CE-CD96-4C3D-BB6F-0364CBDAB8D9}" presName="textNode" presStyleLbl="node1" presStyleIdx="0" presStyleCnt="5">
        <dgm:presLayoutVars>
          <dgm:bulletEnabled val="1"/>
        </dgm:presLayoutVars>
      </dgm:prSet>
      <dgm:spPr/>
    </dgm:pt>
    <dgm:pt modelId="{200A9FB9-732E-4298-B872-3F144D1E654E}" type="pres">
      <dgm:prSet presAssocID="{2F42AB7B-186F-4F89-8743-EE7EDCA1257F}" presName="sibTrans" presStyleCnt="0"/>
      <dgm:spPr/>
    </dgm:pt>
    <dgm:pt modelId="{F359279B-587E-41C9-89C0-9342DEC2181F}" type="pres">
      <dgm:prSet presAssocID="{169DF6D6-FB71-45EC-B07C-30CD78B7A53E}" presName="textNode" presStyleLbl="node1" presStyleIdx="1" presStyleCnt="5">
        <dgm:presLayoutVars>
          <dgm:bulletEnabled val="1"/>
        </dgm:presLayoutVars>
      </dgm:prSet>
      <dgm:spPr/>
    </dgm:pt>
    <dgm:pt modelId="{EF291621-BB84-47B1-A0F2-5C1DC4A42BD4}" type="pres">
      <dgm:prSet presAssocID="{328D10DC-36DE-4107-A415-0B920DFC3B5C}" presName="sibTrans" presStyleCnt="0"/>
      <dgm:spPr/>
    </dgm:pt>
    <dgm:pt modelId="{CC3A46B5-7DAD-423C-B6A8-5EBACF3D226E}" type="pres">
      <dgm:prSet presAssocID="{7EDCAF93-C13C-4951-AD4E-8445F6E2ED50}" presName="textNode" presStyleLbl="node1" presStyleIdx="2" presStyleCnt="5">
        <dgm:presLayoutVars>
          <dgm:bulletEnabled val="1"/>
        </dgm:presLayoutVars>
      </dgm:prSet>
      <dgm:spPr/>
    </dgm:pt>
    <dgm:pt modelId="{82DF6113-A2AF-48DA-B1AD-E33D9FA946D6}" type="pres">
      <dgm:prSet presAssocID="{0378E963-D4D0-4DEF-B1C6-3FBB376C16CA}" presName="sibTrans" presStyleCnt="0"/>
      <dgm:spPr/>
    </dgm:pt>
    <dgm:pt modelId="{7D88CD9F-7ED6-442F-A9E4-014E816260B2}" type="pres">
      <dgm:prSet presAssocID="{BE1FA869-3183-4CDE-98B8-1E56FDCE6D26}" presName="textNode" presStyleLbl="node1" presStyleIdx="3" presStyleCnt="5">
        <dgm:presLayoutVars>
          <dgm:bulletEnabled val="1"/>
        </dgm:presLayoutVars>
      </dgm:prSet>
      <dgm:spPr/>
    </dgm:pt>
    <dgm:pt modelId="{22943F33-05B1-4E58-A00F-11707C399F78}" type="pres">
      <dgm:prSet presAssocID="{26EC7516-2D72-470A-9FA6-1622C0A72478}" presName="sibTrans" presStyleCnt="0"/>
      <dgm:spPr/>
    </dgm:pt>
    <dgm:pt modelId="{1920C532-677F-4882-B922-7D463A01A515}" type="pres">
      <dgm:prSet presAssocID="{3F415382-8388-42D0-BB87-1AB5EDDF666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44EBC28-6E39-4281-9F5F-F941F7FE979C}" type="presOf" srcId="{3F415382-8388-42D0-BB87-1AB5EDDF666B}" destId="{1920C532-677F-4882-B922-7D463A01A515}" srcOrd="0" destOrd="0" presId="urn:microsoft.com/office/officeart/2005/8/layout/hProcess9"/>
    <dgm:cxn modelId="{0E389C62-B547-450E-A649-10B475AF1DC6}" srcId="{A2327182-BC6D-4B69-A175-BB4B5045EA66}" destId="{899E69CE-CD96-4C3D-BB6F-0364CBDAB8D9}" srcOrd="0" destOrd="0" parTransId="{25F75E49-D33E-42B5-8371-C2B3F2743677}" sibTransId="{2F42AB7B-186F-4F89-8743-EE7EDCA1257F}"/>
    <dgm:cxn modelId="{24B4FA42-9E0C-4B89-8113-64D68F05B344}" srcId="{A2327182-BC6D-4B69-A175-BB4B5045EA66}" destId="{7EDCAF93-C13C-4951-AD4E-8445F6E2ED50}" srcOrd="2" destOrd="0" parTransId="{F9750080-4111-4420-9B9A-CDB5F3721D4B}" sibTransId="{0378E963-D4D0-4DEF-B1C6-3FBB376C16CA}"/>
    <dgm:cxn modelId="{596B9B6E-1C01-428C-8C9D-4E5B4CFD3DB6}" type="presOf" srcId="{899E69CE-CD96-4C3D-BB6F-0364CBDAB8D9}" destId="{E1329037-3EB0-4DD0-94C3-1576B123BF12}" srcOrd="0" destOrd="0" presId="urn:microsoft.com/office/officeart/2005/8/layout/hProcess9"/>
    <dgm:cxn modelId="{FD7D267A-9203-43B4-BA77-D7D21B3F160A}" type="presOf" srcId="{169DF6D6-FB71-45EC-B07C-30CD78B7A53E}" destId="{F359279B-587E-41C9-89C0-9342DEC2181F}" srcOrd="0" destOrd="0" presId="urn:microsoft.com/office/officeart/2005/8/layout/hProcess9"/>
    <dgm:cxn modelId="{04138280-6AED-4441-9960-8EC7AB988008}" type="presOf" srcId="{BE1FA869-3183-4CDE-98B8-1E56FDCE6D26}" destId="{7D88CD9F-7ED6-442F-A9E4-014E816260B2}" srcOrd="0" destOrd="0" presId="urn:microsoft.com/office/officeart/2005/8/layout/hProcess9"/>
    <dgm:cxn modelId="{DCE6CD80-97FE-4A6C-8B9C-26F57B8E81A8}" type="presOf" srcId="{A2327182-BC6D-4B69-A175-BB4B5045EA66}" destId="{695CA98A-7780-484E-9851-5E4C11E135FD}" srcOrd="0" destOrd="0" presId="urn:microsoft.com/office/officeart/2005/8/layout/hProcess9"/>
    <dgm:cxn modelId="{9751AEC3-D617-457F-B7C6-205BC366A20A}" type="presOf" srcId="{7EDCAF93-C13C-4951-AD4E-8445F6E2ED50}" destId="{CC3A46B5-7DAD-423C-B6A8-5EBACF3D226E}" srcOrd="0" destOrd="0" presId="urn:microsoft.com/office/officeart/2005/8/layout/hProcess9"/>
    <dgm:cxn modelId="{DF593FCC-8163-4EC0-A232-BE2C219408DE}" srcId="{A2327182-BC6D-4B69-A175-BB4B5045EA66}" destId="{BE1FA869-3183-4CDE-98B8-1E56FDCE6D26}" srcOrd="3" destOrd="0" parTransId="{199DAE60-1815-4661-88D0-5EFEE6D9F7AC}" sibTransId="{26EC7516-2D72-470A-9FA6-1622C0A72478}"/>
    <dgm:cxn modelId="{4F9460DF-A34A-40A8-BC64-3F735259615D}" srcId="{A2327182-BC6D-4B69-A175-BB4B5045EA66}" destId="{3F415382-8388-42D0-BB87-1AB5EDDF666B}" srcOrd="4" destOrd="0" parTransId="{013EFD9B-E6C3-4897-873A-764E6EA8EDAE}" sibTransId="{6FC51640-BCA7-4115-82AE-6AB5F1245552}"/>
    <dgm:cxn modelId="{F0DF2EEC-73B3-4A1C-B215-30CAB4E2991A}" srcId="{A2327182-BC6D-4B69-A175-BB4B5045EA66}" destId="{169DF6D6-FB71-45EC-B07C-30CD78B7A53E}" srcOrd="1" destOrd="0" parTransId="{D8B1D573-D9AA-4637-9687-E662CB1C873C}" sibTransId="{328D10DC-36DE-4107-A415-0B920DFC3B5C}"/>
    <dgm:cxn modelId="{619176E3-7183-4E52-8DA6-53FBF3798BCE}" type="presParOf" srcId="{695CA98A-7780-484E-9851-5E4C11E135FD}" destId="{A045F923-76BF-49E8-94A1-D22C78819311}" srcOrd="0" destOrd="0" presId="urn:microsoft.com/office/officeart/2005/8/layout/hProcess9"/>
    <dgm:cxn modelId="{00A9F85E-D068-4C0B-8384-64BEF1D958F5}" type="presParOf" srcId="{695CA98A-7780-484E-9851-5E4C11E135FD}" destId="{A038CD1B-E6AF-43B5-A691-F2821D9EC277}" srcOrd="1" destOrd="0" presId="urn:microsoft.com/office/officeart/2005/8/layout/hProcess9"/>
    <dgm:cxn modelId="{98A7C0C4-D144-4AFE-8D16-44EECB5D99C3}" type="presParOf" srcId="{A038CD1B-E6AF-43B5-A691-F2821D9EC277}" destId="{E1329037-3EB0-4DD0-94C3-1576B123BF12}" srcOrd="0" destOrd="0" presId="urn:microsoft.com/office/officeart/2005/8/layout/hProcess9"/>
    <dgm:cxn modelId="{F9DACC9C-E369-4FA2-8EF0-FE3FD3E0E53E}" type="presParOf" srcId="{A038CD1B-E6AF-43B5-A691-F2821D9EC277}" destId="{200A9FB9-732E-4298-B872-3F144D1E654E}" srcOrd="1" destOrd="0" presId="urn:microsoft.com/office/officeart/2005/8/layout/hProcess9"/>
    <dgm:cxn modelId="{9A118D4C-25EE-44AD-AAB3-1331A402683B}" type="presParOf" srcId="{A038CD1B-E6AF-43B5-A691-F2821D9EC277}" destId="{F359279B-587E-41C9-89C0-9342DEC2181F}" srcOrd="2" destOrd="0" presId="urn:microsoft.com/office/officeart/2005/8/layout/hProcess9"/>
    <dgm:cxn modelId="{E39BCDEF-3E68-425B-99A8-09ADAF4CE306}" type="presParOf" srcId="{A038CD1B-E6AF-43B5-A691-F2821D9EC277}" destId="{EF291621-BB84-47B1-A0F2-5C1DC4A42BD4}" srcOrd="3" destOrd="0" presId="urn:microsoft.com/office/officeart/2005/8/layout/hProcess9"/>
    <dgm:cxn modelId="{4C186233-B713-4480-9CFC-E62760B2B2A5}" type="presParOf" srcId="{A038CD1B-E6AF-43B5-A691-F2821D9EC277}" destId="{CC3A46B5-7DAD-423C-B6A8-5EBACF3D226E}" srcOrd="4" destOrd="0" presId="urn:microsoft.com/office/officeart/2005/8/layout/hProcess9"/>
    <dgm:cxn modelId="{B4E8F6A2-D35E-47E9-BB87-1FB0FD80AB39}" type="presParOf" srcId="{A038CD1B-E6AF-43B5-A691-F2821D9EC277}" destId="{82DF6113-A2AF-48DA-B1AD-E33D9FA946D6}" srcOrd="5" destOrd="0" presId="urn:microsoft.com/office/officeart/2005/8/layout/hProcess9"/>
    <dgm:cxn modelId="{20F28041-1989-467E-B4BB-BD7C0FCCAC2D}" type="presParOf" srcId="{A038CD1B-E6AF-43B5-A691-F2821D9EC277}" destId="{7D88CD9F-7ED6-442F-A9E4-014E816260B2}" srcOrd="6" destOrd="0" presId="urn:microsoft.com/office/officeart/2005/8/layout/hProcess9"/>
    <dgm:cxn modelId="{FC02D3C7-6522-4A2A-80CE-258400A2AFDF}" type="presParOf" srcId="{A038CD1B-E6AF-43B5-A691-F2821D9EC277}" destId="{22943F33-05B1-4E58-A00F-11707C399F78}" srcOrd="7" destOrd="0" presId="urn:microsoft.com/office/officeart/2005/8/layout/hProcess9"/>
    <dgm:cxn modelId="{9D446076-F958-4C57-9763-077EEEC1C832}" type="presParOf" srcId="{A038CD1B-E6AF-43B5-A691-F2821D9EC277}" destId="{1920C532-677F-4882-B922-7D463A01A51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A05683-601C-4DC0-B694-92C7C854E9F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EE2161-CBDA-48B8-AE71-1BDDB4C3851E}">
      <dgm:prSet phldrT="[Text]"/>
      <dgm:spPr/>
      <dgm:t>
        <a:bodyPr/>
        <a:lstStyle/>
        <a:p>
          <a:r>
            <a:rPr lang="cs-CZ" b="0" dirty="0"/>
            <a:t>Společný trh </a:t>
          </a:r>
        </a:p>
        <a:p>
          <a:r>
            <a:rPr lang="cs-CZ" b="1" dirty="0"/>
            <a:t>osoby ekonomicky činné </a:t>
          </a:r>
          <a:r>
            <a:rPr lang="cs-CZ" dirty="0"/>
            <a:t>(pracovníci, svoboda usazování) </a:t>
          </a:r>
          <a:endParaRPr lang="en-US" dirty="0"/>
        </a:p>
      </dgm:t>
    </dgm:pt>
    <dgm:pt modelId="{05B3165A-E1A2-40D1-A6C2-26CB7143E589}" type="parTrans" cxnId="{2D534B1F-4516-4678-BA84-75758D401F30}">
      <dgm:prSet/>
      <dgm:spPr/>
      <dgm:t>
        <a:bodyPr/>
        <a:lstStyle/>
        <a:p>
          <a:endParaRPr lang="en-US"/>
        </a:p>
      </dgm:t>
    </dgm:pt>
    <dgm:pt modelId="{923453A5-8D15-4B85-8F0A-12E33A9D55F1}" type="sibTrans" cxnId="{2D534B1F-4516-4678-BA84-75758D401F30}">
      <dgm:prSet/>
      <dgm:spPr/>
      <dgm:t>
        <a:bodyPr/>
        <a:lstStyle/>
        <a:p>
          <a:endParaRPr lang="en-US"/>
        </a:p>
      </dgm:t>
    </dgm:pt>
    <dgm:pt modelId="{F3577FBB-D5CA-4088-8FAB-9AFBD0D3EB3C}">
      <dgm:prSet phldrT="[Text]"/>
      <dgm:spPr/>
      <dgm:t>
        <a:bodyPr/>
        <a:lstStyle/>
        <a:p>
          <a:r>
            <a:rPr lang="cs-CZ" dirty="0"/>
            <a:t>Jednotný evropský akt</a:t>
          </a:r>
        </a:p>
        <a:p>
          <a:r>
            <a:rPr lang="cs-CZ" b="1" dirty="0"/>
            <a:t>rozšíření na základě směrnic </a:t>
          </a:r>
          <a:r>
            <a:rPr lang="cs-CZ" dirty="0"/>
            <a:t>(osoby žijící z nezávislých příjmů, důchodci, studenti)</a:t>
          </a:r>
          <a:endParaRPr lang="en-US" dirty="0"/>
        </a:p>
      </dgm:t>
    </dgm:pt>
    <dgm:pt modelId="{E9AF523C-BB58-42AE-A9B2-78320A2D703E}" type="parTrans" cxnId="{E61F51D3-8963-41DD-AE07-8370E33FC28D}">
      <dgm:prSet/>
      <dgm:spPr/>
      <dgm:t>
        <a:bodyPr/>
        <a:lstStyle/>
        <a:p>
          <a:endParaRPr lang="en-US"/>
        </a:p>
      </dgm:t>
    </dgm:pt>
    <dgm:pt modelId="{601F7B7E-328E-4A9F-8640-0A1BAD36FF27}" type="sibTrans" cxnId="{E61F51D3-8963-41DD-AE07-8370E33FC28D}">
      <dgm:prSet/>
      <dgm:spPr/>
      <dgm:t>
        <a:bodyPr/>
        <a:lstStyle/>
        <a:p>
          <a:endParaRPr lang="en-US"/>
        </a:p>
      </dgm:t>
    </dgm:pt>
    <dgm:pt modelId="{EB9EF080-02F5-4E27-8E82-D01D7E45CED7}">
      <dgm:prSet phldrT="[Text]"/>
      <dgm:spPr/>
      <dgm:t>
        <a:bodyPr/>
        <a:lstStyle/>
        <a:p>
          <a:r>
            <a:rPr lang="cs-CZ" dirty="0"/>
            <a:t>Jednotný vnitřní trh</a:t>
          </a:r>
        </a:p>
        <a:p>
          <a:r>
            <a:rPr lang="cs-CZ" b="1" dirty="0"/>
            <a:t>všechny kategorie osob </a:t>
          </a:r>
          <a:r>
            <a:rPr lang="cs-CZ" dirty="0"/>
            <a:t>(občané EU, rodinní příslušníci za podmínek) </a:t>
          </a:r>
          <a:endParaRPr lang="en-US" dirty="0"/>
        </a:p>
      </dgm:t>
    </dgm:pt>
    <dgm:pt modelId="{02685904-F713-46EF-B3C4-EA14FF1384C7}" type="parTrans" cxnId="{AFCF94F9-6AAC-4117-895F-2B757826DEB1}">
      <dgm:prSet/>
      <dgm:spPr/>
      <dgm:t>
        <a:bodyPr/>
        <a:lstStyle/>
        <a:p>
          <a:endParaRPr lang="en-US"/>
        </a:p>
      </dgm:t>
    </dgm:pt>
    <dgm:pt modelId="{0213D776-3438-4CB3-BBED-A647977825E6}" type="sibTrans" cxnId="{AFCF94F9-6AAC-4117-895F-2B757826DEB1}">
      <dgm:prSet/>
      <dgm:spPr/>
      <dgm:t>
        <a:bodyPr/>
        <a:lstStyle/>
        <a:p>
          <a:endParaRPr lang="en-US"/>
        </a:p>
      </dgm:t>
    </dgm:pt>
    <dgm:pt modelId="{F66097EF-DEFA-4DA6-86D4-FD843A4647C8}" type="pres">
      <dgm:prSet presAssocID="{9CA05683-601C-4DC0-B694-92C7C854E9FF}" presName="outerComposite" presStyleCnt="0">
        <dgm:presLayoutVars>
          <dgm:chMax val="5"/>
          <dgm:dir/>
          <dgm:resizeHandles val="exact"/>
        </dgm:presLayoutVars>
      </dgm:prSet>
      <dgm:spPr/>
    </dgm:pt>
    <dgm:pt modelId="{09D9D2A7-CF66-40F8-A893-AE90C5C5C1BD}" type="pres">
      <dgm:prSet presAssocID="{9CA05683-601C-4DC0-B694-92C7C854E9FF}" presName="dummyMaxCanvas" presStyleCnt="0">
        <dgm:presLayoutVars/>
      </dgm:prSet>
      <dgm:spPr/>
    </dgm:pt>
    <dgm:pt modelId="{F106BAC6-64E0-47FF-827C-73D6D9CA2273}" type="pres">
      <dgm:prSet presAssocID="{9CA05683-601C-4DC0-B694-92C7C854E9FF}" presName="ThreeNodes_1" presStyleLbl="node1" presStyleIdx="0" presStyleCnt="3">
        <dgm:presLayoutVars>
          <dgm:bulletEnabled val="1"/>
        </dgm:presLayoutVars>
      </dgm:prSet>
      <dgm:spPr/>
    </dgm:pt>
    <dgm:pt modelId="{AC4117AC-730B-4611-8E02-F8848F837040}" type="pres">
      <dgm:prSet presAssocID="{9CA05683-601C-4DC0-B694-92C7C854E9FF}" presName="ThreeNodes_2" presStyleLbl="node1" presStyleIdx="1" presStyleCnt="3">
        <dgm:presLayoutVars>
          <dgm:bulletEnabled val="1"/>
        </dgm:presLayoutVars>
      </dgm:prSet>
      <dgm:spPr/>
    </dgm:pt>
    <dgm:pt modelId="{5D988C86-4250-4667-99A5-E5074130B205}" type="pres">
      <dgm:prSet presAssocID="{9CA05683-601C-4DC0-B694-92C7C854E9FF}" presName="ThreeNodes_3" presStyleLbl="node1" presStyleIdx="2" presStyleCnt="3">
        <dgm:presLayoutVars>
          <dgm:bulletEnabled val="1"/>
        </dgm:presLayoutVars>
      </dgm:prSet>
      <dgm:spPr/>
    </dgm:pt>
    <dgm:pt modelId="{D5C2968F-29AF-456D-9434-858B813F5467}" type="pres">
      <dgm:prSet presAssocID="{9CA05683-601C-4DC0-B694-92C7C854E9FF}" presName="ThreeConn_1-2" presStyleLbl="fgAccFollowNode1" presStyleIdx="0" presStyleCnt="2">
        <dgm:presLayoutVars>
          <dgm:bulletEnabled val="1"/>
        </dgm:presLayoutVars>
      </dgm:prSet>
      <dgm:spPr/>
    </dgm:pt>
    <dgm:pt modelId="{D90829DE-2BD1-42A7-BA38-E3707D9483BE}" type="pres">
      <dgm:prSet presAssocID="{9CA05683-601C-4DC0-B694-92C7C854E9FF}" presName="ThreeConn_2-3" presStyleLbl="fgAccFollowNode1" presStyleIdx="1" presStyleCnt="2">
        <dgm:presLayoutVars>
          <dgm:bulletEnabled val="1"/>
        </dgm:presLayoutVars>
      </dgm:prSet>
      <dgm:spPr/>
    </dgm:pt>
    <dgm:pt modelId="{E47F0D24-DD4F-466F-83B6-3A24C9D5424B}" type="pres">
      <dgm:prSet presAssocID="{9CA05683-601C-4DC0-B694-92C7C854E9FF}" presName="ThreeNodes_1_text" presStyleLbl="node1" presStyleIdx="2" presStyleCnt="3">
        <dgm:presLayoutVars>
          <dgm:bulletEnabled val="1"/>
        </dgm:presLayoutVars>
      </dgm:prSet>
      <dgm:spPr/>
    </dgm:pt>
    <dgm:pt modelId="{CAAE3E14-DC98-4796-A1DD-60B64F89A747}" type="pres">
      <dgm:prSet presAssocID="{9CA05683-601C-4DC0-B694-92C7C854E9FF}" presName="ThreeNodes_2_text" presStyleLbl="node1" presStyleIdx="2" presStyleCnt="3">
        <dgm:presLayoutVars>
          <dgm:bulletEnabled val="1"/>
        </dgm:presLayoutVars>
      </dgm:prSet>
      <dgm:spPr/>
    </dgm:pt>
    <dgm:pt modelId="{F8DB92C4-727E-4199-B7FE-23D76D621B74}" type="pres">
      <dgm:prSet presAssocID="{9CA05683-601C-4DC0-B694-92C7C854E9F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630CC14-762A-4F2F-B12A-2A2F5AF00C9E}" type="presOf" srcId="{EB9EF080-02F5-4E27-8E82-D01D7E45CED7}" destId="{F8DB92C4-727E-4199-B7FE-23D76D621B74}" srcOrd="1" destOrd="0" presId="urn:microsoft.com/office/officeart/2005/8/layout/vProcess5"/>
    <dgm:cxn modelId="{2D534B1F-4516-4678-BA84-75758D401F30}" srcId="{9CA05683-601C-4DC0-B694-92C7C854E9FF}" destId="{E7EE2161-CBDA-48B8-AE71-1BDDB4C3851E}" srcOrd="0" destOrd="0" parTransId="{05B3165A-E1A2-40D1-A6C2-26CB7143E589}" sibTransId="{923453A5-8D15-4B85-8F0A-12E33A9D55F1}"/>
    <dgm:cxn modelId="{2C62D929-F8BF-4477-92DB-28BDEA215FD5}" type="presOf" srcId="{EB9EF080-02F5-4E27-8E82-D01D7E45CED7}" destId="{5D988C86-4250-4667-99A5-E5074130B205}" srcOrd="0" destOrd="0" presId="urn:microsoft.com/office/officeart/2005/8/layout/vProcess5"/>
    <dgm:cxn modelId="{6EEFF864-7217-404B-8C09-844433FF22E1}" type="presOf" srcId="{E7EE2161-CBDA-48B8-AE71-1BDDB4C3851E}" destId="{E47F0D24-DD4F-466F-83B6-3A24C9D5424B}" srcOrd="1" destOrd="0" presId="urn:microsoft.com/office/officeart/2005/8/layout/vProcess5"/>
    <dgm:cxn modelId="{C85A2B6E-1E86-4EE2-A95B-CA03F681770C}" type="presOf" srcId="{E7EE2161-CBDA-48B8-AE71-1BDDB4C3851E}" destId="{F106BAC6-64E0-47FF-827C-73D6D9CA2273}" srcOrd="0" destOrd="0" presId="urn:microsoft.com/office/officeart/2005/8/layout/vProcess5"/>
    <dgm:cxn modelId="{AF61108F-0BA2-4B45-98BD-8908ABBAF72F}" type="presOf" srcId="{9CA05683-601C-4DC0-B694-92C7C854E9FF}" destId="{F66097EF-DEFA-4DA6-86D4-FD843A4647C8}" srcOrd="0" destOrd="0" presId="urn:microsoft.com/office/officeart/2005/8/layout/vProcess5"/>
    <dgm:cxn modelId="{3E9293A9-6024-45E0-BECC-F164703E7E28}" type="presOf" srcId="{F3577FBB-D5CA-4088-8FAB-9AFBD0D3EB3C}" destId="{CAAE3E14-DC98-4796-A1DD-60B64F89A747}" srcOrd="1" destOrd="0" presId="urn:microsoft.com/office/officeart/2005/8/layout/vProcess5"/>
    <dgm:cxn modelId="{37AD0CBD-925E-4309-B730-667EE7D5F8C2}" type="presOf" srcId="{923453A5-8D15-4B85-8F0A-12E33A9D55F1}" destId="{D5C2968F-29AF-456D-9434-858B813F5467}" srcOrd="0" destOrd="0" presId="urn:microsoft.com/office/officeart/2005/8/layout/vProcess5"/>
    <dgm:cxn modelId="{E61F51D3-8963-41DD-AE07-8370E33FC28D}" srcId="{9CA05683-601C-4DC0-B694-92C7C854E9FF}" destId="{F3577FBB-D5CA-4088-8FAB-9AFBD0D3EB3C}" srcOrd="1" destOrd="0" parTransId="{E9AF523C-BB58-42AE-A9B2-78320A2D703E}" sibTransId="{601F7B7E-328E-4A9F-8640-0A1BAD36FF27}"/>
    <dgm:cxn modelId="{750CFCDE-3695-46DD-874D-207F19DAEA5B}" type="presOf" srcId="{601F7B7E-328E-4A9F-8640-0A1BAD36FF27}" destId="{D90829DE-2BD1-42A7-BA38-E3707D9483BE}" srcOrd="0" destOrd="0" presId="urn:microsoft.com/office/officeart/2005/8/layout/vProcess5"/>
    <dgm:cxn modelId="{274CF0F2-A2FD-48AB-86A3-86DECF477294}" type="presOf" srcId="{F3577FBB-D5CA-4088-8FAB-9AFBD0D3EB3C}" destId="{AC4117AC-730B-4611-8E02-F8848F837040}" srcOrd="0" destOrd="0" presId="urn:microsoft.com/office/officeart/2005/8/layout/vProcess5"/>
    <dgm:cxn modelId="{AFCF94F9-6AAC-4117-895F-2B757826DEB1}" srcId="{9CA05683-601C-4DC0-B694-92C7C854E9FF}" destId="{EB9EF080-02F5-4E27-8E82-D01D7E45CED7}" srcOrd="2" destOrd="0" parTransId="{02685904-F713-46EF-B3C4-EA14FF1384C7}" sibTransId="{0213D776-3438-4CB3-BBED-A647977825E6}"/>
    <dgm:cxn modelId="{CE43B960-2D58-4496-876B-D555A07EAA6B}" type="presParOf" srcId="{F66097EF-DEFA-4DA6-86D4-FD843A4647C8}" destId="{09D9D2A7-CF66-40F8-A893-AE90C5C5C1BD}" srcOrd="0" destOrd="0" presId="urn:microsoft.com/office/officeart/2005/8/layout/vProcess5"/>
    <dgm:cxn modelId="{E5F8A8CB-8B4B-429F-B8F2-B4CD937C7C10}" type="presParOf" srcId="{F66097EF-DEFA-4DA6-86D4-FD843A4647C8}" destId="{F106BAC6-64E0-47FF-827C-73D6D9CA2273}" srcOrd="1" destOrd="0" presId="urn:microsoft.com/office/officeart/2005/8/layout/vProcess5"/>
    <dgm:cxn modelId="{02DA9360-A032-43CB-A467-5C770C1EAF21}" type="presParOf" srcId="{F66097EF-DEFA-4DA6-86D4-FD843A4647C8}" destId="{AC4117AC-730B-4611-8E02-F8848F837040}" srcOrd="2" destOrd="0" presId="urn:microsoft.com/office/officeart/2005/8/layout/vProcess5"/>
    <dgm:cxn modelId="{171A7231-0FBD-4DBB-B8BC-2EE64A97DD30}" type="presParOf" srcId="{F66097EF-DEFA-4DA6-86D4-FD843A4647C8}" destId="{5D988C86-4250-4667-99A5-E5074130B205}" srcOrd="3" destOrd="0" presId="urn:microsoft.com/office/officeart/2005/8/layout/vProcess5"/>
    <dgm:cxn modelId="{F422746F-651F-4548-A06D-1897FFB719DF}" type="presParOf" srcId="{F66097EF-DEFA-4DA6-86D4-FD843A4647C8}" destId="{D5C2968F-29AF-456D-9434-858B813F5467}" srcOrd="4" destOrd="0" presId="urn:microsoft.com/office/officeart/2005/8/layout/vProcess5"/>
    <dgm:cxn modelId="{6C5ECB54-5187-499A-98D2-6A6108836A03}" type="presParOf" srcId="{F66097EF-DEFA-4DA6-86D4-FD843A4647C8}" destId="{D90829DE-2BD1-42A7-BA38-E3707D9483BE}" srcOrd="5" destOrd="0" presId="urn:microsoft.com/office/officeart/2005/8/layout/vProcess5"/>
    <dgm:cxn modelId="{8B667CEC-2443-4021-83C1-3B70CDBB0BC9}" type="presParOf" srcId="{F66097EF-DEFA-4DA6-86D4-FD843A4647C8}" destId="{E47F0D24-DD4F-466F-83B6-3A24C9D5424B}" srcOrd="6" destOrd="0" presId="urn:microsoft.com/office/officeart/2005/8/layout/vProcess5"/>
    <dgm:cxn modelId="{7E878334-3861-4636-BE31-635ED2F3117A}" type="presParOf" srcId="{F66097EF-DEFA-4DA6-86D4-FD843A4647C8}" destId="{CAAE3E14-DC98-4796-A1DD-60B64F89A747}" srcOrd="7" destOrd="0" presId="urn:microsoft.com/office/officeart/2005/8/layout/vProcess5"/>
    <dgm:cxn modelId="{D1EF0C40-98CA-4E35-8DBF-A051BFDE58A9}" type="presParOf" srcId="{F66097EF-DEFA-4DA6-86D4-FD843A4647C8}" destId="{F8DB92C4-727E-4199-B7FE-23D76D621B7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40CC6-CA06-4A79-B660-2E5DF3372335}">
      <dsp:nvSpPr>
        <dsp:cNvPr id="0" name=""/>
        <dsp:cNvSpPr/>
      </dsp:nvSpPr>
      <dsp:spPr>
        <a:xfrm>
          <a:off x="-4679428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38984-CCDE-4D49-9708-4EBE0DCE5901}">
      <dsp:nvSpPr>
        <dsp:cNvPr id="0" name=""/>
        <dsp:cNvSpPr/>
      </dsp:nvSpPr>
      <dsp:spPr>
        <a:xfrm>
          <a:off x="290435" y="188213"/>
          <a:ext cx="5029568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Evropská rada</a:t>
          </a:r>
        </a:p>
      </dsp:txBody>
      <dsp:txXfrm>
        <a:off x="290435" y="188213"/>
        <a:ext cx="5029568" cy="376261"/>
      </dsp:txXfrm>
    </dsp:sp>
    <dsp:sp modelId="{91C4E7E0-99D9-4D5B-A2E6-DAA7E272BE84}">
      <dsp:nvSpPr>
        <dsp:cNvPr id="0" name=""/>
        <dsp:cNvSpPr/>
      </dsp:nvSpPr>
      <dsp:spPr>
        <a:xfrm>
          <a:off x="55271" y="141180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FE850-F84A-4BC0-A941-AE0ABE7748F5}">
      <dsp:nvSpPr>
        <dsp:cNvPr id="0" name=""/>
        <dsp:cNvSpPr/>
      </dsp:nvSpPr>
      <dsp:spPr>
        <a:xfrm>
          <a:off x="631173" y="752936"/>
          <a:ext cx="4688829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Rada EU</a:t>
          </a:r>
        </a:p>
      </dsp:txBody>
      <dsp:txXfrm>
        <a:off x="631173" y="752936"/>
        <a:ext cx="4688829" cy="376261"/>
      </dsp:txXfrm>
    </dsp:sp>
    <dsp:sp modelId="{EB8F9AA0-7E1F-42CA-9EB8-41E26D75B7A0}">
      <dsp:nvSpPr>
        <dsp:cNvPr id="0" name=""/>
        <dsp:cNvSpPr/>
      </dsp:nvSpPr>
      <dsp:spPr>
        <a:xfrm>
          <a:off x="396010" y="705904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221C3-4F41-4896-90C4-4FBBA83B3BF2}">
      <dsp:nvSpPr>
        <dsp:cNvPr id="0" name=""/>
        <dsp:cNvSpPr/>
      </dsp:nvSpPr>
      <dsp:spPr>
        <a:xfrm>
          <a:off x="817896" y="1317246"/>
          <a:ext cx="4502106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Evropský parlament</a:t>
          </a:r>
        </a:p>
      </dsp:txBody>
      <dsp:txXfrm>
        <a:off x="817896" y="1317246"/>
        <a:ext cx="4502106" cy="376261"/>
      </dsp:txXfrm>
    </dsp:sp>
    <dsp:sp modelId="{EB104A9F-6969-4C3C-AF2A-D701461FB8C7}">
      <dsp:nvSpPr>
        <dsp:cNvPr id="0" name=""/>
        <dsp:cNvSpPr/>
      </dsp:nvSpPr>
      <dsp:spPr>
        <a:xfrm>
          <a:off x="582733" y="1270213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FDFB8-B9EC-4CE8-B27E-69477341A5C1}">
      <dsp:nvSpPr>
        <dsp:cNvPr id="0" name=""/>
        <dsp:cNvSpPr/>
      </dsp:nvSpPr>
      <dsp:spPr>
        <a:xfrm>
          <a:off x="877515" y="1881969"/>
          <a:ext cx="4442487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Evropská komise</a:t>
          </a:r>
        </a:p>
      </dsp:txBody>
      <dsp:txXfrm>
        <a:off x="877515" y="1881969"/>
        <a:ext cx="4442487" cy="376261"/>
      </dsp:txXfrm>
    </dsp:sp>
    <dsp:sp modelId="{B9EFDB67-1650-4645-B619-2C63D79A484E}">
      <dsp:nvSpPr>
        <dsp:cNvPr id="0" name=""/>
        <dsp:cNvSpPr/>
      </dsp:nvSpPr>
      <dsp:spPr>
        <a:xfrm>
          <a:off x="642352" y="1834936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14FC7-A066-4396-9986-34D9C9F1D118}">
      <dsp:nvSpPr>
        <dsp:cNvPr id="0" name=""/>
        <dsp:cNvSpPr/>
      </dsp:nvSpPr>
      <dsp:spPr>
        <a:xfrm>
          <a:off x="817896" y="2446692"/>
          <a:ext cx="4502106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Soudní dvůr EU</a:t>
          </a:r>
        </a:p>
      </dsp:txBody>
      <dsp:txXfrm>
        <a:off x="817896" y="2446692"/>
        <a:ext cx="4502106" cy="376261"/>
      </dsp:txXfrm>
    </dsp:sp>
    <dsp:sp modelId="{5079DDEC-2BB1-4C72-9D72-D7B105B6FC1C}">
      <dsp:nvSpPr>
        <dsp:cNvPr id="0" name=""/>
        <dsp:cNvSpPr/>
      </dsp:nvSpPr>
      <dsp:spPr>
        <a:xfrm>
          <a:off x="582733" y="2399659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BDBBE-1CF6-4FDB-9DCB-C7350639802D}">
      <dsp:nvSpPr>
        <dsp:cNvPr id="0" name=""/>
        <dsp:cNvSpPr/>
      </dsp:nvSpPr>
      <dsp:spPr>
        <a:xfrm>
          <a:off x="631173" y="3011001"/>
          <a:ext cx="4688829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Účetní dvůr</a:t>
          </a:r>
        </a:p>
      </dsp:txBody>
      <dsp:txXfrm>
        <a:off x="631173" y="3011001"/>
        <a:ext cx="4688829" cy="376261"/>
      </dsp:txXfrm>
    </dsp:sp>
    <dsp:sp modelId="{D63A57E3-885A-461E-8ED2-3265311E7FED}">
      <dsp:nvSpPr>
        <dsp:cNvPr id="0" name=""/>
        <dsp:cNvSpPr/>
      </dsp:nvSpPr>
      <dsp:spPr>
        <a:xfrm>
          <a:off x="396010" y="2963969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C6AF9-5E53-4939-A2C5-C6181C0829A7}">
      <dsp:nvSpPr>
        <dsp:cNvPr id="0" name=""/>
        <dsp:cNvSpPr/>
      </dsp:nvSpPr>
      <dsp:spPr>
        <a:xfrm>
          <a:off x="290435" y="3575725"/>
          <a:ext cx="5029568" cy="376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Evropská centrální banka</a:t>
          </a:r>
        </a:p>
      </dsp:txBody>
      <dsp:txXfrm>
        <a:off x="290435" y="3575725"/>
        <a:ext cx="5029568" cy="376261"/>
      </dsp:txXfrm>
    </dsp:sp>
    <dsp:sp modelId="{F21E89CE-9765-488E-80D8-4F4589AA1CC0}">
      <dsp:nvSpPr>
        <dsp:cNvPr id="0" name=""/>
        <dsp:cNvSpPr/>
      </dsp:nvSpPr>
      <dsp:spPr>
        <a:xfrm>
          <a:off x="55271" y="3528692"/>
          <a:ext cx="470326" cy="470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84FE1-A360-4661-9CED-811BE1A0A2D7}">
      <dsp:nvSpPr>
        <dsp:cNvPr id="0" name=""/>
        <dsp:cNvSpPr/>
      </dsp:nvSpPr>
      <dsp:spPr>
        <a:xfrm>
          <a:off x="0" y="416132"/>
          <a:ext cx="667173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F4B20-1D2C-4524-BC5B-4E482295B9D7}">
      <dsp:nvSpPr>
        <dsp:cNvPr id="0" name=""/>
        <dsp:cNvSpPr/>
      </dsp:nvSpPr>
      <dsp:spPr>
        <a:xfrm>
          <a:off x="345779" y="59324"/>
          <a:ext cx="4670213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23" tIns="0" rIns="17652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Volný pohyb občanů EU mimo ekonomický základ</a:t>
          </a:r>
          <a:endParaRPr lang="en-US" sz="2500" kern="1200" dirty="0"/>
        </a:p>
      </dsp:txBody>
      <dsp:txXfrm>
        <a:off x="381805" y="95350"/>
        <a:ext cx="4598161" cy="665948"/>
      </dsp:txXfrm>
    </dsp:sp>
    <dsp:sp modelId="{3A46850D-1942-4B97-A7ED-1CFFDC803B16}">
      <dsp:nvSpPr>
        <dsp:cNvPr id="0" name=""/>
        <dsp:cNvSpPr/>
      </dsp:nvSpPr>
      <dsp:spPr>
        <a:xfrm>
          <a:off x="0" y="1550133"/>
          <a:ext cx="667173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A60BA-12A9-40A5-94AA-72A2624C34D0}">
      <dsp:nvSpPr>
        <dsp:cNvPr id="0" name=""/>
        <dsp:cNvSpPr/>
      </dsp:nvSpPr>
      <dsp:spPr>
        <a:xfrm>
          <a:off x="333586" y="1181133"/>
          <a:ext cx="4670213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23" tIns="0" rIns="17652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Volný pohyb pracovníků </a:t>
          </a:r>
          <a:endParaRPr lang="en-US" sz="2500" kern="1200" dirty="0"/>
        </a:p>
      </dsp:txBody>
      <dsp:txXfrm>
        <a:off x="369612" y="1217159"/>
        <a:ext cx="4598161" cy="665948"/>
      </dsp:txXfrm>
    </dsp:sp>
    <dsp:sp modelId="{9806F0EA-9345-4AD3-895B-D63EFEE2230D}">
      <dsp:nvSpPr>
        <dsp:cNvPr id="0" name=""/>
        <dsp:cNvSpPr/>
      </dsp:nvSpPr>
      <dsp:spPr>
        <a:xfrm>
          <a:off x="0" y="2684132"/>
          <a:ext cx="667173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C1ABD-27FF-4F56-B1E0-3511D0B3CAE0}">
      <dsp:nvSpPr>
        <dsp:cNvPr id="0" name=""/>
        <dsp:cNvSpPr/>
      </dsp:nvSpPr>
      <dsp:spPr>
        <a:xfrm>
          <a:off x="333586" y="2315132"/>
          <a:ext cx="4670213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523" tIns="0" rIns="17652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Volný pohyb podnikajících osob</a:t>
          </a:r>
          <a:endParaRPr lang="en-US" sz="2500" kern="1200" dirty="0"/>
        </a:p>
      </dsp:txBody>
      <dsp:txXfrm>
        <a:off x="369612" y="2351158"/>
        <a:ext cx="4598161" cy="6659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3D9A4-2324-4893-A067-FB1EC037E9EE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27EC9-D8DF-4AAD-B8F0-848A3CF48027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krátkodobý</a:t>
          </a:r>
        </a:p>
      </dsp:txBody>
      <dsp:txXfrm>
        <a:off x="582278" y="89231"/>
        <a:ext cx="7437152" cy="825776"/>
      </dsp:txXfrm>
    </dsp:sp>
    <dsp:sp modelId="{8AE28556-6162-46BF-BFEC-7CCD0F260D92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770CA-3520-45C5-B510-DA4204DF8758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dlouhodobý</a:t>
          </a:r>
        </a:p>
      </dsp:txBody>
      <dsp:txXfrm>
        <a:off x="582278" y="1495391"/>
        <a:ext cx="7437152" cy="825776"/>
      </dsp:txXfrm>
    </dsp:sp>
    <dsp:sp modelId="{AADFB78C-48D8-4465-A1B4-3ABC1C740974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EED0C-5BD5-41C8-9800-F81A9DBFD8A4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trvalý</a:t>
          </a:r>
        </a:p>
      </dsp:txBody>
      <dsp:txXfrm>
        <a:off x="582278" y="2901552"/>
        <a:ext cx="7437152" cy="8257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FD293-30D8-4287-AEA2-765783DAD83B}">
      <dsp:nvSpPr>
        <dsp:cNvPr id="0" name=""/>
        <dsp:cNvSpPr/>
      </dsp:nvSpPr>
      <dsp:spPr>
        <a:xfrm>
          <a:off x="-3133731" y="-482357"/>
          <a:ext cx="3737724" cy="3737724"/>
        </a:xfrm>
        <a:prstGeom prst="blockArc">
          <a:avLst>
            <a:gd name="adj1" fmla="val 18900000"/>
            <a:gd name="adj2" fmla="val 2700000"/>
            <a:gd name="adj3" fmla="val 5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E5012-AFBA-413D-83BC-2137551AEBAB}">
      <dsp:nvSpPr>
        <dsp:cNvPr id="0" name=""/>
        <dsp:cNvSpPr/>
      </dsp:nvSpPr>
      <dsp:spPr>
        <a:xfrm>
          <a:off x="388364" y="277300"/>
          <a:ext cx="5415663" cy="554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21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veřejný pořádek</a:t>
          </a:r>
        </a:p>
      </dsp:txBody>
      <dsp:txXfrm>
        <a:off x="388364" y="277300"/>
        <a:ext cx="5415663" cy="554601"/>
      </dsp:txXfrm>
    </dsp:sp>
    <dsp:sp modelId="{CE7DA413-3D0A-4A4C-A53E-E017872AD195}">
      <dsp:nvSpPr>
        <dsp:cNvPr id="0" name=""/>
        <dsp:cNvSpPr/>
      </dsp:nvSpPr>
      <dsp:spPr>
        <a:xfrm>
          <a:off x="41738" y="207975"/>
          <a:ext cx="693252" cy="693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52D23-3647-4A62-A20E-96B09182266B}">
      <dsp:nvSpPr>
        <dsp:cNvPr id="0" name=""/>
        <dsp:cNvSpPr/>
      </dsp:nvSpPr>
      <dsp:spPr>
        <a:xfrm>
          <a:off x="589962" y="1109203"/>
          <a:ext cx="5214066" cy="554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21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veřejná bezpečnost</a:t>
          </a:r>
        </a:p>
      </dsp:txBody>
      <dsp:txXfrm>
        <a:off x="589962" y="1109203"/>
        <a:ext cx="5214066" cy="554601"/>
      </dsp:txXfrm>
    </dsp:sp>
    <dsp:sp modelId="{FF31C50E-A1AF-42BB-A8C7-A222861F6EDA}">
      <dsp:nvSpPr>
        <dsp:cNvPr id="0" name=""/>
        <dsp:cNvSpPr/>
      </dsp:nvSpPr>
      <dsp:spPr>
        <a:xfrm>
          <a:off x="243336" y="1039878"/>
          <a:ext cx="693252" cy="693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EAE1B-86E8-4FEA-91BD-4400F537CFFE}">
      <dsp:nvSpPr>
        <dsp:cNvPr id="0" name=""/>
        <dsp:cNvSpPr/>
      </dsp:nvSpPr>
      <dsp:spPr>
        <a:xfrm>
          <a:off x="388364" y="1941106"/>
          <a:ext cx="5415663" cy="554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21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veřejné zdraví</a:t>
          </a:r>
        </a:p>
      </dsp:txBody>
      <dsp:txXfrm>
        <a:off x="388364" y="1941106"/>
        <a:ext cx="5415663" cy="554601"/>
      </dsp:txXfrm>
    </dsp:sp>
    <dsp:sp modelId="{0979195E-1223-4F61-BC9C-76EEF204A34F}">
      <dsp:nvSpPr>
        <dsp:cNvPr id="0" name=""/>
        <dsp:cNvSpPr/>
      </dsp:nvSpPr>
      <dsp:spPr>
        <a:xfrm>
          <a:off x="41738" y="1871781"/>
          <a:ext cx="693252" cy="693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7D6EB-9327-43BD-AA35-0BBC3B6F9543}">
      <dsp:nvSpPr>
        <dsp:cNvPr id="0" name=""/>
        <dsp:cNvSpPr/>
      </dsp:nvSpPr>
      <dsp:spPr>
        <a:xfrm>
          <a:off x="-4128554" y="-633596"/>
          <a:ext cx="4919501" cy="4919501"/>
        </a:xfrm>
        <a:prstGeom prst="blockArc">
          <a:avLst>
            <a:gd name="adj1" fmla="val 18900000"/>
            <a:gd name="adj2" fmla="val 2700000"/>
            <a:gd name="adj3" fmla="val 43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47756-804B-4D0E-82A2-7CB53E2DB9D0}">
      <dsp:nvSpPr>
        <dsp:cNvPr id="0" name=""/>
        <dsp:cNvSpPr/>
      </dsp:nvSpPr>
      <dsp:spPr>
        <a:xfrm>
          <a:off x="508657" y="365230"/>
          <a:ext cx="10805458" cy="730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80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automatické uznávání u harmonizovaných profesí</a:t>
          </a:r>
        </a:p>
      </dsp:txBody>
      <dsp:txXfrm>
        <a:off x="508657" y="365230"/>
        <a:ext cx="10805458" cy="730461"/>
      </dsp:txXfrm>
    </dsp:sp>
    <dsp:sp modelId="{4A980085-D285-4201-BA6F-6C96E7E8E619}">
      <dsp:nvSpPr>
        <dsp:cNvPr id="0" name=""/>
        <dsp:cNvSpPr/>
      </dsp:nvSpPr>
      <dsp:spPr>
        <a:xfrm>
          <a:off x="52119" y="273923"/>
          <a:ext cx="913077" cy="913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69435-F632-4BB9-A606-2C787E6AB53E}">
      <dsp:nvSpPr>
        <dsp:cNvPr id="0" name=""/>
        <dsp:cNvSpPr/>
      </dsp:nvSpPr>
      <dsp:spPr>
        <a:xfrm>
          <a:off x="774180" y="1460923"/>
          <a:ext cx="10539936" cy="730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80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automatické uznávání u některých profesí na základě odborné zkušenosti (řemeslná výroba, průmysl, obchod)</a:t>
          </a:r>
        </a:p>
      </dsp:txBody>
      <dsp:txXfrm>
        <a:off x="774180" y="1460923"/>
        <a:ext cx="10539936" cy="730461"/>
      </dsp:txXfrm>
    </dsp:sp>
    <dsp:sp modelId="{F00191FA-94CC-413D-B53D-04532FEF8C51}">
      <dsp:nvSpPr>
        <dsp:cNvPr id="0" name=""/>
        <dsp:cNvSpPr/>
      </dsp:nvSpPr>
      <dsp:spPr>
        <a:xfrm>
          <a:off x="317642" y="1369615"/>
          <a:ext cx="913077" cy="913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9A4BD-A73D-42D4-B2EC-C28E409EDF30}">
      <dsp:nvSpPr>
        <dsp:cNvPr id="0" name=""/>
        <dsp:cNvSpPr/>
      </dsp:nvSpPr>
      <dsp:spPr>
        <a:xfrm>
          <a:off x="508657" y="2556615"/>
          <a:ext cx="10805458" cy="730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80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všeobecný systém pro ostatní povolání – režim vzájemného uznávání </a:t>
          </a:r>
        </a:p>
      </dsp:txBody>
      <dsp:txXfrm>
        <a:off x="508657" y="2556615"/>
        <a:ext cx="10805458" cy="730461"/>
      </dsp:txXfrm>
    </dsp:sp>
    <dsp:sp modelId="{61B77650-638D-4157-80BF-76BCE2684109}">
      <dsp:nvSpPr>
        <dsp:cNvPr id="0" name=""/>
        <dsp:cNvSpPr/>
      </dsp:nvSpPr>
      <dsp:spPr>
        <a:xfrm>
          <a:off x="52119" y="2465307"/>
          <a:ext cx="913077" cy="9130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FD293-30D8-4287-AEA2-765783DAD83B}">
      <dsp:nvSpPr>
        <dsp:cNvPr id="0" name=""/>
        <dsp:cNvSpPr/>
      </dsp:nvSpPr>
      <dsp:spPr>
        <a:xfrm>
          <a:off x="-3133731" y="-482357"/>
          <a:ext cx="3737724" cy="3737724"/>
        </a:xfrm>
        <a:prstGeom prst="blockArc">
          <a:avLst>
            <a:gd name="adj1" fmla="val 18900000"/>
            <a:gd name="adj2" fmla="val 2700000"/>
            <a:gd name="adj3" fmla="val 57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E5012-AFBA-413D-83BC-2137551AEBAB}">
      <dsp:nvSpPr>
        <dsp:cNvPr id="0" name=""/>
        <dsp:cNvSpPr/>
      </dsp:nvSpPr>
      <dsp:spPr>
        <a:xfrm>
          <a:off x="388364" y="277300"/>
          <a:ext cx="5415663" cy="554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21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veřejný pořádek</a:t>
          </a:r>
        </a:p>
      </dsp:txBody>
      <dsp:txXfrm>
        <a:off x="388364" y="277300"/>
        <a:ext cx="5415663" cy="554601"/>
      </dsp:txXfrm>
    </dsp:sp>
    <dsp:sp modelId="{CE7DA413-3D0A-4A4C-A53E-E017872AD195}">
      <dsp:nvSpPr>
        <dsp:cNvPr id="0" name=""/>
        <dsp:cNvSpPr/>
      </dsp:nvSpPr>
      <dsp:spPr>
        <a:xfrm>
          <a:off x="41738" y="207975"/>
          <a:ext cx="693252" cy="693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52D23-3647-4A62-A20E-96B09182266B}">
      <dsp:nvSpPr>
        <dsp:cNvPr id="0" name=""/>
        <dsp:cNvSpPr/>
      </dsp:nvSpPr>
      <dsp:spPr>
        <a:xfrm>
          <a:off x="589962" y="1109203"/>
          <a:ext cx="5214066" cy="554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21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veřejná bezpečnost</a:t>
          </a:r>
        </a:p>
      </dsp:txBody>
      <dsp:txXfrm>
        <a:off x="589962" y="1109203"/>
        <a:ext cx="5214066" cy="554601"/>
      </dsp:txXfrm>
    </dsp:sp>
    <dsp:sp modelId="{FF31C50E-A1AF-42BB-A8C7-A222861F6EDA}">
      <dsp:nvSpPr>
        <dsp:cNvPr id="0" name=""/>
        <dsp:cNvSpPr/>
      </dsp:nvSpPr>
      <dsp:spPr>
        <a:xfrm>
          <a:off x="243336" y="1039878"/>
          <a:ext cx="693252" cy="693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EAE1B-86E8-4FEA-91BD-4400F537CFFE}">
      <dsp:nvSpPr>
        <dsp:cNvPr id="0" name=""/>
        <dsp:cNvSpPr/>
      </dsp:nvSpPr>
      <dsp:spPr>
        <a:xfrm>
          <a:off x="388364" y="1941106"/>
          <a:ext cx="5415663" cy="554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21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veřejné zdraví</a:t>
          </a:r>
        </a:p>
      </dsp:txBody>
      <dsp:txXfrm>
        <a:off x="388364" y="1941106"/>
        <a:ext cx="5415663" cy="554601"/>
      </dsp:txXfrm>
    </dsp:sp>
    <dsp:sp modelId="{0979195E-1223-4F61-BC9C-76EEF204A34F}">
      <dsp:nvSpPr>
        <dsp:cNvPr id="0" name=""/>
        <dsp:cNvSpPr/>
      </dsp:nvSpPr>
      <dsp:spPr>
        <a:xfrm>
          <a:off x="41738" y="1871781"/>
          <a:ext cx="693252" cy="693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1742B-469B-40C8-A47A-B1F1AC4D7B73}">
      <dsp:nvSpPr>
        <dsp:cNvPr id="0" name=""/>
        <dsp:cNvSpPr/>
      </dsp:nvSpPr>
      <dsp:spPr>
        <a:xfrm>
          <a:off x="0" y="730900"/>
          <a:ext cx="10752138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62748-B1B9-4034-A230-9121C6EA996A}">
      <dsp:nvSpPr>
        <dsp:cNvPr id="0" name=""/>
        <dsp:cNvSpPr/>
      </dsp:nvSpPr>
      <dsp:spPr>
        <a:xfrm>
          <a:off x="537606" y="22420"/>
          <a:ext cx="7526496" cy="141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výrobky, které mají původ v ČS</a:t>
          </a:r>
          <a:endParaRPr lang="en-US" sz="2400" kern="1200" dirty="0"/>
        </a:p>
      </dsp:txBody>
      <dsp:txXfrm>
        <a:off x="606776" y="91590"/>
        <a:ext cx="7388156" cy="1278620"/>
      </dsp:txXfrm>
    </dsp:sp>
    <dsp:sp modelId="{210A4F21-A76A-4656-AA5E-4ED308C34A05}">
      <dsp:nvSpPr>
        <dsp:cNvPr id="0" name=""/>
        <dsp:cNvSpPr/>
      </dsp:nvSpPr>
      <dsp:spPr>
        <a:xfrm>
          <a:off x="0" y="2908180"/>
          <a:ext cx="10752138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9A2EF-CA5F-4DCC-89BF-37CB2F2A8828}">
      <dsp:nvSpPr>
        <dsp:cNvPr id="0" name=""/>
        <dsp:cNvSpPr/>
      </dsp:nvSpPr>
      <dsp:spPr>
        <a:xfrm>
          <a:off x="537606" y="2199700"/>
          <a:ext cx="7526496" cy="141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výrobky ze třetích zemí, které jsou v některém ČS v oběhu, byly splněny dovozní náležitosti a zaplacena cla, která nebyla refundována </a:t>
          </a:r>
          <a:endParaRPr lang="en-US" sz="2400" kern="1200" dirty="0"/>
        </a:p>
      </dsp:txBody>
      <dsp:txXfrm>
        <a:off x="606776" y="2268870"/>
        <a:ext cx="7388156" cy="12786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6D5CA-A488-4587-AAE1-7259F3878B11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63216-23A6-4CFC-BD9A-9282CA7161DC}">
      <dsp:nvSpPr>
        <dsp:cNvPr id="0" name=""/>
        <dsp:cNvSpPr/>
      </dsp:nvSpPr>
      <dsp:spPr>
        <a:xfrm>
          <a:off x="334030" y="218022"/>
          <a:ext cx="10361717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veřejná mravnost</a:t>
          </a:r>
        </a:p>
      </dsp:txBody>
      <dsp:txXfrm>
        <a:off x="334030" y="218022"/>
        <a:ext cx="10361717" cy="435880"/>
      </dsp:txXfrm>
    </dsp:sp>
    <dsp:sp modelId="{DA7692B7-FFAB-4CF3-BEA7-29AE09D17EBE}">
      <dsp:nvSpPr>
        <dsp:cNvPr id="0" name=""/>
        <dsp:cNvSpPr/>
      </dsp:nvSpPr>
      <dsp:spPr>
        <a:xfrm>
          <a:off x="61605" y="163537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5391B-BDB3-4063-A671-B4F0D1568436}">
      <dsp:nvSpPr>
        <dsp:cNvPr id="0" name=""/>
        <dsp:cNvSpPr/>
      </dsp:nvSpPr>
      <dsp:spPr>
        <a:xfrm>
          <a:off x="692572" y="871760"/>
          <a:ext cx="10003175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veřejný pořádek</a:t>
          </a:r>
        </a:p>
      </dsp:txBody>
      <dsp:txXfrm>
        <a:off x="692572" y="871760"/>
        <a:ext cx="10003175" cy="435880"/>
      </dsp:txXfrm>
    </dsp:sp>
    <dsp:sp modelId="{3D3ABAD8-D41D-41A3-AB88-64580B6626CD}">
      <dsp:nvSpPr>
        <dsp:cNvPr id="0" name=""/>
        <dsp:cNvSpPr/>
      </dsp:nvSpPr>
      <dsp:spPr>
        <a:xfrm>
          <a:off x="420146" y="817275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DEC3B-70E2-4051-B665-1D7873F38E34}">
      <dsp:nvSpPr>
        <dsp:cNvPr id="0" name=""/>
        <dsp:cNvSpPr/>
      </dsp:nvSpPr>
      <dsp:spPr>
        <a:xfrm>
          <a:off x="856524" y="1525498"/>
          <a:ext cx="9839223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veřejná bezpečnost</a:t>
          </a:r>
        </a:p>
      </dsp:txBody>
      <dsp:txXfrm>
        <a:off x="856524" y="1525498"/>
        <a:ext cx="9839223" cy="435880"/>
      </dsp:txXfrm>
    </dsp:sp>
    <dsp:sp modelId="{28A2EB49-7546-4662-BAE6-28C4760202E8}">
      <dsp:nvSpPr>
        <dsp:cNvPr id="0" name=""/>
        <dsp:cNvSpPr/>
      </dsp:nvSpPr>
      <dsp:spPr>
        <a:xfrm>
          <a:off x="584098" y="1471013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3801E-000F-4044-A451-B7086D830D31}">
      <dsp:nvSpPr>
        <dsp:cNvPr id="0" name=""/>
        <dsp:cNvSpPr/>
      </dsp:nvSpPr>
      <dsp:spPr>
        <a:xfrm>
          <a:off x="856524" y="2178821"/>
          <a:ext cx="9839223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ochrana zdraví a života lidí a zvířat, ochrana rostlin</a:t>
          </a:r>
        </a:p>
      </dsp:txBody>
      <dsp:txXfrm>
        <a:off x="856524" y="2178821"/>
        <a:ext cx="9839223" cy="435880"/>
      </dsp:txXfrm>
    </dsp:sp>
    <dsp:sp modelId="{A3FBA5BB-875D-4994-9EB8-30B4539D0341}">
      <dsp:nvSpPr>
        <dsp:cNvPr id="0" name=""/>
        <dsp:cNvSpPr/>
      </dsp:nvSpPr>
      <dsp:spPr>
        <a:xfrm>
          <a:off x="584098" y="2124336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E37A0-3E16-41B8-8D59-5F3EED5C9751}">
      <dsp:nvSpPr>
        <dsp:cNvPr id="0" name=""/>
        <dsp:cNvSpPr/>
      </dsp:nvSpPr>
      <dsp:spPr>
        <a:xfrm>
          <a:off x="692572" y="2832559"/>
          <a:ext cx="10003175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ochrana národního kulturního pokladu, jenž má uměleckou, historickou nebo archeologickou hodnotu</a:t>
          </a:r>
        </a:p>
      </dsp:txBody>
      <dsp:txXfrm>
        <a:off x="692572" y="2832559"/>
        <a:ext cx="10003175" cy="435880"/>
      </dsp:txXfrm>
    </dsp:sp>
    <dsp:sp modelId="{1F83D9FB-F555-48A5-9CE5-D9DAFAA1374E}">
      <dsp:nvSpPr>
        <dsp:cNvPr id="0" name=""/>
        <dsp:cNvSpPr/>
      </dsp:nvSpPr>
      <dsp:spPr>
        <a:xfrm>
          <a:off x="420146" y="2778074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0A453-2A09-4F00-AAC9-1AE35D54144E}">
      <dsp:nvSpPr>
        <dsp:cNvPr id="0" name=""/>
        <dsp:cNvSpPr/>
      </dsp:nvSpPr>
      <dsp:spPr>
        <a:xfrm>
          <a:off x="334030" y="3486296"/>
          <a:ext cx="10361717" cy="435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98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ochrana průmyslového a duševního vlastnictví </a:t>
          </a:r>
        </a:p>
      </dsp:txBody>
      <dsp:txXfrm>
        <a:off x="334030" y="3486296"/>
        <a:ext cx="10361717" cy="435880"/>
      </dsp:txXfrm>
    </dsp:sp>
    <dsp:sp modelId="{4F8DA5B3-5E06-467E-8E6B-9D6E218B8D81}">
      <dsp:nvSpPr>
        <dsp:cNvPr id="0" name=""/>
        <dsp:cNvSpPr/>
      </dsp:nvSpPr>
      <dsp:spPr>
        <a:xfrm>
          <a:off x="61605" y="3431811"/>
          <a:ext cx="544850" cy="544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6F9A7-CFEC-43E1-B5AC-71283AFD2540}">
      <dsp:nvSpPr>
        <dsp:cNvPr id="0" name=""/>
        <dsp:cNvSpPr/>
      </dsp:nvSpPr>
      <dsp:spPr>
        <a:xfrm>
          <a:off x="0" y="636407"/>
          <a:ext cx="10752138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760CA-4E5F-412F-861E-2DFE14D7C82A}">
      <dsp:nvSpPr>
        <dsp:cNvPr id="0" name=""/>
        <dsp:cNvSpPr/>
      </dsp:nvSpPr>
      <dsp:spPr>
        <a:xfrm>
          <a:off x="509323" y="0"/>
          <a:ext cx="7526496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primární právo </a:t>
          </a:r>
        </a:p>
      </dsp:txBody>
      <dsp:txXfrm>
        <a:off x="568406" y="59083"/>
        <a:ext cx="7408330" cy="1092154"/>
      </dsp:txXfrm>
    </dsp:sp>
    <dsp:sp modelId="{FE0812E0-6AD5-458A-AE80-D547C5A0C6B1}">
      <dsp:nvSpPr>
        <dsp:cNvPr id="0" name=""/>
        <dsp:cNvSpPr/>
      </dsp:nvSpPr>
      <dsp:spPr>
        <a:xfrm>
          <a:off x="0" y="2496167"/>
          <a:ext cx="10752138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939B9-37D3-40A7-AF7C-A504EC3460F7}">
      <dsp:nvSpPr>
        <dsp:cNvPr id="0" name=""/>
        <dsp:cNvSpPr/>
      </dsp:nvSpPr>
      <dsp:spPr>
        <a:xfrm>
          <a:off x="537606" y="1891007"/>
          <a:ext cx="7526496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sekundární právo</a:t>
          </a:r>
        </a:p>
      </dsp:txBody>
      <dsp:txXfrm>
        <a:off x="596689" y="1950090"/>
        <a:ext cx="7408330" cy="1092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B5419-2747-4807-8837-DD36B8B7C72B}">
      <dsp:nvSpPr>
        <dsp:cNvPr id="0" name=""/>
        <dsp:cNvSpPr/>
      </dsp:nvSpPr>
      <dsp:spPr>
        <a:xfrm>
          <a:off x="-3890918" y="-597469"/>
          <a:ext cx="4637206" cy="4637206"/>
        </a:xfrm>
        <a:prstGeom prst="blockArc">
          <a:avLst>
            <a:gd name="adj1" fmla="val 18900000"/>
            <a:gd name="adj2" fmla="val 2700000"/>
            <a:gd name="adj3" fmla="val 46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1BBCC-ADEA-4A0D-9889-396EB5DACC4F}">
      <dsp:nvSpPr>
        <dsp:cNvPr id="0" name=""/>
        <dsp:cNvSpPr/>
      </dsp:nvSpPr>
      <dsp:spPr>
        <a:xfrm>
          <a:off x="479922" y="344226"/>
          <a:ext cx="7602710" cy="688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460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Smlouva o EU</a:t>
          </a:r>
        </a:p>
      </dsp:txBody>
      <dsp:txXfrm>
        <a:off x="479922" y="344226"/>
        <a:ext cx="7602710" cy="688453"/>
      </dsp:txXfrm>
    </dsp:sp>
    <dsp:sp modelId="{FD4FE425-BD9F-4EA9-8129-6A7345CC7D95}">
      <dsp:nvSpPr>
        <dsp:cNvPr id="0" name=""/>
        <dsp:cNvSpPr/>
      </dsp:nvSpPr>
      <dsp:spPr>
        <a:xfrm>
          <a:off x="49639" y="258170"/>
          <a:ext cx="860566" cy="860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C46ED-CFDD-4892-A501-63A33F03E7D9}">
      <dsp:nvSpPr>
        <dsp:cNvPr id="0" name=""/>
        <dsp:cNvSpPr/>
      </dsp:nvSpPr>
      <dsp:spPr>
        <a:xfrm>
          <a:off x="730175" y="1376906"/>
          <a:ext cx="7352457" cy="688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460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Smlouva o fungování EU</a:t>
          </a:r>
        </a:p>
      </dsp:txBody>
      <dsp:txXfrm>
        <a:off x="730175" y="1376906"/>
        <a:ext cx="7352457" cy="688453"/>
      </dsp:txXfrm>
    </dsp:sp>
    <dsp:sp modelId="{5FE83AF7-DA05-4442-A013-99633FF172FC}">
      <dsp:nvSpPr>
        <dsp:cNvPr id="0" name=""/>
        <dsp:cNvSpPr/>
      </dsp:nvSpPr>
      <dsp:spPr>
        <a:xfrm>
          <a:off x="299892" y="1290850"/>
          <a:ext cx="860566" cy="860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CC251-7012-4A08-8059-AC17715902A4}">
      <dsp:nvSpPr>
        <dsp:cNvPr id="0" name=""/>
        <dsp:cNvSpPr/>
      </dsp:nvSpPr>
      <dsp:spPr>
        <a:xfrm>
          <a:off x="479922" y="2409586"/>
          <a:ext cx="7602710" cy="688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460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Listina základních práv EU</a:t>
          </a:r>
        </a:p>
      </dsp:txBody>
      <dsp:txXfrm>
        <a:off x="479922" y="2409586"/>
        <a:ext cx="7602710" cy="688453"/>
      </dsp:txXfrm>
    </dsp:sp>
    <dsp:sp modelId="{60175928-483F-4B62-914F-E964E181EAAD}">
      <dsp:nvSpPr>
        <dsp:cNvPr id="0" name=""/>
        <dsp:cNvSpPr/>
      </dsp:nvSpPr>
      <dsp:spPr>
        <a:xfrm>
          <a:off x="49639" y="2323530"/>
          <a:ext cx="860566" cy="860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DF5EA-DE83-4556-AE9F-2B7E746AFD3F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22CB9-FECF-480D-8DCC-DE6F498487DC}">
      <dsp:nvSpPr>
        <dsp:cNvPr id="0" name=""/>
        <dsp:cNvSpPr/>
      </dsp:nvSpPr>
      <dsp:spPr>
        <a:xfrm>
          <a:off x="391579" y="258679"/>
          <a:ext cx="10304168" cy="51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9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nařízení</a:t>
          </a:r>
        </a:p>
      </dsp:txBody>
      <dsp:txXfrm>
        <a:off x="391579" y="258679"/>
        <a:ext cx="10304168" cy="517690"/>
      </dsp:txXfrm>
    </dsp:sp>
    <dsp:sp modelId="{5AEAA000-5D7D-4D2D-A3BF-0E9F61B5E91B}">
      <dsp:nvSpPr>
        <dsp:cNvPr id="0" name=""/>
        <dsp:cNvSpPr/>
      </dsp:nvSpPr>
      <dsp:spPr>
        <a:xfrm>
          <a:off x="68022" y="193968"/>
          <a:ext cx="647113" cy="64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72078-FAFE-418D-AE52-AA4BEC5ADD33}">
      <dsp:nvSpPr>
        <dsp:cNvPr id="0" name=""/>
        <dsp:cNvSpPr/>
      </dsp:nvSpPr>
      <dsp:spPr>
        <a:xfrm>
          <a:off x="762541" y="1034967"/>
          <a:ext cx="9933206" cy="51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9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směrnice</a:t>
          </a:r>
        </a:p>
      </dsp:txBody>
      <dsp:txXfrm>
        <a:off x="762541" y="1034967"/>
        <a:ext cx="9933206" cy="517690"/>
      </dsp:txXfrm>
    </dsp:sp>
    <dsp:sp modelId="{1A24357C-6FA3-49D7-88B9-07607DE1D739}">
      <dsp:nvSpPr>
        <dsp:cNvPr id="0" name=""/>
        <dsp:cNvSpPr/>
      </dsp:nvSpPr>
      <dsp:spPr>
        <a:xfrm>
          <a:off x="438984" y="970255"/>
          <a:ext cx="647113" cy="64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ABF6A-6455-4E89-A68A-5ED74C2DB279}">
      <dsp:nvSpPr>
        <dsp:cNvPr id="0" name=""/>
        <dsp:cNvSpPr/>
      </dsp:nvSpPr>
      <dsp:spPr>
        <a:xfrm>
          <a:off x="876396" y="1811254"/>
          <a:ext cx="9819350" cy="51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9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rozhodnutí</a:t>
          </a:r>
        </a:p>
      </dsp:txBody>
      <dsp:txXfrm>
        <a:off x="876396" y="1811254"/>
        <a:ext cx="9819350" cy="517690"/>
      </dsp:txXfrm>
    </dsp:sp>
    <dsp:sp modelId="{026F3316-7B9B-4643-8930-75E10F898D12}">
      <dsp:nvSpPr>
        <dsp:cNvPr id="0" name=""/>
        <dsp:cNvSpPr/>
      </dsp:nvSpPr>
      <dsp:spPr>
        <a:xfrm>
          <a:off x="552840" y="1746543"/>
          <a:ext cx="647113" cy="64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C5BC0-2BC5-455D-891E-F227FEC633B1}">
      <dsp:nvSpPr>
        <dsp:cNvPr id="0" name=""/>
        <dsp:cNvSpPr/>
      </dsp:nvSpPr>
      <dsp:spPr>
        <a:xfrm>
          <a:off x="762541" y="2587542"/>
          <a:ext cx="9933206" cy="51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9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doporučení</a:t>
          </a:r>
        </a:p>
      </dsp:txBody>
      <dsp:txXfrm>
        <a:off x="762541" y="2587542"/>
        <a:ext cx="9933206" cy="517690"/>
      </dsp:txXfrm>
    </dsp:sp>
    <dsp:sp modelId="{032FDB71-3C94-4CF8-8B18-53696E5AA7B9}">
      <dsp:nvSpPr>
        <dsp:cNvPr id="0" name=""/>
        <dsp:cNvSpPr/>
      </dsp:nvSpPr>
      <dsp:spPr>
        <a:xfrm>
          <a:off x="438984" y="2522830"/>
          <a:ext cx="647113" cy="64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49018-FDD7-4756-8EEA-4ADE1045E035}">
      <dsp:nvSpPr>
        <dsp:cNvPr id="0" name=""/>
        <dsp:cNvSpPr/>
      </dsp:nvSpPr>
      <dsp:spPr>
        <a:xfrm>
          <a:off x="391579" y="3363829"/>
          <a:ext cx="10304168" cy="517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9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stanoviska</a:t>
          </a:r>
        </a:p>
      </dsp:txBody>
      <dsp:txXfrm>
        <a:off x="391579" y="3363829"/>
        <a:ext cx="10304168" cy="517690"/>
      </dsp:txXfrm>
    </dsp:sp>
    <dsp:sp modelId="{9A6C1E42-9F42-4E13-B915-FC44C10597DB}">
      <dsp:nvSpPr>
        <dsp:cNvPr id="0" name=""/>
        <dsp:cNvSpPr/>
      </dsp:nvSpPr>
      <dsp:spPr>
        <a:xfrm>
          <a:off x="68022" y="3299118"/>
          <a:ext cx="647113" cy="647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7FCD6-1566-4EA5-876F-1C6683512B99}">
      <dsp:nvSpPr>
        <dsp:cNvPr id="0" name=""/>
        <dsp:cNvSpPr/>
      </dsp:nvSpPr>
      <dsp:spPr>
        <a:xfrm>
          <a:off x="530759" y="0"/>
          <a:ext cx="6015276" cy="35417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77A89-FAF3-482A-93F6-57C115EB2C42}">
      <dsp:nvSpPr>
        <dsp:cNvPr id="0" name=""/>
        <dsp:cNvSpPr/>
      </dsp:nvSpPr>
      <dsp:spPr>
        <a:xfrm>
          <a:off x="387876" y="1062513"/>
          <a:ext cx="3051868" cy="1416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Komise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navrhuje</a:t>
          </a:r>
        </a:p>
      </dsp:txBody>
      <dsp:txXfrm>
        <a:off x="457033" y="1131670"/>
        <a:ext cx="2913554" cy="1278370"/>
      </dsp:txXfrm>
    </dsp:sp>
    <dsp:sp modelId="{463AB9FD-0178-43E9-8AFF-1A04E8EDE63F}">
      <dsp:nvSpPr>
        <dsp:cNvPr id="0" name=""/>
        <dsp:cNvSpPr/>
      </dsp:nvSpPr>
      <dsp:spPr>
        <a:xfrm>
          <a:off x="3637051" y="1062513"/>
          <a:ext cx="3051868" cy="14166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Evropský parlament a Rada EU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spolurozhodují</a:t>
          </a:r>
        </a:p>
      </dsp:txBody>
      <dsp:txXfrm>
        <a:off x="3706208" y="1131670"/>
        <a:ext cx="2913554" cy="12783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7CE6D-0164-4ED4-AA27-ABB12CD7D0B0}">
      <dsp:nvSpPr>
        <dsp:cNvPr id="0" name=""/>
        <dsp:cNvSpPr/>
      </dsp:nvSpPr>
      <dsp:spPr>
        <a:xfrm>
          <a:off x="0" y="385120"/>
          <a:ext cx="1075213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3F864-7DC9-4DAA-8AC2-4F96C93DB496}">
      <dsp:nvSpPr>
        <dsp:cNvPr id="0" name=""/>
        <dsp:cNvSpPr/>
      </dsp:nvSpPr>
      <dsp:spPr>
        <a:xfrm>
          <a:off x="537606" y="45640"/>
          <a:ext cx="752649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výlučné</a:t>
          </a:r>
        </a:p>
      </dsp:txBody>
      <dsp:txXfrm>
        <a:off x="570750" y="78784"/>
        <a:ext cx="7460208" cy="612672"/>
      </dsp:txXfrm>
    </dsp:sp>
    <dsp:sp modelId="{E886394B-48C4-47A3-8004-4802291B3A19}">
      <dsp:nvSpPr>
        <dsp:cNvPr id="0" name=""/>
        <dsp:cNvSpPr/>
      </dsp:nvSpPr>
      <dsp:spPr>
        <a:xfrm>
          <a:off x="0" y="1428400"/>
          <a:ext cx="1075213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5E284-E6A4-44A0-A54C-E962D0B27A75}">
      <dsp:nvSpPr>
        <dsp:cNvPr id="0" name=""/>
        <dsp:cNvSpPr/>
      </dsp:nvSpPr>
      <dsp:spPr>
        <a:xfrm>
          <a:off x="537606" y="1088920"/>
          <a:ext cx="752649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sdílené</a:t>
          </a:r>
        </a:p>
      </dsp:txBody>
      <dsp:txXfrm>
        <a:off x="570750" y="1122064"/>
        <a:ext cx="7460208" cy="612672"/>
      </dsp:txXfrm>
    </dsp:sp>
    <dsp:sp modelId="{3606D829-C60B-46A7-BAFF-CC72739F8230}">
      <dsp:nvSpPr>
        <dsp:cNvPr id="0" name=""/>
        <dsp:cNvSpPr/>
      </dsp:nvSpPr>
      <dsp:spPr>
        <a:xfrm>
          <a:off x="0" y="2471680"/>
          <a:ext cx="1075213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A3095-E5F0-42D7-9CDC-4F73204D58C3}">
      <dsp:nvSpPr>
        <dsp:cNvPr id="0" name=""/>
        <dsp:cNvSpPr/>
      </dsp:nvSpPr>
      <dsp:spPr>
        <a:xfrm>
          <a:off x="537606" y="2132200"/>
          <a:ext cx="752649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koordinační</a:t>
          </a:r>
        </a:p>
      </dsp:txBody>
      <dsp:txXfrm>
        <a:off x="570750" y="2165344"/>
        <a:ext cx="7460208" cy="612672"/>
      </dsp:txXfrm>
    </dsp:sp>
    <dsp:sp modelId="{3BFF9586-35DA-465A-8DAA-0EB63126B980}">
      <dsp:nvSpPr>
        <dsp:cNvPr id="0" name=""/>
        <dsp:cNvSpPr/>
      </dsp:nvSpPr>
      <dsp:spPr>
        <a:xfrm>
          <a:off x="0" y="3514960"/>
          <a:ext cx="1075213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82867-4201-4759-B017-2A6F44DE2A5C}">
      <dsp:nvSpPr>
        <dsp:cNvPr id="0" name=""/>
        <dsp:cNvSpPr/>
      </dsp:nvSpPr>
      <dsp:spPr>
        <a:xfrm>
          <a:off x="537606" y="3175480"/>
          <a:ext cx="752649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podpůrné</a:t>
          </a:r>
        </a:p>
      </dsp:txBody>
      <dsp:txXfrm>
        <a:off x="570750" y="3208624"/>
        <a:ext cx="7460208" cy="61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0E0CC-B74A-4020-B2B0-C2C9B54697AC}">
      <dsp:nvSpPr>
        <dsp:cNvPr id="0" name=""/>
        <dsp:cNvSpPr/>
      </dsp:nvSpPr>
      <dsp:spPr>
        <a:xfrm>
          <a:off x="2658831" y="0"/>
          <a:ext cx="1329415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FF0000"/>
              </a:solidFill>
            </a:rPr>
            <a:t>ÚSTAVA A ÚSTAVNÍ ZÁKONY 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2658831" y="0"/>
        <a:ext cx="1329415" cy="828040"/>
      </dsp:txXfrm>
    </dsp:sp>
    <dsp:sp modelId="{5CD96624-722E-4188-A61E-42249429D442}">
      <dsp:nvSpPr>
        <dsp:cNvPr id="0" name=""/>
        <dsp:cNvSpPr/>
      </dsp:nvSpPr>
      <dsp:spPr>
        <a:xfrm>
          <a:off x="1994123" y="828039"/>
          <a:ext cx="2658831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ZÁKONY A ZÁKONNÁ OPATŘENÍ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2459419" y="828039"/>
        <a:ext cx="1728240" cy="828040"/>
      </dsp:txXfrm>
    </dsp:sp>
    <dsp:sp modelId="{EFEEFD7C-B7F9-498C-A7C2-EE740EC6122F}">
      <dsp:nvSpPr>
        <dsp:cNvPr id="0" name=""/>
        <dsp:cNvSpPr/>
      </dsp:nvSpPr>
      <dsp:spPr>
        <a:xfrm>
          <a:off x="1329415" y="1656079"/>
          <a:ext cx="3988247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NAŘÍZENÍ VLÁDY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2027359" y="1656079"/>
        <a:ext cx="2592360" cy="828040"/>
      </dsp:txXfrm>
    </dsp:sp>
    <dsp:sp modelId="{1333D817-D384-4EDA-AE29-BEC5B59BF5F8}">
      <dsp:nvSpPr>
        <dsp:cNvPr id="0" name=""/>
        <dsp:cNvSpPr/>
      </dsp:nvSpPr>
      <dsp:spPr>
        <a:xfrm>
          <a:off x="664707" y="2484120"/>
          <a:ext cx="5317663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VYHLÁŠKY MINISTERSTEV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1595298" y="2484120"/>
        <a:ext cx="3456481" cy="828040"/>
      </dsp:txXfrm>
    </dsp:sp>
    <dsp:sp modelId="{A34D2FE0-516B-4AB3-9A41-1E9BF70714AD}">
      <dsp:nvSpPr>
        <dsp:cNvPr id="0" name=""/>
        <dsp:cNvSpPr/>
      </dsp:nvSpPr>
      <dsp:spPr>
        <a:xfrm>
          <a:off x="0" y="3312160"/>
          <a:ext cx="6647079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</a:rPr>
            <a:t>OBECNĚ ZÁVAZNÉ VYHLÁŠKY/NAŘÍZENÍ OBCÍ A KRAJŮ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1163238" y="3312160"/>
        <a:ext cx="4320601" cy="828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5F923-76BF-49E8-94A1-D22C78819311}">
      <dsp:nvSpPr>
        <dsp:cNvPr id="0" name=""/>
        <dsp:cNvSpPr/>
      </dsp:nvSpPr>
      <dsp:spPr>
        <a:xfrm>
          <a:off x="806410" y="0"/>
          <a:ext cx="9139317" cy="4140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29037-3EB0-4DD0-94C3-1576B123BF12}">
      <dsp:nvSpPr>
        <dsp:cNvPr id="0" name=""/>
        <dsp:cNvSpPr/>
      </dsp:nvSpPr>
      <dsp:spPr>
        <a:xfrm>
          <a:off x="4725" y="1242060"/>
          <a:ext cx="2065901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zóna volného obchodu</a:t>
          </a:r>
          <a:endParaRPr lang="en-US" sz="2300" kern="1200" dirty="0"/>
        </a:p>
      </dsp:txBody>
      <dsp:txXfrm>
        <a:off x="85568" y="1322903"/>
        <a:ext cx="1904215" cy="1494394"/>
      </dsp:txXfrm>
    </dsp:sp>
    <dsp:sp modelId="{F359279B-587E-41C9-89C0-9342DEC2181F}">
      <dsp:nvSpPr>
        <dsp:cNvPr id="0" name=""/>
        <dsp:cNvSpPr/>
      </dsp:nvSpPr>
      <dsp:spPr>
        <a:xfrm>
          <a:off x="2173921" y="1242060"/>
          <a:ext cx="2065901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celní unie</a:t>
          </a:r>
          <a:endParaRPr lang="en-US" sz="2300" kern="1200" dirty="0"/>
        </a:p>
      </dsp:txBody>
      <dsp:txXfrm>
        <a:off x="2254764" y="1322903"/>
        <a:ext cx="1904215" cy="1494394"/>
      </dsp:txXfrm>
    </dsp:sp>
    <dsp:sp modelId="{CC3A46B5-7DAD-423C-B6A8-5EBACF3D226E}">
      <dsp:nvSpPr>
        <dsp:cNvPr id="0" name=""/>
        <dsp:cNvSpPr/>
      </dsp:nvSpPr>
      <dsp:spPr>
        <a:xfrm>
          <a:off x="4343118" y="1242060"/>
          <a:ext cx="2065901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společný trh</a:t>
          </a:r>
          <a:endParaRPr lang="en-US" sz="2300" kern="1200" dirty="0"/>
        </a:p>
      </dsp:txBody>
      <dsp:txXfrm>
        <a:off x="4423961" y="1322903"/>
        <a:ext cx="1904215" cy="1494394"/>
      </dsp:txXfrm>
    </dsp:sp>
    <dsp:sp modelId="{7D88CD9F-7ED6-442F-A9E4-014E816260B2}">
      <dsp:nvSpPr>
        <dsp:cNvPr id="0" name=""/>
        <dsp:cNvSpPr/>
      </dsp:nvSpPr>
      <dsp:spPr>
        <a:xfrm>
          <a:off x="6512314" y="1242060"/>
          <a:ext cx="2065901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jednotný vnitřní trh</a:t>
          </a:r>
          <a:endParaRPr lang="en-US" sz="2300" kern="1200" dirty="0"/>
        </a:p>
      </dsp:txBody>
      <dsp:txXfrm>
        <a:off x="6593157" y="1322903"/>
        <a:ext cx="1904215" cy="1494394"/>
      </dsp:txXfrm>
    </dsp:sp>
    <dsp:sp modelId="{1920C532-677F-4882-B922-7D463A01A515}">
      <dsp:nvSpPr>
        <dsp:cNvPr id="0" name=""/>
        <dsp:cNvSpPr/>
      </dsp:nvSpPr>
      <dsp:spPr>
        <a:xfrm>
          <a:off x="8681511" y="1242060"/>
          <a:ext cx="2065901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hospodářská a měnová unie</a:t>
          </a:r>
          <a:endParaRPr lang="en-US" sz="2300" kern="1200" dirty="0"/>
        </a:p>
      </dsp:txBody>
      <dsp:txXfrm>
        <a:off x="8762354" y="1322903"/>
        <a:ext cx="1904215" cy="14943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6BAC6-64E0-47FF-827C-73D6D9CA2273}">
      <dsp:nvSpPr>
        <dsp:cNvPr id="0" name=""/>
        <dsp:cNvSpPr/>
      </dsp:nvSpPr>
      <dsp:spPr>
        <a:xfrm>
          <a:off x="0" y="0"/>
          <a:ext cx="9139317" cy="1242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kern="1200" dirty="0"/>
            <a:t>Společný trh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osoby ekonomicky činné </a:t>
          </a:r>
          <a:r>
            <a:rPr lang="cs-CZ" sz="2200" kern="1200" dirty="0"/>
            <a:t>(pracovníci, svoboda usazování) </a:t>
          </a:r>
          <a:endParaRPr lang="en-US" sz="2200" kern="1200" dirty="0"/>
        </a:p>
      </dsp:txBody>
      <dsp:txXfrm>
        <a:off x="36379" y="36379"/>
        <a:ext cx="7799037" cy="1169302"/>
      </dsp:txXfrm>
    </dsp:sp>
    <dsp:sp modelId="{AC4117AC-730B-4611-8E02-F8848F837040}">
      <dsp:nvSpPr>
        <dsp:cNvPr id="0" name=""/>
        <dsp:cNvSpPr/>
      </dsp:nvSpPr>
      <dsp:spPr>
        <a:xfrm>
          <a:off x="806410" y="1449070"/>
          <a:ext cx="9139317" cy="1242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Jednotný evropský akt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rozšíření na základě směrnic </a:t>
          </a:r>
          <a:r>
            <a:rPr lang="cs-CZ" sz="2200" kern="1200" dirty="0"/>
            <a:t>(osoby žijící z nezávislých příjmů, důchodci, studenti)</a:t>
          </a:r>
          <a:endParaRPr lang="en-US" sz="2200" kern="1200" dirty="0"/>
        </a:p>
      </dsp:txBody>
      <dsp:txXfrm>
        <a:off x="842789" y="1485449"/>
        <a:ext cx="7452809" cy="1169302"/>
      </dsp:txXfrm>
    </dsp:sp>
    <dsp:sp modelId="{5D988C86-4250-4667-99A5-E5074130B205}">
      <dsp:nvSpPr>
        <dsp:cNvPr id="0" name=""/>
        <dsp:cNvSpPr/>
      </dsp:nvSpPr>
      <dsp:spPr>
        <a:xfrm>
          <a:off x="1612820" y="2898140"/>
          <a:ext cx="9139317" cy="1242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Jednotný vnitřní trh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všechny kategorie osob </a:t>
          </a:r>
          <a:r>
            <a:rPr lang="cs-CZ" sz="2200" kern="1200" dirty="0"/>
            <a:t>(občané EU, rodinní příslušníci za podmínek) </a:t>
          </a:r>
          <a:endParaRPr lang="en-US" sz="2200" kern="1200" dirty="0"/>
        </a:p>
      </dsp:txBody>
      <dsp:txXfrm>
        <a:off x="1649199" y="2934519"/>
        <a:ext cx="7452809" cy="1169302"/>
      </dsp:txXfrm>
    </dsp:sp>
    <dsp:sp modelId="{D5C2968F-29AF-456D-9434-858B813F5467}">
      <dsp:nvSpPr>
        <dsp:cNvPr id="0" name=""/>
        <dsp:cNvSpPr/>
      </dsp:nvSpPr>
      <dsp:spPr>
        <a:xfrm>
          <a:off x="8331978" y="941895"/>
          <a:ext cx="807339" cy="807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13629" y="941895"/>
        <a:ext cx="444037" cy="607523"/>
      </dsp:txXfrm>
    </dsp:sp>
    <dsp:sp modelId="{D90829DE-2BD1-42A7-BA38-E3707D9483BE}">
      <dsp:nvSpPr>
        <dsp:cNvPr id="0" name=""/>
        <dsp:cNvSpPr/>
      </dsp:nvSpPr>
      <dsp:spPr>
        <a:xfrm>
          <a:off x="9138388" y="2382685"/>
          <a:ext cx="807339" cy="8073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320039" y="2382685"/>
        <a:ext cx="444037" cy="607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633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cr.cz/clanek/agenda-eu-na-mv-lisabonska-smlouva.aspx" TargetMode="External"/><Relationship Id="rId2" Type="http://schemas.openxmlformats.org/officeDocument/2006/relationships/hyperlink" Target="https://www.google.com/search?q=%C4%8Dl%C3%A1nek+50+lisabonsk%C3%A9+smlouvy&amp;rlz=1C1GCEA_enCZ924CZ924&amp;oq=%C4%8Dl%C3%A1nek+50+lisabonsk%C3%A9+smlouvy&amp;aqs=chrome..69i57.7017j0j7&amp;sourceid=chrome&amp;ie=UTF-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ahoot.i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uria.europa.eu/" TargetMode="External"/><Relationship Id="rId2" Type="http://schemas.openxmlformats.org/officeDocument/2006/relationships/hyperlink" Target="https://eur-lex.europa.e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Layout" Target="../diagrams/layout8.xml"/><Relationship Id="rId7" Type="http://schemas.openxmlformats.org/officeDocument/2006/relationships/image" Target="../media/image2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mt.cz/vzdelavani/zadost-o-uznani-odborne-kvalifikace-ziskane-v-clenskem-state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4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Evropská integrace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jaro 2023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DA4117-2F05-432C-BD12-A1B7BE5256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9F1BF6-FC79-4497-8A19-4FFAB82E1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5071B-6F04-4809-8586-1018CC5A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Orgány EU 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DCCB73BB-0388-4AB5-820F-9F81301BC9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5375275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obsah 9">
            <a:extLst>
              <a:ext uri="{FF2B5EF4-FFF2-40B4-BE49-F238E27FC236}">
                <a16:creationId xmlns:a16="http://schemas.microsoft.com/office/drawing/2014/main" id="{AC45A46A-7736-4A27-8DE7-804EFAF29A82}"/>
              </a:ext>
            </a:extLst>
          </p:cNvPr>
          <p:cNvSpPr txBox="1">
            <a:spLocks/>
          </p:cNvSpPr>
          <p:nvPr/>
        </p:nvSpPr>
        <p:spPr>
          <a:xfrm>
            <a:off x="6251277" y="2123792"/>
            <a:ext cx="5219998" cy="32771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kern="0" dirty="0"/>
              <a:t>Měli byste umět charakterizovat orgán, popsat jeho činnost/funkci, znát sídlo a počet členů. Viz druhá konzultace, vložím i materiál do IS.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AF533C76-99CB-4F65-A4A9-AED03C9FE201}"/>
              </a:ext>
            </a:extLst>
          </p:cNvPr>
          <p:cNvSpPr/>
          <p:nvPr/>
        </p:nvSpPr>
        <p:spPr bwMode="auto">
          <a:xfrm rot="20703071">
            <a:off x="6893169" y="582804"/>
            <a:ext cx="4863402" cy="11274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Který orgán neprezentuje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zájmy členských států? </a:t>
            </a:r>
          </a:p>
        </p:txBody>
      </p:sp>
    </p:spTree>
    <p:extLst>
      <p:ext uri="{BB962C8B-B14F-4D97-AF65-F5344CB8AC3E}">
        <p14:creationId xmlns:p14="http://schemas.microsoft.com/office/powerpoint/2010/main" val="377467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36FB60-37FF-41AB-AE37-A6783A0C67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EB5CD9-B3B0-4B91-8C3D-C0151C9A8F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37756DD-FF48-44DD-BA8A-9F1608C8F6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800" b="1" dirty="0"/>
              <a:t>Mezinárodní organizace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34BF000-2AAB-4754-96A6-648AFE08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51846"/>
            <a:ext cx="10753200" cy="451576"/>
          </a:xfrm>
        </p:spPr>
        <p:txBody>
          <a:bodyPr/>
          <a:lstStyle/>
          <a:p>
            <a:r>
              <a:rPr lang="cs-CZ" dirty="0"/>
              <a:t>EU není klasická mezinárodní organizace…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AB349682-1F6E-498A-95CB-2C1DD99CE2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sz="2800" b="1" dirty="0"/>
              <a:t>EU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8883E95-20DB-4414-AC93-ABE189429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331151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není nadřazena členským státům</a:t>
            </a:r>
          </a:p>
          <a:p>
            <a:r>
              <a:rPr lang="cs-CZ" sz="2400" dirty="0"/>
              <a:t>koordinační charakter</a:t>
            </a:r>
          </a:p>
          <a:p>
            <a:r>
              <a:rPr lang="cs-CZ" sz="2400" dirty="0"/>
              <a:t>státy jsou si rovny </a:t>
            </a:r>
          </a:p>
          <a:p>
            <a:r>
              <a:rPr lang="cs-CZ" sz="2400" dirty="0"/>
              <a:t>není jediný soud, který by sjednocoval výklad práva</a:t>
            </a:r>
          </a:p>
          <a:p>
            <a:r>
              <a:rPr lang="cs-CZ" sz="2400" dirty="0"/>
              <a:t>státy tvoří a vynucují právo</a:t>
            </a:r>
            <a:endParaRPr lang="cs-CZ" sz="2400" i="1" dirty="0"/>
          </a:p>
          <a:p>
            <a:pPr marL="72000" indent="0">
              <a:buNone/>
            </a:pPr>
            <a:r>
              <a:rPr lang="cs-CZ" sz="2400" i="1" dirty="0"/>
              <a:t>V čem spočívá ona nerovnost?</a:t>
            </a:r>
          </a:p>
          <a:p>
            <a:pPr marL="72000" indent="0">
              <a:buNone/>
            </a:pPr>
            <a:r>
              <a:rPr lang="cs-CZ" sz="2400" i="1" dirty="0"/>
              <a:t>V čem spočívá ona nadřazenost?</a:t>
            </a:r>
            <a:endParaRPr lang="cs-CZ" sz="2400" dirty="0"/>
          </a:p>
          <a:p>
            <a:endParaRPr lang="cs-CZ" sz="2400" dirty="0"/>
          </a:p>
          <a:p>
            <a:pPr marL="72000" indent="0">
              <a:buNone/>
            </a:pPr>
            <a:r>
              <a:rPr lang="cs-CZ" sz="2400" dirty="0"/>
              <a:t>				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452442B7-EB1D-487E-B487-68D0095D72C8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0"/>
            <a:ext cx="5219998" cy="45377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je nadřazena členským státům</a:t>
            </a:r>
          </a:p>
          <a:p>
            <a:r>
              <a:rPr lang="cs-CZ" sz="2400" dirty="0"/>
              <a:t>subordinační charakter</a:t>
            </a:r>
          </a:p>
          <a:p>
            <a:r>
              <a:rPr lang="cs-CZ" sz="2400" dirty="0"/>
              <a:t>státy si nejsou rovny</a:t>
            </a:r>
          </a:p>
          <a:p>
            <a:r>
              <a:rPr lang="cs-CZ" sz="2400" dirty="0"/>
              <a:t>SD EU sjednocuje výklad práva</a:t>
            </a:r>
          </a:p>
          <a:p>
            <a:r>
              <a:rPr lang="cs-CZ" sz="2400" dirty="0"/>
              <a:t>EU má pravomoc přijímat právní úpravu v oblastech, ve kterých členské státy přenesly výkon pravomocí na EU</a:t>
            </a:r>
          </a:p>
          <a:p>
            <a:pPr marL="72000" indent="0">
              <a:buNone/>
            </a:pPr>
            <a:endParaRPr lang="cs-CZ" sz="2400" i="1" dirty="0"/>
          </a:p>
          <a:p>
            <a:pPr marL="72000" indent="0">
              <a:buNone/>
            </a:pPr>
            <a:endParaRPr lang="cs-CZ" sz="2400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E79175E-E046-493F-8A5A-8462C749E8A8}"/>
              </a:ext>
            </a:extLst>
          </p:cNvPr>
          <p:cNvCxnSpPr/>
          <p:nvPr/>
        </p:nvCxnSpPr>
        <p:spPr bwMode="auto">
          <a:xfrm flipV="1">
            <a:off x="5054885" y="3308279"/>
            <a:ext cx="1041115" cy="19418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121A1207-5873-4DE4-927E-EDE29BE9C9AD}"/>
              </a:ext>
            </a:extLst>
          </p:cNvPr>
          <p:cNvCxnSpPr/>
          <p:nvPr/>
        </p:nvCxnSpPr>
        <p:spPr bwMode="auto">
          <a:xfrm flipV="1">
            <a:off x="5231888" y="2082517"/>
            <a:ext cx="863390" cy="3479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Ovál 3">
            <a:extLst>
              <a:ext uri="{FF2B5EF4-FFF2-40B4-BE49-F238E27FC236}">
                <a16:creationId xmlns:a16="http://schemas.microsoft.com/office/drawing/2014/main" id="{5B54D379-5E80-4DD3-88F4-9F5DE7F07B5B}"/>
              </a:ext>
            </a:extLst>
          </p:cNvPr>
          <p:cNvSpPr/>
          <p:nvPr/>
        </p:nvSpPr>
        <p:spPr bwMode="auto">
          <a:xfrm>
            <a:off x="9787094" y="2280975"/>
            <a:ext cx="2291025" cy="75599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nadstátnost</a:t>
            </a:r>
          </a:p>
        </p:txBody>
      </p:sp>
    </p:spTree>
    <p:extLst>
      <p:ext uri="{BB962C8B-B14F-4D97-AF65-F5344CB8AC3E}">
        <p14:creationId xmlns:p14="http://schemas.microsoft.com/office/powerpoint/2010/main" val="296575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B1B3713-798F-414A-874E-DCE1D1949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E7BC45-D104-4BA8-9185-BD16C348F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32F7E95-58B3-41FC-9783-46C1135619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b="1" dirty="0"/>
              <a:t>Mezinárodní právo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E6B3EF4-E9F8-4FD5-A469-39410CBF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Prameny: mezinárodní vs. unijní prostředí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5714DDD-6A56-472A-9110-E677773E580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b="1" dirty="0"/>
              <a:t>Právo EU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69D0B1-6DD8-45FD-9EAE-EFB9B4A0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146216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mezinárodní smlouva</a:t>
            </a:r>
          </a:p>
          <a:p>
            <a:r>
              <a:rPr lang="cs-CZ" dirty="0"/>
              <a:t>mezinárodní obyčej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965F7E1D-6A27-45D7-B11E-C0919BE2662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340571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primární právo – mezinárodní smlouvy</a:t>
            </a:r>
          </a:p>
          <a:p>
            <a:r>
              <a:rPr lang="cs-CZ" dirty="0"/>
              <a:t>sekundární právo</a:t>
            </a:r>
          </a:p>
          <a:p>
            <a:pPr lvl="1"/>
            <a:r>
              <a:rPr lang="cs-CZ" dirty="0"/>
              <a:t>nařízení </a:t>
            </a:r>
          </a:p>
          <a:p>
            <a:pPr lvl="1"/>
            <a:r>
              <a:rPr lang="cs-CZ" dirty="0"/>
              <a:t>směrnice</a:t>
            </a:r>
          </a:p>
          <a:p>
            <a:pPr lvl="1"/>
            <a:r>
              <a:rPr lang="cs-CZ" dirty="0"/>
              <a:t>rozhodnutí</a:t>
            </a:r>
          </a:p>
          <a:p>
            <a:pPr lvl="1"/>
            <a:r>
              <a:rPr lang="cs-CZ" dirty="0"/>
              <a:t>doporučení a stanoviska</a:t>
            </a:r>
          </a:p>
        </p:txBody>
      </p:sp>
    </p:spTree>
    <p:extLst>
      <p:ext uri="{BB962C8B-B14F-4D97-AF65-F5344CB8AC3E}">
        <p14:creationId xmlns:p14="http://schemas.microsoft.com/office/powerpoint/2010/main" val="252891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DFAC63-28F5-447B-839E-38E2055CCA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5EB9DA-7B9F-4CD6-8FE5-534E4DF5A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66AFF7-7642-4C8A-BD72-D6384065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 zadání z interaktivní osnovy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F5909F-A6EF-4537-BD98-01FDF77B9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9001"/>
            <a:ext cx="10753200" cy="461015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 algn="l">
              <a:lnSpc>
                <a:spcPct val="100000"/>
              </a:lnSpc>
              <a:buNone/>
            </a:pPr>
            <a:r>
              <a:rPr lang="cs-CZ" sz="2000" b="0" i="1" dirty="0">
                <a:effectLst/>
              </a:rPr>
              <a:t>Uveďte, pro kterou mezinárodní organizaci – „klasickou“, tj. mezivládní, nebo nadstátní (EU) – jsou typické následující znaky:  (Pozn: některé mohou být společné pro oba typy mezinárodních organizací, jiné naopak nemusí být typické ani pro jednu kategorii): </a:t>
            </a:r>
          </a:p>
          <a:p>
            <a:pPr marL="72000" indent="0" algn="l">
              <a:lnSpc>
                <a:spcPct val="100000"/>
              </a:lnSpc>
              <a:buNone/>
            </a:pPr>
            <a:endParaRPr lang="cs-CZ" sz="2000" b="0" i="1" dirty="0">
              <a:effectLst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možnost většinového rozhodování na úrovni představitelů států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rozhodování na úrovni představitelů vlád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vlastní, na členských státech nezávislé orgány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existence orgánu, který je volený přímo občany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vlastní legislativa upravující práva a povinnosti občanů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přednostně použitelná legislativa (před vnitrostátním právem)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efektivní nástroje vynucování práva a dodržování povinností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možnost státu vystoupit z této MO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možnost států upravit fungování této MO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rozhodování o některých otázkách namísto členských států 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cs-CZ" b="0" i="0" dirty="0">
                <a:effectLst/>
              </a:rPr>
              <a:t> vlastní, na členských státech nezávislé pravomoci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50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FE7880-FF42-401E-9057-16250331E1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E57EE8-FECB-4C23-BF75-ECEC6180E9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4F627E9-25D3-41CD-BF0B-06E43A9F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Nejvýznamnější milníky</a:t>
            </a:r>
          </a:p>
        </p:txBody>
      </p:sp>
    </p:spTree>
    <p:extLst>
      <p:ext uri="{BB962C8B-B14F-4D97-AF65-F5344CB8AC3E}">
        <p14:creationId xmlns:p14="http://schemas.microsoft.com/office/powerpoint/2010/main" val="138599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908DCA-73ED-48A4-8FEC-403C7660B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A84DDB-6646-4B42-B4D0-9453D3844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191C04-0D7E-45D5-A834-4B02E4CD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8" y="487852"/>
            <a:ext cx="10753200" cy="451576"/>
          </a:xfrm>
        </p:spPr>
        <p:txBody>
          <a:bodyPr/>
          <a:lstStyle/>
          <a:p>
            <a:r>
              <a:rPr lang="cs-CZ" dirty="0"/>
              <a:t>Něco málo z historie: pospojujte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8657FCF-7EE3-4A34-9D1B-89AB9388F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3" y="1357534"/>
            <a:ext cx="5219998" cy="330671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sz="2400" dirty="0"/>
              <a:t>ESUO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EHS a EURATOM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Smlouva o založení EHS</a:t>
            </a:r>
            <a:r>
              <a:rPr lang="cs-CZ" sz="1600" dirty="0"/>
              <a:t> (2 možnosti)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Smlouva o EU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Amsterodamská, Niceská, Lisabonská smlouva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0B2F1061-1234-4B68-AF26-F6210EDB7DFC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1" y="1356669"/>
            <a:ext cx="5219998" cy="330844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lphaUcPeriod"/>
            </a:pPr>
            <a:r>
              <a:rPr lang="cs-CZ" sz="2400" dirty="0"/>
              <a:t>revizní smlouvy</a:t>
            </a:r>
          </a:p>
          <a:p>
            <a:pPr marL="586350" indent="-514350">
              <a:buFont typeface="+mj-lt"/>
              <a:buAutoNum type="alphaUcPeriod"/>
            </a:pPr>
            <a:r>
              <a:rPr lang="cs-CZ" sz="2400" dirty="0"/>
              <a:t>Římské smlouvy</a:t>
            </a:r>
          </a:p>
          <a:p>
            <a:pPr marL="586350" indent="-514350">
              <a:buFont typeface="+mj-lt"/>
              <a:buAutoNum type="alphaUcPeriod"/>
            </a:pPr>
            <a:r>
              <a:rPr lang="cs-CZ" sz="2400" dirty="0"/>
              <a:t>Pařížská smlouva</a:t>
            </a:r>
          </a:p>
          <a:p>
            <a:pPr marL="586350" indent="-514350">
              <a:buFont typeface="+mj-lt"/>
              <a:buAutoNum type="alphaUcPeriod"/>
            </a:pPr>
            <a:r>
              <a:rPr lang="cs-CZ" sz="2400" dirty="0"/>
              <a:t>Smlouva o fungování EU</a:t>
            </a:r>
          </a:p>
          <a:p>
            <a:pPr marL="586350" indent="-514350">
              <a:buFont typeface="+mj-lt"/>
              <a:buAutoNum type="alphaUcPeriod"/>
            </a:pPr>
            <a:r>
              <a:rPr lang="cs-CZ" sz="2400" dirty="0"/>
              <a:t>Maastrichtská smlouva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10" name="Zástupný symbol pro obsah 5">
            <a:extLst>
              <a:ext uri="{FF2B5EF4-FFF2-40B4-BE49-F238E27FC236}">
                <a16:creationId xmlns:a16="http://schemas.microsoft.com/office/drawing/2014/main" id="{74FA4BB8-3470-4624-8D34-A3B17E3A6CEC}"/>
              </a:ext>
            </a:extLst>
          </p:cNvPr>
          <p:cNvSpPr txBox="1">
            <a:spLocks/>
          </p:cNvSpPr>
          <p:nvPr/>
        </p:nvSpPr>
        <p:spPr>
          <a:xfrm>
            <a:off x="2202599" y="4664253"/>
            <a:ext cx="8473440" cy="1062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kern="0" dirty="0"/>
              <a:t>1997/1999		1952-2002		2007/2009		</a:t>
            </a:r>
          </a:p>
          <a:p>
            <a:pPr marL="72000" indent="0">
              <a:buNone/>
            </a:pPr>
            <a:r>
              <a:rPr lang="cs-CZ" sz="2400" kern="0" dirty="0"/>
              <a:t>	1957/1958		1992/1993		 2000/2003 			 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62261FAB-59D4-4067-9FFF-43FBD987B57D}"/>
              </a:ext>
            </a:extLst>
          </p:cNvPr>
          <p:cNvSpPr/>
          <p:nvPr/>
        </p:nvSpPr>
        <p:spPr bwMode="auto">
          <a:xfrm>
            <a:off x="3486778" y="5908431"/>
            <a:ext cx="5004079" cy="6023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 u většiny znamenají dvě data / ?</a:t>
            </a:r>
          </a:p>
        </p:txBody>
      </p:sp>
    </p:spTree>
    <p:extLst>
      <p:ext uri="{BB962C8B-B14F-4D97-AF65-F5344CB8AC3E}">
        <p14:creationId xmlns:p14="http://schemas.microsoft.com/office/powerpoint/2010/main" val="81870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483740-859A-4742-8310-87F8A8EED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E1C6F1-0D0E-4B72-9067-BA3E10F35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4C7337-29C2-4228-8D56-2E65F8D9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Odpověď na předchozí slide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A8567A9-AC22-43E2-9B7B-EB27A223B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52046"/>
            <a:ext cx="10753200" cy="373386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ESUO </a:t>
            </a:r>
            <a:r>
              <a:rPr lang="cs-CZ" sz="2400" dirty="0"/>
              <a:t>(Pařížská smlouva)</a:t>
            </a:r>
          </a:p>
          <a:p>
            <a:r>
              <a:rPr lang="cs-CZ" sz="2400" dirty="0">
                <a:solidFill>
                  <a:schemeClr val="tx2"/>
                </a:solidFill>
              </a:rPr>
              <a:t>EHS a EURATOM </a:t>
            </a:r>
            <a:r>
              <a:rPr lang="cs-CZ" sz="2400" dirty="0"/>
              <a:t>(Římské smlouvy)</a:t>
            </a:r>
          </a:p>
          <a:p>
            <a:pPr lvl="1"/>
            <a:r>
              <a:rPr lang="cs-CZ" sz="2400" dirty="0"/>
              <a:t>Smlouva o založení EHS = </a:t>
            </a:r>
            <a:r>
              <a:rPr lang="cs-CZ" sz="2400" dirty="0">
                <a:solidFill>
                  <a:srgbClr val="0000DC"/>
                </a:solidFill>
              </a:rPr>
              <a:t>Smlouva o fungování Evropské unie (SFEU)</a:t>
            </a:r>
          </a:p>
          <a:p>
            <a:r>
              <a:rPr lang="cs-CZ" sz="2400" dirty="0"/>
              <a:t>Maastrichtská smlouva </a:t>
            </a:r>
            <a:r>
              <a:rPr lang="cs-CZ" sz="2400" dirty="0">
                <a:solidFill>
                  <a:schemeClr val="tx2"/>
                </a:solidFill>
              </a:rPr>
              <a:t>= Smlouva o Evropské unii (SEU) </a:t>
            </a:r>
          </a:p>
          <a:p>
            <a:r>
              <a:rPr lang="cs-CZ" sz="2400" dirty="0">
                <a:solidFill>
                  <a:srgbClr val="0000DC"/>
                </a:solidFill>
              </a:rPr>
              <a:t>revizní smlouvy</a:t>
            </a:r>
          </a:p>
          <a:p>
            <a:pPr lvl="1"/>
            <a:r>
              <a:rPr lang="cs-CZ" sz="2400" dirty="0"/>
              <a:t>Amsterodamská</a:t>
            </a:r>
          </a:p>
          <a:p>
            <a:pPr lvl="1"/>
            <a:r>
              <a:rPr lang="cs-CZ" sz="2400" dirty="0"/>
              <a:t>Niceská </a:t>
            </a:r>
          </a:p>
          <a:p>
            <a:pPr lvl="1"/>
            <a:r>
              <a:rPr lang="cs-CZ" sz="2400" dirty="0"/>
              <a:t>Lisabonská</a:t>
            </a:r>
          </a:p>
          <a:p>
            <a:endParaRPr lang="cs-CZ" sz="2400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9A22DCE-9348-42E1-8A96-DB4DEA228CBE}"/>
              </a:ext>
            </a:extLst>
          </p:cNvPr>
          <p:cNvSpPr/>
          <p:nvPr/>
        </p:nvSpPr>
        <p:spPr bwMode="auto">
          <a:xfrm>
            <a:off x="4009293" y="4441372"/>
            <a:ext cx="4401178" cy="64309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Proč se jim říká </a:t>
            </a: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revizní?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22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371325-4D50-4634-9730-459251695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D688DE-013E-4109-8932-CCDD97959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152E70-89B9-4573-B195-D3F26748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Ratifikace Lisabonské smlouvy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8208FB-8BFD-44C3-9058-9B06DA16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61407"/>
            <a:ext cx="11177248" cy="2146435"/>
          </a:xfrm>
        </p:spPr>
        <p:txBody>
          <a:bodyPr/>
          <a:lstStyle/>
          <a:p>
            <a:r>
              <a:rPr lang="cs-CZ" sz="2400" dirty="0"/>
              <a:t>Lisabonskou smlouvu muselo ratifikovat všech tehdejších 27 členských států EU</a:t>
            </a:r>
          </a:p>
          <a:p>
            <a:r>
              <a:rPr lang="cs-CZ" sz="2400" dirty="0"/>
              <a:t>Co to je ratifikace smlouvy a k čemu slouží?</a:t>
            </a:r>
          </a:p>
          <a:p>
            <a:r>
              <a:rPr lang="cs-CZ" sz="2400" dirty="0"/>
              <a:t>Co kdyby jeden stát neratifikoval? Co kdyby neratifikovala více jak polovina členských států?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2CBCB9-0AC4-4F6E-B947-A86E661A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65" y="3429000"/>
            <a:ext cx="6325461" cy="30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1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36CBC3-2F65-486F-B80E-744E09D718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915B9C-A5F6-4ABC-B5B5-C43DDB294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CC1B90A-F68D-4A13-9257-0C03F60F5C7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393" y="532562"/>
            <a:ext cx="6219930" cy="56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71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1A758A-7C76-4224-8769-AB6CA9CDE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2FC44D-513F-4614-9AF2-BD045339AD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F587CF-84F7-443A-B949-EBD6E0AC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„článek 50 Lisabonské smlouvy“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80AD0A9-E3C9-4BE8-81BF-75239459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407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sz="2400" dirty="0">
                <a:hlinkClick r:id="rId2"/>
              </a:rPr>
              <a:t>https://www.google.com/</a:t>
            </a:r>
            <a:r>
              <a:rPr lang="cs-CZ" sz="2400" dirty="0" err="1">
                <a:hlinkClick r:id="rId2"/>
              </a:rPr>
              <a:t>search?q</a:t>
            </a:r>
            <a:r>
              <a:rPr lang="cs-CZ" sz="2400" dirty="0">
                <a:hlinkClick r:id="rId2"/>
              </a:rPr>
              <a:t>=%C4%8Dl%C3%A1nek+50+lisabonsk%C3%A9+smlouvy&amp;rlz=1C1GCEA_enCZ924CZ924&amp;oq=%C4%8Dl%C3%A1nek+50+lisabonsk%C3%A9+smlouvy&amp;aqs=chrome..69i57.7017j0j7&amp;sourceid=</a:t>
            </a:r>
            <a:r>
              <a:rPr lang="cs-CZ" sz="2400" dirty="0" err="1">
                <a:hlinkClick r:id="rId2"/>
              </a:rPr>
              <a:t>chrome&amp;ie</a:t>
            </a:r>
            <a:r>
              <a:rPr lang="cs-CZ" sz="2400" dirty="0">
                <a:hlinkClick r:id="rId2"/>
              </a:rPr>
              <a:t>=UTF-8</a:t>
            </a:r>
            <a:r>
              <a:rPr lang="cs-CZ" sz="2400" dirty="0"/>
              <a:t> </a:t>
            </a:r>
          </a:p>
          <a:p>
            <a:r>
              <a:rPr lang="cs-CZ" sz="2400" dirty="0">
                <a:hlinkClick r:id="rId3"/>
              </a:rPr>
              <a:t>https://www.mvcr.cz/clanek/agenda-eu-na-mv-lisabonska-smlouva.aspx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6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0B401A-17F2-4F33-BB91-29AFD48836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76D320-A552-4B09-B80D-7235F6A8A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CF976CA-AAE0-4695-BCFB-D4AC3F4D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2033376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Úvodní kvíz k evropské integraci</a:t>
            </a:r>
            <a:br>
              <a:rPr lang="cs-CZ" dirty="0"/>
            </a:br>
            <a:r>
              <a:rPr lang="cs-CZ" sz="3600" dirty="0"/>
              <a:t>aneb co bychom měli umět ze všeobecného přehledu či zkrátka štěstí na tipování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433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5E4495-6AC6-42CE-BD7E-C3DA85AB00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25A798-A8B0-40DA-ABA1-F234A3C061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3D603734-3D93-43E2-A9C3-4C32EABE80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23730"/>
            <a:ext cx="5220000" cy="451575"/>
          </a:xfrm>
        </p:spPr>
        <p:txBody>
          <a:bodyPr/>
          <a:lstStyle/>
          <a:p>
            <a:r>
              <a:rPr lang="cs-CZ" sz="2800" b="1" dirty="0"/>
              <a:t>MAASTRICHT - LISABON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2F049D8C-3B96-4B48-97F2-F1E914B7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z historie…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5A3FFDE5-E10F-416F-B5B8-A62FC16FB4A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423729"/>
            <a:ext cx="5220000" cy="451575"/>
          </a:xfrm>
        </p:spPr>
        <p:txBody>
          <a:bodyPr/>
          <a:lstStyle/>
          <a:p>
            <a:r>
              <a:rPr lang="cs-CZ" sz="2800" b="1" dirty="0"/>
              <a:t>PO LISABONU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9B52773F-4C93-44E9-A759-E8259A17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65305"/>
            <a:ext cx="5219998" cy="417269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3 pilíře</a:t>
            </a:r>
          </a:p>
          <a:p>
            <a:r>
              <a:rPr lang="cs-CZ" dirty="0"/>
              <a:t>1. pilíř – nadstátní</a:t>
            </a:r>
          </a:p>
          <a:p>
            <a:pPr lvl="1"/>
            <a:r>
              <a:rPr lang="cs-CZ" dirty="0"/>
              <a:t>ES a EURATOM</a:t>
            </a:r>
          </a:p>
          <a:p>
            <a:pPr lvl="1"/>
            <a:r>
              <a:rPr lang="cs-CZ" dirty="0"/>
              <a:t>rozhodování kvalifikovanou většinou</a:t>
            </a:r>
          </a:p>
          <a:p>
            <a:r>
              <a:rPr lang="cs-CZ" dirty="0"/>
              <a:t>2. a 3. pilíř – mezivládní</a:t>
            </a:r>
          </a:p>
          <a:p>
            <a:pPr lvl="1"/>
            <a:r>
              <a:rPr lang="cs-CZ" dirty="0"/>
              <a:t>Společná zahraniční a bezpečnostní politika</a:t>
            </a:r>
          </a:p>
          <a:p>
            <a:pPr lvl="1"/>
            <a:r>
              <a:rPr lang="cs-CZ" dirty="0"/>
              <a:t>Spolupráce v oblasti justice a policejních věcí</a:t>
            </a:r>
          </a:p>
          <a:p>
            <a:pPr lvl="1"/>
            <a:r>
              <a:rPr lang="cs-CZ" dirty="0"/>
              <a:t>jednomyslný souhlas všech členů</a:t>
            </a:r>
          </a:p>
        </p:txBody>
      </p:sp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EDB2364F-DEB7-40E6-863B-15A9B42003BD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958091"/>
            <a:ext cx="5219998" cy="76478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vše je dnes EU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C106E1BA-2077-4D08-B1F5-5DE8A392FBB8}"/>
              </a:ext>
            </a:extLst>
          </p:cNvPr>
          <p:cNvSpPr/>
          <p:nvPr/>
        </p:nvSpPr>
        <p:spPr bwMode="auto">
          <a:xfrm>
            <a:off x="7118838" y="2938882"/>
            <a:ext cx="3484880" cy="650463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NADSTÁTNOST</a:t>
            </a:r>
          </a:p>
        </p:txBody>
      </p:sp>
    </p:spTree>
    <p:extLst>
      <p:ext uri="{BB962C8B-B14F-4D97-AF65-F5344CB8AC3E}">
        <p14:creationId xmlns:p14="http://schemas.microsoft.com/office/powerpoint/2010/main" val="2754085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B682C7-68B8-4B61-8B6A-EA6DA8884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CA3353-1715-46F8-909C-A93B80A5CC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97D5B5-D99A-48F4-9B34-900C0180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 ale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8A980F-C1F3-48E2-8D9C-D19824845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443084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Vývoj evropské integrace, historie, je mnohem rozsáhlejší. Viz samostudium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  <p:pic>
        <p:nvPicPr>
          <p:cNvPr id="1026" name="Picture 2" descr="Hot tip seal stock vector. Illustration of creative - 119299030">
            <a:extLst>
              <a:ext uri="{FF2B5EF4-FFF2-40B4-BE49-F238E27FC236}">
                <a16:creationId xmlns:a16="http://schemas.microsoft.com/office/drawing/2014/main" id="{FD5A6007-2AC7-44F3-ABCF-DC0C6816F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06" y="34290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86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D69335E-821C-4E7E-B641-3C28CFD0F2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2F8CA9-8F7A-4623-B44F-9B28EE4EC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2A34063-AFAF-4EC1-89B9-A3B5FAC1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Právo EU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DBDFF71-F542-487B-8D6B-1015FA344685}"/>
              </a:ext>
            </a:extLst>
          </p:cNvPr>
          <p:cNvSpPr/>
          <p:nvPr/>
        </p:nvSpPr>
        <p:spPr bwMode="auto">
          <a:xfrm>
            <a:off x="5076608" y="4071945"/>
            <a:ext cx="6246564" cy="127795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i="1" dirty="0">
                <a:solidFill>
                  <a:schemeClr val="tx1"/>
                </a:solidFill>
                <a:latin typeface="Tahoma" pitchFamily="34" charset="0"/>
              </a:rPr>
              <a:t>Je to to nejtěžší, co na seminářích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budeme brát. </a:t>
            </a:r>
          </a:p>
        </p:txBody>
      </p:sp>
    </p:spTree>
    <p:extLst>
      <p:ext uri="{BB962C8B-B14F-4D97-AF65-F5344CB8AC3E}">
        <p14:creationId xmlns:p14="http://schemas.microsoft.com/office/powerpoint/2010/main" val="2048774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646061-7141-4A1F-BEDC-DC2F949986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C66F19-1163-4CF5-AFDB-036262CD7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21E750-91BD-4DA7-A6A1-817733DD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Brainstorming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21CE0E-CAE3-4173-9351-C3DC8C5CC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spcBef>
                <a:spcPts val="600"/>
              </a:spcBef>
              <a:buSzPts val="1100"/>
              <a:buFont typeface="+mj-lt"/>
              <a:buAutoNum type="arabicPeriod"/>
            </a:pP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Zamyslete se nad tím, zda znáte nějaký unijní právní předpis, se kterým jste se setkali v běžném životě a který ovlivňuje Váš každodenní život.</a:t>
            </a:r>
          </a:p>
          <a:p>
            <a:pPr marL="342900" lvl="0" indent="-342900" algn="just">
              <a:buSzPts val="1100"/>
              <a:buFont typeface="+mj-lt"/>
              <a:buAutoNum type="arabicPeriod"/>
            </a:pP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Jaké mohou být výhody a nevýhody toho, že nějakou oblast upravuje (reguluje) Evropská unie a nikoliv její členské státy samostatně?</a:t>
            </a:r>
          </a:p>
          <a:p>
            <a:pPr marL="342900" lvl="0" indent="-342900" algn="just">
              <a:buSzPts val="1100"/>
              <a:buFont typeface="+mj-lt"/>
              <a:buAutoNum type="arabicPeriod"/>
            </a:pP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Jeden český politik pravidelně prohlašuje výrok „Stop diktátu z Bruselu.“ Jak tomuto výroku rozumíte? Jedná se skutečně o diktát z Bruselu? Může být na tomto výroku něco pravdy? „Diktuje“ skutečně EU něco členským státům?</a:t>
            </a:r>
          </a:p>
          <a:p>
            <a:pPr marL="342900" lvl="0" indent="-342900" algn="just">
              <a:spcAft>
                <a:spcPts val="600"/>
              </a:spcAft>
              <a:buSzPts val="1100"/>
              <a:buFont typeface="+mj-lt"/>
              <a:buAutoNum type="arabicPeriod"/>
            </a:pP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Proč EU může regulovat například oblast spotřebitele (spotřebitelem jste Vy, když si například něco kupujete v obchodě) nebo oblast zemědělství či hospodářské soutěže a nemůže regulovat například oblast průmyslu či sportu?  </a:t>
            </a:r>
          </a:p>
          <a:p>
            <a:endParaRPr lang="cs-CZ" dirty="0"/>
          </a:p>
        </p:txBody>
      </p:sp>
      <p:pic>
        <p:nvPicPr>
          <p:cNvPr id="1026" name="Picture 2" descr="JOBHUB - Brainstorming">
            <a:extLst>
              <a:ext uri="{FF2B5EF4-FFF2-40B4-BE49-F238E27FC236}">
                <a16:creationId xmlns:a16="http://schemas.microsoft.com/office/drawing/2014/main" id="{D7EADD8C-5ADD-4208-96C1-D1173773F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19" y="304193"/>
            <a:ext cx="2108342" cy="131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55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A37E07-4663-47E9-A593-5072906B4A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F549FF-B41B-4580-926A-BDAF99E948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652C94-D809-4506-B787-8FA4D2F596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7450" y="1035586"/>
            <a:ext cx="5531340" cy="12078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50494C-6926-4C80-96CA-8C5AAF6AF9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96298" y="1173105"/>
            <a:ext cx="1477370" cy="120785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116162C-EB7B-49CE-A5CA-F2765D4C411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47450" y="3207199"/>
            <a:ext cx="6301649" cy="157412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5649D81-76E5-44A2-A5D3-EC69C5F58CD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073706" y="5430260"/>
            <a:ext cx="6224529" cy="797740"/>
          </a:xfrm>
          <a:prstGeom prst="rect">
            <a:avLst/>
          </a:prstGeom>
        </p:spPr>
      </p:pic>
      <p:pic>
        <p:nvPicPr>
          <p:cNvPr id="10" name="Obrázek 9" descr="Tomio Okamura - SPD - To je skandální. Evropská komise by chtěla mít  možnost rozhodovat o úpravách krátkodobých klimatických cílů Evropské unie  bez přímého souhlasu členských států a Evropského parlamentu. Počítá s">
            <a:extLst>
              <a:ext uri="{FF2B5EF4-FFF2-40B4-BE49-F238E27FC236}">
                <a16:creationId xmlns:a16="http://schemas.microsoft.com/office/drawing/2014/main" id="{53F66BA5-1FC7-4FCB-A233-89E24CF4414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23" y="2794511"/>
            <a:ext cx="2441058" cy="1806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778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F7B1F5-1CD1-441C-BC20-43DB4DC8B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01C535-2206-460D-BC9F-BFB24EF65E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2671BA-5986-4A86-8E8C-B81073E5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EU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E837977-10A8-4970-A229-63760F3396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1062" y="1800519"/>
          <a:ext cx="10752138" cy="356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048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C198D0-33D9-46E7-B564-ED554FBF32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4E2DA4-328D-4DF8-8B99-20F43FB68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95D372-135A-4267-8E7E-72F5AD73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EU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206EA864-07A0-4531-9637-14C111EC5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1179"/>
            <a:ext cx="10753200" cy="393216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primární právo</a:t>
            </a:r>
          </a:p>
          <a:p>
            <a:pPr lvl="1"/>
            <a:r>
              <a:rPr lang="cs-CZ" sz="2400" dirty="0"/>
              <a:t>mezinárodní smlouvy</a:t>
            </a:r>
          </a:p>
          <a:p>
            <a:pPr lvl="1"/>
            <a:r>
              <a:rPr lang="cs-CZ" sz="2400" dirty="0"/>
              <a:t>zřizovací smlouvy</a:t>
            </a:r>
          </a:p>
          <a:p>
            <a:pPr lvl="1"/>
            <a:r>
              <a:rPr lang="cs-CZ" sz="2400" dirty="0"/>
              <a:t>revizní smlouvy</a:t>
            </a:r>
          </a:p>
          <a:p>
            <a:pPr lvl="1"/>
            <a:r>
              <a:rPr lang="cs-CZ" sz="2400" dirty="0"/>
              <a:t>rozpočtové smlouvy</a:t>
            </a:r>
          </a:p>
          <a:p>
            <a:pPr lvl="1"/>
            <a:r>
              <a:rPr lang="cs-CZ" sz="2400" dirty="0"/>
              <a:t>smlouvy o přístupu nových členů</a:t>
            </a:r>
          </a:p>
          <a:p>
            <a:r>
              <a:rPr lang="cs-CZ" dirty="0">
                <a:solidFill>
                  <a:schemeClr val="tx2"/>
                </a:solidFill>
              </a:rPr>
              <a:t>sekundární právo</a:t>
            </a:r>
          </a:p>
          <a:p>
            <a:pPr lvl="1"/>
            <a:r>
              <a:rPr lang="cs-CZ" sz="2400" dirty="0"/>
              <a:t>vydávané na základě primárního práva</a:t>
            </a:r>
          </a:p>
          <a:p>
            <a:pPr lvl="1"/>
            <a:r>
              <a:rPr lang="cs-CZ" sz="2400" dirty="0"/>
              <a:t>nařízení, směrnice, rozhodnutí, doporučení a stanoviska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F7DB670-306F-4E97-905A-36D73EC78062}"/>
              </a:ext>
            </a:extLst>
          </p:cNvPr>
          <p:cNvSpPr/>
          <p:nvPr/>
        </p:nvSpPr>
        <p:spPr bwMode="auto">
          <a:xfrm>
            <a:off x="4968607" y="2566930"/>
            <a:ext cx="1421175" cy="48474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466D1797-7BD9-4AF9-BD36-D46095C34798}"/>
              </a:ext>
            </a:extLst>
          </p:cNvPr>
          <p:cNvSpPr/>
          <p:nvPr/>
        </p:nvSpPr>
        <p:spPr bwMode="auto">
          <a:xfrm>
            <a:off x="6550394" y="2411316"/>
            <a:ext cx="4290204" cy="6403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Jsou to mezinárodní smlouvy</a:t>
            </a:r>
          </a:p>
        </p:txBody>
      </p:sp>
    </p:spTree>
    <p:extLst>
      <p:ext uri="{BB962C8B-B14F-4D97-AF65-F5344CB8AC3E}">
        <p14:creationId xmlns:p14="http://schemas.microsoft.com/office/powerpoint/2010/main" val="4194135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360403-4A4E-4A64-B4D2-C9C08A97C3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4D613C-51E3-4405-8B50-17ED73137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FB40F5-74BB-4024-B469-A8A19132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právo EU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0BF7BF8-C27C-4A04-9FDE-A4F55637A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dirty="0"/>
              <a:t>Nejvýznamnější předpisy – znejte alespoň jejich název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endParaRPr lang="cs-CZ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8A336F7-34FC-4BF6-ADA7-F16207CB81C2}"/>
              </a:ext>
            </a:extLst>
          </p:cNvPr>
          <p:cNvGraphicFramePr/>
          <p:nvPr/>
        </p:nvGraphicFramePr>
        <p:xfrm>
          <a:off x="1810936" y="2389733"/>
          <a:ext cx="8128000" cy="3442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5467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BA4CD2-CA2F-4456-8706-11E2CEE8FD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1CDC4A-7607-4F2B-AF79-4D02EEE1B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BF5E28-2391-4B80-99D3-40B7E1D1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29081"/>
            <a:ext cx="10753200" cy="451576"/>
          </a:xfrm>
        </p:spPr>
        <p:txBody>
          <a:bodyPr/>
          <a:lstStyle/>
          <a:p>
            <a:r>
              <a:rPr lang="cs-CZ" dirty="0"/>
              <a:t>Primární právo EU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E1EE3AD-2E26-4F26-AE7F-8DFB8BB1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240400"/>
            <a:ext cx="10753200" cy="5239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právní základ EU a jejího fungování, základní pravidla, na nichž EU spočívá</a:t>
            </a:r>
          </a:p>
          <a:p>
            <a:r>
              <a:rPr lang="cs-CZ" sz="2400" dirty="0"/>
              <a:t>mezinárodní smlouvy (dobrovolná shoda všech členských států)</a:t>
            </a:r>
          </a:p>
          <a:p>
            <a:r>
              <a:rPr lang="cs-CZ" sz="2400" dirty="0">
                <a:solidFill>
                  <a:schemeClr val="tx2"/>
                </a:solidFill>
              </a:rPr>
              <a:t>Smlouva o Evropské unii </a:t>
            </a:r>
            <a:r>
              <a:rPr lang="cs-CZ" sz="2400" dirty="0"/>
              <a:t>(SEU)</a:t>
            </a:r>
          </a:p>
          <a:p>
            <a:pPr lvl="1"/>
            <a:r>
              <a:rPr lang="cs-CZ" dirty="0"/>
              <a:t>55 článků</a:t>
            </a:r>
          </a:p>
          <a:p>
            <a:pPr lvl="1"/>
            <a:r>
              <a:rPr lang="cs-CZ" dirty="0"/>
              <a:t>hodnoty, cíle EU, demokratické zásady, vznik a zánik členství</a:t>
            </a:r>
          </a:p>
          <a:p>
            <a:pPr lvl="1"/>
            <a:r>
              <a:rPr lang="cs-CZ" dirty="0"/>
              <a:t>obecná ustanovení o vnější činnosti EU a o společné zahraniční a bezpečnostní politice</a:t>
            </a:r>
          </a:p>
          <a:p>
            <a:pPr lvl="1"/>
            <a:r>
              <a:rPr lang="cs-CZ" dirty="0"/>
              <a:t>další otázky (základ unijních orgánů, posílená spolupráce atd.)  </a:t>
            </a:r>
          </a:p>
          <a:p>
            <a:r>
              <a:rPr lang="cs-CZ" sz="2400" dirty="0">
                <a:solidFill>
                  <a:schemeClr val="tx2"/>
                </a:solidFill>
              </a:rPr>
              <a:t>Smlouva o fungování Evropské unie </a:t>
            </a:r>
            <a:r>
              <a:rPr lang="cs-CZ" sz="2400" dirty="0"/>
              <a:t>(SFEU)</a:t>
            </a:r>
          </a:p>
          <a:p>
            <a:pPr lvl="1"/>
            <a:r>
              <a:rPr lang="cs-CZ" dirty="0"/>
              <a:t>358 článků</a:t>
            </a:r>
          </a:p>
          <a:p>
            <a:pPr lvl="1"/>
            <a:r>
              <a:rPr lang="cs-CZ" dirty="0"/>
              <a:t>zásady (pravomoci EU), vnitřní politiky a činnosti, přidružení zámořských území, vnější činnost EU, institucionální a finanční ustanovení (instituce, rozpočet EU)</a:t>
            </a:r>
          </a:p>
          <a:p>
            <a:r>
              <a:rPr lang="cs-CZ" sz="2400" dirty="0">
                <a:solidFill>
                  <a:schemeClr val="tx2"/>
                </a:solidFill>
              </a:rPr>
              <a:t>Listina základních práv EU</a:t>
            </a:r>
          </a:p>
          <a:p>
            <a:pPr lvl="1"/>
            <a:r>
              <a:rPr lang="cs-CZ" dirty="0"/>
              <a:t>ochrana základních lidských práv a svobod tam, kde je aplikováno unijní právo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258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9C6A8B-EE8B-4804-B4A4-DE228323F6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730A7A-AD8A-461D-935B-CE16CBB78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7EC25F-2E7D-4BD3-AA9A-52CF3A67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právo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2BEF8BFD-9386-4763-9159-551EF6784A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757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1BF2FD-9DD5-4E42-AC69-41ED5B246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346889-2C49-47A4-9949-927202A5B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C5CAF19-6E56-455B-AB80-77663CF1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>
              <a:buNone/>
            </a:pPr>
            <a:endParaRPr lang="cs-CZ" dirty="0">
              <a:hlinkClick r:id="rId2"/>
            </a:endParaRPr>
          </a:p>
          <a:p>
            <a:pPr marL="72000" indent="0" algn="ctr">
              <a:buNone/>
            </a:pPr>
            <a:r>
              <a:rPr lang="cs-CZ" dirty="0">
                <a:hlinkClick r:id="rId2"/>
              </a:rPr>
              <a:t>https://kahoot.it/</a:t>
            </a:r>
            <a:r>
              <a:rPr lang="cs-CZ" dirty="0"/>
              <a:t> </a:t>
            </a:r>
          </a:p>
        </p:txBody>
      </p:sp>
      <p:pic>
        <p:nvPicPr>
          <p:cNvPr id="3074" name="Picture 2" descr="Aplikace Kahoot! míří do Česka! Podle průzkumů zaujala nejen učitele, ale i  děti | Objevit.cz">
            <a:extLst>
              <a:ext uri="{FF2B5EF4-FFF2-40B4-BE49-F238E27FC236}">
                <a16:creationId xmlns:a16="http://schemas.microsoft.com/office/drawing/2014/main" id="{F81BC21C-98A4-4B9E-AE7C-2A2ED96A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384300"/>
            <a:ext cx="365125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28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5BE06D-36B3-4C53-A664-274BF048F0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EEFFF0-ED1F-4575-BF32-C850640B41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8ABA27-3D44-469B-B5E2-46501E0E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Teoretická otázka 2 ze zadání na seminář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6237FE-CF49-489D-B0AD-82D5B1B0B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022" y="1692002"/>
            <a:ext cx="10753200" cy="4139998"/>
          </a:xfrm>
        </p:spPr>
        <p:txBody>
          <a:bodyPr/>
          <a:lstStyle/>
          <a:p>
            <a:pPr marL="457200" lvl="0" indent="-457200" algn="just">
              <a:spcBef>
                <a:spcPts val="600"/>
              </a:spcBef>
              <a:buSzPts val="1100"/>
              <a:buFont typeface="+mj-lt"/>
              <a:buAutoNum type="alphaLcParenR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Jaké druhy legislativních aktů mohou orgány EU přijímat pro výkon pravomocí?</a:t>
            </a:r>
          </a:p>
          <a:p>
            <a:pPr marL="457200" lvl="0" indent="-457200" algn="just">
              <a:buSzPts val="1100"/>
              <a:buFont typeface="+mj-lt"/>
              <a:buAutoNum type="alphaLcParenR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Kterými z nich se nemusí členské státy řídit? </a:t>
            </a:r>
          </a:p>
          <a:p>
            <a:pPr marL="457200" lvl="0" indent="-457200" algn="just">
              <a:buSzPts val="1100"/>
              <a:buFont typeface="+mj-lt"/>
              <a:buAutoNum type="alphaLcParenR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jakých jazycích se vydávají legislativní akty, zejména nařízení? (Vyjděte z obrázku pod textem).</a:t>
            </a:r>
          </a:p>
          <a:p>
            <a:pPr marL="457200" lvl="0" indent="-457200" algn="just">
              <a:buSzPts val="1100"/>
              <a:buFont typeface="+mj-lt"/>
              <a:buAutoNum type="alphaLcParenR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Kde se legislativní akty publikují? (Dovoďte z přiloženého printscreenu textu). </a:t>
            </a:r>
          </a:p>
          <a:p>
            <a:pPr marL="457200" lvl="0" indent="-457200" algn="just">
              <a:buSzPts val="1100"/>
              <a:buFont typeface="+mj-lt"/>
              <a:buAutoNum type="alphaLcParenR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 byste popsali základní rozdíl mezi nařízením a směrnicí? Zkuste rozdílů najít co nejvíce z uvedeného textu. </a:t>
            </a:r>
          </a:p>
          <a:p>
            <a:pPr marL="457200" lvl="0" indent="-457200" algn="just">
              <a:spcAft>
                <a:spcPts val="600"/>
              </a:spcAft>
              <a:buSzPts val="1100"/>
              <a:buFont typeface="+mj-lt"/>
              <a:buAutoNum type="alphaLcParenR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Pokuste se také vymezit rozdíl mezi nařízením a rozhodnutím na základě textu.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529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20C023-0205-4C5F-ADD6-2FDFC5255F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6D43FC-8871-4450-8BD1-7C6DEF55F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74D863-E325-4B31-9D06-79A1B05F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Nařízení – článek 288 SFEU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6C6526-4A22-450B-94E7-42BF36C7E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36104"/>
            <a:ext cx="10753200" cy="775017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i="1" dirty="0"/>
              <a:t>Nařízení má obecnou působnost. Je závazné v celém rozsahu a přímo použitelné ve všech členských státech.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DDC38DB2-49CA-4D5A-90DE-1F9A48CEA7D7}"/>
              </a:ext>
            </a:extLst>
          </p:cNvPr>
          <p:cNvSpPr txBox="1">
            <a:spLocks/>
          </p:cNvSpPr>
          <p:nvPr/>
        </p:nvSpPr>
        <p:spPr>
          <a:xfrm>
            <a:off x="719400" y="2411604"/>
            <a:ext cx="10753200" cy="3726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cs-CZ" sz="2400" kern="0" dirty="0">
                <a:solidFill>
                  <a:schemeClr val="tx2"/>
                </a:solidFill>
              </a:rPr>
              <a:t>unifikace (sjednocování) </a:t>
            </a:r>
            <a:r>
              <a:rPr lang="cs-CZ" sz="2400" kern="0" dirty="0"/>
              <a:t>práva EU = potřeba jednotné úpravy</a:t>
            </a:r>
          </a:p>
          <a:p>
            <a:pPr algn="just">
              <a:lnSpc>
                <a:spcPct val="100000"/>
              </a:lnSpc>
            </a:pPr>
            <a:r>
              <a:rPr lang="cs-CZ" sz="2400" kern="0" dirty="0"/>
              <a:t>obecná působnost = </a:t>
            </a:r>
            <a:r>
              <a:rPr lang="cs-CZ" sz="2400" kern="0" dirty="0" err="1"/>
              <a:t>celounijně</a:t>
            </a:r>
            <a:endParaRPr lang="cs-CZ" sz="2400" kern="0" dirty="0"/>
          </a:p>
          <a:p>
            <a:pPr algn="just">
              <a:lnSpc>
                <a:spcPct val="100000"/>
              </a:lnSpc>
            </a:pPr>
            <a:r>
              <a:rPr lang="cs-CZ" sz="2400" kern="0" dirty="0"/>
              <a:t>závazné v celém rozsahu = jak pro ČS, tak pro jednotlivce, ale i orgány EU</a:t>
            </a:r>
          </a:p>
          <a:p>
            <a:pPr algn="just">
              <a:lnSpc>
                <a:spcPct val="100000"/>
              </a:lnSpc>
            </a:pPr>
            <a:r>
              <a:rPr lang="cs-CZ" sz="2400" kern="0" dirty="0"/>
              <a:t>jednotlivec se může dovolávat ochrany individuálních práv před vnitrostátními soudy členských států</a:t>
            </a:r>
          </a:p>
          <a:p>
            <a:pPr algn="just">
              <a:lnSpc>
                <a:spcPct val="100000"/>
              </a:lnSpc>
            </a:pPr>
            <a:r>
              <a:rPr lang="cs-CZ" sz="2400" kern="0" dirty="0"/>
              <a:t>typicky tam, kde jsou výlučné pravomoci </a:t>
            </a:r>
          </a:p>
          <a:p>
            <a:pPr algn="just">
              <a:lnSpc>
                <a:spcPct val="100000"/>
              </a:lnSpc>
            </a:pPr>
            <a:r>
              <a:rPr lang="cs-CZ" sz="2400" kern="0" dirty="0"/>
              <a:t>neprovádí se do vnitrostátního práva (např. do zákona) – platí přímo to nařízení – hovoříme o tzv. přímé použitelnosti </a:t>
            </a:r>
          </a:p>
          <a:p>
            <a:pPr algn="just">
              <a:lnSpc>
                <a:spcPct val="100000"/>
              </a:lnSpc>
            </a:pPr>
            <a:r>
              <a:rPr lang="cs-CZ" sz="2400" kern="0" dirty="0"/>
              <a:t>jednotlivec se může dovolávat ochrany individuálních práv před vnitrostátními soudy členských států</a:t>
            </a:r>
          </a:p>
          <a:p>
            <a:pPr algn="just">
              <a:lnSpc>
                <a:spcPct val="100000"/>
              </a:lnSpc>
            </a:pPr>
            <a:endParaRPr lang="cs-CZ" sz="2400" kern="0" dirty="0"/>
          </a:p>
        </p:txBody>
      </p:sp>
    </p:spTree>
    <p:extLst>
      <p:ext uri="{BB962C8B-B14F-4D97-AF65-F5344CB8AC3E}">
        <p14:creationId xmlns:p14="http://schemas.microsoft.com/office/powerpoint/2010/main" val="1410340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813381-98FB-461B-BFDB-47F8C5512B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680489-BEC2-4581-8766-EA0EB9DDB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69D9DC-1077-44FB-B8C1-27A7E3B7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Směrnice – článek 288 SFEU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E991543-6A78-47C4-B475-A4EB5E7BE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71797"/>
            <a:ext cx="10753200" cy="114356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400" i="1" dirty="0"/>
              <a:t>Směrnice je závazná pro každý stát, kterému je určena, pokud jde o výsledek, jehož má být dosaženo, přičemž volba formy a prostředků se ponechává vnitrostátním orgánům.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5AA0245F-439C-48CA-95C2-5DE91868A937}"/>
              </a:ext>
            </a:extLst>
          </p:cNvPr>
          <p:cNvSpPr txBox="1">
            <a:spLocks/>
          </p:cNvSpPr>
          <p:nvPr/>
        </p:nvSpPr>
        <p:spPr>
          <a:xfrm>
            <a:off x="719400" y="2782314"/>
            <a:ext cx="10753200" cy="34456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cs-CZ" sz="2400" kern="0" dirty="0"/>
              <a:t>adresována výhradně členským státům – musí provést do vnitrostátní úpravy</a:t>
            </a:r>
          </a:p>
          <a:p>
            <a:pPr lvl="1" algn="just"/>
            <a:r>
              <a:rPr lang="cs-CZ" kern="0" dirty="0">
                <a:solidFill>
                  <a:srgbClr val="0000DC"/>
                </a:solidFill>
              </a:rPr>
              <a:t>transpozice</a:t>
            </a:r>
            <a:r>
              <a:rPr lang="cs-CZ" kern="0" dirty="0"/>
              <a:t> = obsah se přenese do vnitrostátního práva</a:t>
            </a:r>
          </a:p>
          <a:p>
            <a:pPr lvl="1" algn="just"/>
            <a:r>
              <a:rPr lang="cs-CZ" kern="0" dirty="0">
                <a:solidFill>
                  <a:srgbClr val="0000DC"/>
                </a:solidFill>
              </a:rPr>
              <a:t>implementace</a:t>
            </a:r>
            <a:r>
              <a:rPr lang="cs-CZ" kern="0" dirty="0"/>
              <a:t> = fakticky se zajišťuje/respektuje aplikace právního předpisu, který se vykládá ve smyslu směrnice</a:t>
            </a:r>
          </a:p>
          <a:p>
            <a:pPr lvl="1" algn="just"/>
            <a:r>
              <a:rPr lang="cs-CZ" kern="0" dirty="0"/>
              <a:t>k tomu je stanovena lhůta (transpoziční a implementační)</a:t>
            </a:r>
          </a:p>
          <a:p>
            <a:pPr algn="just">
              <a:lnSpc>
                <a:spcPct val="100000"/>
              </a:lnSpc>
            </a:pPr>
            <a:r>
              <a:rPr lang="cs-CZ" sz="2400" kern="0" dirty="0">
                <a:solidFill>
                  <a:srgbClr val="0000DC"/>
                </a:solidFill>
              </a:rPr>
              <a:t>harmonizace (sblížení) </a:t>
            </a:r>
            <a:r>
              <a:rPr lang="cs-CZ" sz="2400" kern="0" dirty="0"/>
              <a:t>vnitrostátní právní úpravy /žádná </a:t>
            </a:r>
          </a:p>
          <a:p>
            <a:pPr algn="just">
              <a:lnSpc>
                <a:spcPct val="100000"/>
              </a:lnSpc>
            </a:pPr>
            <a:r>
              <a:rPr lang="cs-CZ" sz="2400" kern="0" dirty="0"/>
              <a:t>stanoví výsledek, kterého má být dosaženo (rámec, zásady, standard)</a:t>
            </a:r>
          </a:p>
          <a:p>
            <a:pPr algn="just">
              <a:lnSpc>
                <a:spcPct val="100000"/>
              </a:lnSpc>
            </a:pPr>
            <a:r>
              <a:rPr lang="cs-CZ" sz="2400" kern="0" dirty="0"/>
              <a:t>forma provedení (do podoby právního předpisu) – členské státy</a:t>
            </a:r>
          </a:p>
          <a:p>
            <a:pPr algn="just">
              <a:lnSpc>
                <a:spcPct val="100000"/>
              </a:lnSpc>
            </a:pPr>
            <a:r>
              <a:rPr lang="cs-CZ" sz="2400" kern="0" dirty="0"/>
              <a:t>typicky tam, kde jsou sdílené pravomoci, ale i u výlučné pravomoci</a:t>
            </a:r>
          </a:p>
          <a:p>
            <a:pPr algn="just">
              <a:lnSpc>
                <a:spcPct val="100000"/>
              </a:lnSpc>
            </a:pPr>
            <a:r>
              <a:rPr lang="cs-CZ" sz="2400" kern="0" dirty="0"/>
              <a:t>neprovedení řádně a včas – porušení povinnosti</a:t>
            </a:r>
          </a:p>
        </p:txBody>
      </p:sp>
    </p:spTree>
    <p:extLst>
      <p:ext uri="{BB962C8B-B14F-4D97-AF65-F5344CB8AC3E}">
        <p14:creationId xmlns:p14="http://schemas.microsoft.com/office/powerpoint/2010/main" val="2498213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CF4983-DFA9-4EB5-89F5-4D6A603BD7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3915FF-6B0E-4D65-BC5C-0802D6E61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3A2D1F-349C-45D8-9CBE-E228E4F5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Rozhodnutí – článek 288 SFEU 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EBF8D560-898F-4C36-BC25-CBCD73F9D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84353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400" i="1" dirty="0"/>
              <a:t>Rozhodnutí je závazné v celém rozsahu. Pokud jsou v něm uvedeni ti, jimž je určeno, je závazné pouze pro ně.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26C7526B-9BC6-4F30-B3AE-7813CC4355E3}"/>
              </a:ext>
            </a:extLst>
          </p:cNvPr>
          <p:cNvSpPr txBox="1">
            <a:spLocks/>
          </p:cNvSpPr>
          <p:nvPr/>
        </p:nvSpPr>
        <p:spPr>
          <a:xfrm>
            <a:off x="719400" y="2692314"/>
            <a:ext cx="10753200" cy="9542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cs-CZ" sz="2400" kern="0" dirty="0"/>
              <a:t>podobné účinky jako nařízení</a:t>
            </a:r>
          </a:p>
          <a:p>
            <a:pPr algn="just">
              <a:lnSpc>
                <a:spcPct val="100000"/>
              </a:lnSpc>
            </a:pPr>
            <a:r>
              <a:rPr lang="cs-CZ" sz="2400" kern="0" dirty="0"/>
              <a:t>někdy je určeno jen některým subjektům (členské státy, orgány EU) </a:t>
            </a: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38F1A73E-99F4-4595-8C7F-E42B46A96A9C}"/>
              </a:ext>
            </a:extLst>
          </p:cNvPr>
          <p:cNvSpPr txBox="1">
            <a:spLocks/>
          </p:cNvSpPr>
          <p:nvPr/>
        </p:nvSpPr>
        <p:spPr>
          <a:xfrm>
            <a:off x="719400" y="4286989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dirty="0"/>
              <a:t>Doporučení a stanoviska</a:t>
            </a:r>
            <a:r>
              <a:rPr lang="cs-CZ" kern="0" dirty="0"/>
              <a:t> – článek 288 SFEU </a:t>
            </a: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FB7CDC59-1427-4AB5-BC56-74A55285325B}"/>
              </a:ext>
            </a:extLst>
          </p:cNvPr>
          <p:cNvSpPr txBox="1">
            <a:spLocks/>
          </p:cNvSpPr>
          <p:nvPr/>
        </p:nvSpPr>
        <p:spPr>
          <a:xfrm>
            <a:off x="719400" y="4967110"/>
            <a:ext cx="10753200" cy="1032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právně nezávazná</a:t>
            </a:r>
          </a:p>
          <a:p>
            <a:r>
              <a:rPr lang="cs-CZ" sz="2400" kern="0" dirty="0"/>
              <a:t>proto z pohledu práva nejsou zas tak zajímavá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55630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F6FE2D-65FB-4993-A0E7-8C368335FA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246459-ABB9-4DF9-A8B0-D389D7FE4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49E4E5-472F-4FA4-B069-0244BD374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najdeme?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6CE016-7B17-467B-883E-E7492501F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2769829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/>
              <a:t>Úřední věstník Evropské unie – publikace, zveřejnění (povinně nařízení, ale i směrnice se zveřejňují)</a:t>
            </a:r>
          </a:p>
          <a:p>
            <a:r>
              <a:rPr lang="cs-CZ" dirty="0"/>
              <a:t>EUR-Lex </a:t>
            </a:r>
            <a:r>
              <a:rPr lang="cs-CZ" dirty="0">
                <a:hlinkClick r:id="rId2"/>
              </a:rPr>
              <a:t>https://eur-lex.europa.eu/</a:t>
            </a:r>
            <a:r>
              <a:rPr lang="cs-CZ" dirty="0"/>
              <a:t> </a:t>
            </a:r>
          </a:p>
          <a:p>
            <a:r>
              <a:rPr lang="cs-CZ" dirty="0"/>
              <a:t>Curia </a:t>
            </a:r>
            <a:r>
              <a:rPr lang="cs-CZ" dirty="0">
                <a:hlinkClick r:id="rId3"/>
              </a:rPr>
              <a:t>https://curia.europa.eu/</a:t>
            </a:r>
            <a:r>
              <a:rPr lang="cs-CZ" dirty="0"/>
              <a:t> (rozhodnutí SD EU)</a:t>
            </a:r>
          </a:p>
        </p:txBody>
      </p:sp>
    </p:spTree>
    <p:extLst>
      <p:ext uri="{BB962C8B-B14F-4D97-AF65-F5344CB8AC3E}">
        <p14:creationId xmlns:p14="http://schemas.microsoft.com/office/powerpoint/2010/main" val="564909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7A7BCE-02A7-4EA2-BBF5-E54AF548E7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727DC3-ADEC-4C9E-BBB0-E8E257B63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B6380A-9085-4AA3-8730-C771C69C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takové prameny vypadají?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138BDAE-C305-49DF-8F05-8C7CB5753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8" y="1539314"/>
            <a:ext cx="6193266" cy="45986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E258217-B6C4-4553-B4FA-F31632610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44" y="1539314"/>
            <a:ext cx="5629337" cy="46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4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24EE6B-BB5F-4C0A-A085-78F6435ACF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F4150C-E7CA-431D-98CF-983FEE5C77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D6D5C8-1687-454E-9BE6-C55EA5AC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7F2456D-4756-47A7-8C08-668A57A751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7108" y="2195328"/>
            <a:ext cx="9132983" cy="24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06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00735C-3310-4A10-A397-0C8B6F9253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D05E4C-FB14-43AC-BB17-EF751018DF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70BB0C-1DF7-4F27-A489-55C80528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Teoretická otázka 5 ze zadání na seminář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9651551-95F9-49CD-8D48-ECBC6A9A6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196952"/>
          </a:xfrm>
        </p:spPr>
        <p:txBody>
          <a:bodyPr/>
          <a:lstStyle/>
          <a:p>
            <a:pPr marL="72000" indent="0" algn="ctr">
              <a:buNone/>
            </a:pPr>
            <a:r>
              <a:rPr lang="cs-CZ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Víte, jakým způsobem se přijímají legislativní akty EU (nařízení, směrnice)? Který orgán EU má onu iniciativní funkci (a navrhuje) a které orgány a jakým způsobem přijímají?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852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059288-B32C-4E63-977B-FB64DBCEAA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C11261-7775-4158-97E3-B9AE81FA9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39C2AC-E674-435A-9CB9-E80F9CB2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00" y="1947574"/>
            <a:ext cx="10753200" cy="1048510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Řádný legislativní postup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19C4432D-BAE3-4FC4-90AA-AF34342009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68172" y="2812288"/>
          <a:ext cx="7076796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adpis 3">
            <a:extLst>
              <a:ext uri="{FF2B5EF4-FFF2-40B4-BE49-F238E27FC236}">
                <a16:creationId xmlns:a16="http://schemas.microsoft.com/office/drawing/2014/main" id="{25250CA8-C337-4158-9BAA-BBC41CE482B4}"/>
              </a:ext>
            </a:extLst>
          </p:cNvPr>
          <p:cNvSpPr txBox="1">
            <a:spLocks/>
          </p:cNvSpPr>
          <p:nvPr/>
        </p:nvSpPr>
        <p:spPr>
          <a:xfrm>
            <a:off x="540000" y="616742"/>
            <a:ext cx="10753200" cy="1048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Tím jsme si trochu udělali proklik k přijímání legislativních aktů EU</a:t>
            </a:r>
          </a:p>
        </p:txBody>
      </p:sp>
    </p:spTree>
    <p:extLst>
      <p:ext uri="{BB962C8B-B14F-4D97-AF65-F5344CB8AC3E}">
        <p14:creationId xmlns:p14="http://schemas.microsoft.com/office/powerpoint/2010/main" val="202261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574DF5-81F5-4BA2-89EE-1410261B84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A8DCC6-8BA5-4387-8463-B9DD32EB2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DDCD1A-5883-493A-8C47-C9CAB3DC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postup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6621A9-F8ED-4639-9143-AC8E0AB66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63883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řádný</a:t>
            </a:r>
          </a:p>
          <a:p>
            <a:pPr lvl="1"/>
            <a:r>
              <a:rPr lang="cs-CZ" sz="2400" dirty="0"/>
              <a:t>Rada (EU) rozhoduje kvalifikovanou většinou </a:t>
            </a:r>
          </a:p>
          <a:p>
            <a:r>
              <a:rPr lang="cs-CZ" dirty="0">
                <a:solidFill>
                  <a:schemeClr val="tx2"/>
                </a:solidFill>
              </a:rPr>
              <a:t>zvláštní </a:t>
            </a:r>
          </a:p>
          <a:p>
            <a:pPr lvl="1"/>
            <a:r>
              <a:rPr lang="cs-CZ" sz="2400" dirty="0"/>
              <a:t>Rada rozhoduje jednomyslně</a:t>
            </a:r>
          </a:p>
          <a:p>
            <a:pPr lvl="1"/>
            <a:r>
              <a:rPr lang="cs-CZ" sz="2400" dirty="0"/>
              <a:t>není zde spolurozhodování s Evropským parlamentem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D569201-4BCF-4F39-B084-38A732201EFF}"/>
              </a:ext>
            </a:extLst>
          </p:cNvPr>
          <p:cNvSpPr/>
          <p:nvPr/>
        </p:nvSpPr>
        <p:spPr bwMode="auto">
          <a:xfrm>
            <a:off x="1848897" y="4743779"/>
            <a:ext cx="3617406" cy="9947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 znamená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kvalifikovaná</a:t>
            </a: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 většina?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2A26C44C-BFC4-428B-8C93-561A3DDB0FA3}"/>
              </a:ext>
            </a:extLst>
          </p:cNvPr>
          <p:cNvSpPr/>
          <p:nvPr/>
        </p:nvSpPr>
        <p:spPr bwMode="auto">
          <a:xfrm>
            <a:off x="6096000" y="4743780"/>
            <a:ext cx="3617406" cy="9947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 znamená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jednomyslnost?</a:t>
            </a:r>
          </a:p>
        </p:txBody>
      </p:sp>
    </p:spTree>
    <p:extLst>
      <p:ext uri="{BB962C8B-B14F-4D97-AF65-F5344CB8AC3E}">
        <p14:creationId xmlns:p14="http://schemas.microsoft.com/office/powerpoint/2010/main" val="247105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CE912A-ED6A-4B76-8785-E8DFD6873A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E5B00A-1507-4FD8-A0C2-E0A6D3EC4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37BAA98-A1E8-4820-B398-618BCA54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Podstata EU a její specifika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0BBAFC6-728F-4D83-9011-5AD3A19F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28" y="4235226"/>
            <a:ext cx="2642716" cy="18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39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BFF4DE-E41E-475F-80D8-4620243C4A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70B51D-0007-474A-99C0-E8B051697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886C41-AEAD-4CCC-B5DC-C2032FFB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Pravomoci EU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EAFE5D3B-9DEA-4949-9842-021AB80AFF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4294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CDA66C-8E64-407E-B7E8-9859849A8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6918E8-1F3B-478B-B413-009FAA6E0C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A59D1D-00C5-43E8-8267-76C50EA0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Výlučná pravomoc – čl. 3 SFEU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1D2B76C-C237-44B9-9BB4-9ECEBAB1F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2893"/>
            <a:ext cx="10753200" cy="308853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200" i="1" dirty="0"/>
              <a:t>Unie má výlučnou pravomoc v těchto oblastech: </a:t>
            </a:r>
          </a:p>
          <a:p>
            <a:pPr marL="72000" indent="0">
              <a:buNone/>
            </a:pPr>
            <a:r>
              <a:rPr lang="cs-CZ" sz="2200" i="1" dirty="0"/>
              <a:t>a) celní unie; </a:t>
            </a:r>
          </a:p>
          <a:p>
            <a:pPr marL="72000" indent="0">
              <a:buNone/>
            </a:pPr>
            <a:r>
              <a:rPr lang="cs-CZ" sz="2200" i="1" dirty="0"/>
              <a:t>b) stanovení pravidel hospodářské soutěže nezbytných pro fungování vnitřního trhu; </a:t>
            </a:r>
          </a:p>
          <a:p>
            <a:pPr marL="72000" indent="0">
              <a:buNone/>
            </a:pPr>
            <a:r>
              <a:rPr lang="cs-CZ" sz="2200" i="1" dirty="0"/>
              <a:t>c) měnová politika pro členské státy, jejichž měnou je euro; </a:t>
            </a:r>
          </a:p>
          <a:p>
            <a:pPr marL="72000" indent="0">
              <a:buNone/>
            </a:pPr>
            <a:r>
              <a:rPr lang="cs-CZ" sz="2200" i="1" dirty="0"/>
              <a:t>d) zachování biologických mořských zdrojů v rámci společné rybářské politiky; </a:t>
            </a:r>
          </a:p>
          <a:p>
            <a:pPr marL="72000" indent="0">
              <a:buNone/>
            </a:pPr>
            <a:r>
              <a:rPr lang="cs-CZ" sz="2200" i="1" dirty="0"/>
              <a:t>e) společná obchodní politika.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7DAB48AC-9906-43DF-BCFF-3B03CB6C43F7}"/>
              </a:ext>
            </a:extLst>
          </p:cNvPr>
          <p:cNvSpPr txBox="1">
            <a:spLocks/>
          </p:cNvSpPr>
          <p:nvPr/>
        </p:nvSpPr>
        <p:spPr>
          <a:xfrm>
            <a:off x="720000" y="4691431"/>
            <a:ext cx="10753200" cy="14465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pouze orgány EU mohou v dané oblasti vytvářet a přijímat právní akty</a:t>
            </a:r>
          </a:p>
          <a:p>
            <a:r>
              <a:rPr lang="cs-CZ" sz="2400" kern="0" dirty="0"/>
              <a:t>členské státy nemohou, ledaže jsou k tomu zmocněny EU</a:t>
            </a:r>
          </a:p>
          <a:p>
            <a:r>
              <a:rPr lang="cs-CZ" sz="2400" kern="0" dirty="0"/>
              <a:t>typicky forma </a:t>
            </a:r>
            <a:r>
              <a:rPr lang="cs-CZ" sz="2400" b="1" kern="0" dirty="0">
                <a:solidFill>
                  <a:schemeClr val="tx2"/>
                </a:solidFill>
              </a:rPr>
              <a:t>nařízení</a:t>
            </a:r>
          </a:p>
        </p:txBody>
      </p:sp>
    </p:spTree>
    <p:extLst>
      <p:ext uri="{BB962C8B-B14F-4D97-AF65-F5344CB8AC3E}">
        <p14:creationId xmlns:p14="http://schemas.microsoft.com/office/powerpoint/2010/main" val="3605123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9C8AC8-49B8-4291-A6A8-BD23846CF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C2AECB-E5E6-4092-8CD1-73FCAB593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03117E-DF6E-49FB-8F2F-913F6D99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555942"/>
            <a:ext cx="10753200" cy="451576"/>
          </a:xfrm>
        </p:spPr>
        <p:txBody>
          <a:bodyPr/>
          <a:lstStyle/>
          <a:p>
            <a:r>
              <a:rPr lang="cs-CZ" dirty="0"/>
              <a:t>Sdílená pravomoc – čl. 4 SFEU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2C36D0E-A2A4-46A8-A266-DE0B47FC5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4675695"/>
            <a:ext cx="11067068" cy="187593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právní akty vytváří EU i ČS (proto sdílená)</a:t>
            </a:r>
          </a:p>
          <a:p>
            <a:r>
              <a:rPr lang="cs-CZ" sz="2000" dirty="0"/>
              <a:t>členské státy v rozsahu, v jakém ji EU nevykonala či přestala vykonávat</a:t>
            </a:r>
          </a:p>
          <a:p>
            <a:r>
              <a:rPr lang="cs-CZ" sz="2000" dirty="0"/>
              <a:t>vše, co nespadá do výlučné, koordinační či podpůrné</a:t>
            </a:r>
          </a:p>
          <a:p>
            <a:r>
              <a:rPr lang="cs-CZ" sz="2000" dirty="0"/>
              <a:t>typicky forma </a:t>
            </a:r>
            <a:r>
              <a:rPr lang="cs-CZ" sz="2000" b="1" dirty="0">
                <a:solidFill>
                  <a:schemeClr val="tx2"/>
                </a:solidFill>
              </a:rPr>
              <a:t>směrnice </a:t>
            </a:r>
            <a:r>
              <a:rPr lang="cs-CZ" sz="2000" dirty="0"/>
              <a:t>(ne však výlučně, máme i nařízení)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D2D3EFAD-2C8C-41F0-B256-2637B033F415}"/>
              </a:ext>
            </a:extLst>
          </p:cNvPr>
          <p:cNvSpPr txBox="1">
            <a:spLocks/>
          </p:cNvSpPr>
          <p:nvPr/>
        </p:nvSpPr>
        <p:spPr>
          <a:xfrm>
            <a:off x="518474" y="1230089"/>
            <a:ext cx="11067068" cy="336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1800" i="1" dirty="0"/>
              <a:t>Sdílená pravomoc Unie a členských států se uplatňuje v těchto hlavních oblastech: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1800" i="1" dirty="0"/>
              <a:t>vnitřní trh;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1800" i="1" dirty="0"/>
              <a:t>sociální politika, pokud jde o hlediska vymezená v této smlouvě;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1800" i="1" dirty="0"/>
              <a:t>hospodářská, sociální a územní soudržnost;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1800" i="1" dirty="0"/>
              <a:t>zemědělství a rybolov, vyjma zachování biologických mořských zdrojů;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1800" i="1" dirty="0"/>
              <a:t>životní prostředí;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1800" i="1" dirty="0"/>
              <a:t>ochrana spotřebitele;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1800" i="1" dirty="0"/>
              <a:t>doprava;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1800" i="1" dirty="0"/>
              <a:t>transevropské sítě;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1800" i="1" dirty="0"/>
              <a:t>energetika;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1800" i="1" dirty="0"/>
              <a:t>prostor svobody, bezpečnosti a práva;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1800" i="1" dirty="0"/>
              <a:t>společné otázky bezpečnosti v oblasti veřejného zdraví, pokud jde o hlediska vymezená v této smlouvě.</a:t>
            </a:r>
            <a:endParaRPr lang="cs-CZ" sz="1800" i="1" kern="0" dirty="0"/>
          </a:p>
        </p:txBody>
      </p:sp>
    </p:spTree>
    <p:extLst>
      <p:ext uri="{BB962C8B-B14F-4D97-AF65-F5344CB8AC3E}">
        <p14:creationId xmlns:p14="http://schemas.microsoft.com/office/powerpoint/2010/main" val="2242737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119990-1117-4395-9422-9619218894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2E6EFA-8D6D-4EAA-93C1-F6D2D9751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6E0706-1BA1-4DAF-AE0B-0D1D65DB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Koordinační pravomoc – čl. 5 SFEU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C78F13-8BC6-433F-8C46-875B7138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73699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koordinace hospodářských politik a politiky zaměstnanosti – vymezuje směry těchto politik</a:t>
            </a:r>
          </a:p>
          <a:p>
            <a:r>
              <a:rPr lang="cs-CZ" sz="2400" dirty="0"/>
              <a:t>EU může přijímat opatření</a:t>
            </a:r>
          </a:p>
        </p:txBody>
      </p:sp>
    </p:spTree>
    <p:extLst>
      <p:ext uri="{BB962C8B-B14F-4D97-AF65-F5344CB8AC3E}">
        <p14:creationId xmlns:p14="http://schemas.microsoft.com/office/powerpoint/2010/main" val="975151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727AD0-BC5B-4CAF-9A77-D12E18C81D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BEC9C-CCC0-40E1-9CC3-E49E983C93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EB14AE-CCE8-4548-8F74-7773E704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Podpůrná pravomoc – čl. 6 SFEU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CF6AB4D-301E-4DCC-8594-6BDFE4F57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4756566"/>
            <a:ext cx="10753200" cy="105138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EU pouze podporuje, koordinuje, doplňuje </a:t>
            </a:r>
          </a:p>
          <a:p>
            <a:r>
              <a:rPr lang="cs-CZ" sz="2400" dirty="0"/>
              <a:t>ČS nesvěřily pravomoc – mohou proto vydávat akty jen k podpoře</a:t>
            </a:r>
            <a:endParaRPr lang="cs-CZ" dirty="0"/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56B94582-328F-484B-AFB8-DC2E4F5EE4B6}"/>
              </a:ext>
            </a:extLst>
          </p:cNvPr>
          <p:cNvSpPr txBox="1">
            <a:spLocks/>
          </p:cNvSpPr>
          <p:nvPr/>
        </p:nvSpPr>
        <p:spPr>
          <a:xfrm>
            <a:off x="720000" y="1512892"/>
            <a:ext cx="10753200" cy="2964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400" i="1" dirty="0"/>
              <a:t>Oblasti těchto činností na evropské úrovni jsou: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2400" i="1" dirty="0"/>
              <a:t>ochrana a zlepšování lidského zdraví;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2400" i="1" dirty="0"/>
              <a:t>průmysl;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2400" i="1" dirty="0"/>
              <a:t>kultura;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2400" i="1" dirty="0"/>
              <a:t>cestovní ruch;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2400" i="1" dirty="0"/>
              <a:t>všeobecné vzdělávání, odborné vzdělávání, mládež a sport;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2400" i="1" dirty="0"/>
              <a:t>civilní ochrana; </a:t>
            </a:r>
          </a:p>
          <a:p>
            <a:pPr marL="529200" indent="-457200">
              <a:lnSpc>
                <a:spcPct val="100000"/>
              </a:lnSpc>
              <a:buAutoNum type="alphaLcParenR"/>
            </a:pPr>
            <a:r>
              <a:rPr lang="cs-CZ" sz="2400" i="1" dirty="0"/>
              <a:t>správní spolupráce.</a:t>
            </a:r>
            <a:endParaRPr lang="cs-CZ" sz="2200" i="1" kern="0" dirty="0"/>
          </a:p>
        </p:txBody>
      </p:sp>
    </p:spTree>
    <p:extLst>
      <p:ext uri="{BB962C8B-B14F-4D97-AF65-F5344CB8AC3E}">
        <p14:creationId xmlns:p14="http://schemas.microsoft.com/office/powerpoint/2010/main" val="1084815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A7BA48-17C1-47E2-8ED7-3B9FD56A7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6530E6-A6E1-4EA0-B71C-48FD77A07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1BC3F0-A7A0-4FDA-863F-3623214F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Teoretická otázka 4 ze zadání na seminář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706907-578D-4C7C-B774-B474D832C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73361"/>
            <a:ext cx="10753200" cy="4631680"/>
          </a:xfrm>
        </p:spPr>
        <p:txBody>
          <a:bodyPr/>
          <a:lstStyle/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směrnice Evropského parlamentu a Rady 2011/83/EU ze dne 25. října 2011 o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právech spotřebitelů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arenR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nařízení Komise (EU) č. 666/2013 ze dne 8. července 2013, kterým se provádí směrnice Evropského parlamentu a Rady 2009/125/ES, pokud jde o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požadavky na ekodesign vysavačů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arenR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směrnice Evropského parlamentu a Rady (EU) 2019/904 ze dne 5. června 2019 o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omezení dopadu některých plastových výrobků na životní prostředí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arenR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doporučení Rady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smíšeném učení v zájmu vysoce kvalitního a inkluzivního primárního a sekundárního vzdělávání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(prozatím návrh)</a:t>
            </a: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arenR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nařízení Evropského parlamentu a Rady (EU) č. 952/2013 ze dne 9. října 2013, kterým se stanoví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celní kodex Unie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arenR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nařízení Evropského parlamentu a Rady (EU) č. 24/2018 ze dne 3. února 2018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požadavcích na barvu dresů při fotbalových utkání na úrovni druhé a vyšší ligy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6921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9AABC1-D141-4E8E-BB5F-9B96D7A703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35855E-86A7-42A1-BAE7-B0B220A43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5154C5-A237-4ED9-89D9-470D31A3A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898788"/>
            <a:ext cx="10753200" cy="4139998"/>
          </a:xfrm>
        </p:spPr>
        <p:txBody>
          <a:bodyPr/>
          <a:lstStyle/>
          <a:p>
            <a:pPr marL="742950" lvl="1" indent="-285750" algn="just">
              <a:lnSpc>
                <a:spcPct val="150000"/>
              </a:lnSpc>
              <a:buFont typeface="+mj-lt"/>
              <a:buAutoNum type="alphaLcParenR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nařízení Evropského parlamentu a Rady (EU) č. 1151/2012 ze dne 21. listopadu 2012 o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režimech jakosti zemědělských produktů a potravin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arenR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nařízení Evropského parlamentu a Rady (EU) č. 1143/2014 ze dne 22. října 2014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prevenci a regulaci zavlékání či vysazování a šíření invazních nepůvodních druhů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arenR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nařízení Evropského parlamentu a Rady (ES) č. 261/2004 ze dne 11. února 2004, kterým se stanoví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společná pravidla náhrad a pomoci cestujícím v letecké dopravě v případě odepření nástupu na palubu, zrušení nebo významného zpoždění letů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směrnice Evropského parlamentu a Rady 2010/40/EU ze dne 7. července 2010 o </a:t>
            </a: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rámci pro zavedení inteligentních dopravních systémů v oblasti silniční dopravy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0508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162075-BDB7-4423-BEE2-836B186201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286DD4-2E79-41D8-97EE-EFC8DDDEC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AE8DB2B-7534-4EFB-80C7-42315356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Úkol pro náročné – právní řád ČR a EU</a:t>
            </a:r>
          </a:p>
        </p:txBody>
      </p:sp>
    </p:spTree>
    <p:extLst>
      <p:ext uri="{BB962C8B-B14F-4D97-AF65-F5344CB8AC3E}">
        <p14:creationId xmlns:p14="http://schemas.microsoft.com/office/powerpoint/2010/main" val="2361991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643F5D-15F7-43D0-B378-2C678495B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A4263C-DC58-435E-8A29-94D8FA165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17002E-374C-42B1-9424-C796AC70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práva</a:t>
            </a:r>
            <a:endParaRPr lang="en-US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CAF390F-74ED-48DC-8698-0699A5F51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884986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i="1" dirty="0"/>
              <a:t>Kam zařadíme unijní právo? Například nařízení EU či směrnici EU?</a:t>
            </a:r>
          </a:p>
          <a:p>
            <a:endParaRPr lang="cs-CZ" dirty="0"/>
          </a:p>
          <a:p>
            <a:endParaRPr lang="en-US" dirty="0"/>
          </a:p>
        </p:txBody>
      </p:sp>
      <p:graphicFrame>
        <p:nvGraphicFramePr>
          <p:cNvPr id="9" name="Zástupný obsah 5">
            <a:extLst>
              <a:ext uri="{FF2B5EF4-FFF2-40B4-BE49-F238E27FC236}">
                <a16:creationId xmlns:a16="http://schemas.microsoft.com/office/drawing/2014/main" id="{029F43A6-6D18-4F4D-BF31-A4124A2447D0}"/>
              </a:ext>
            </a:extLst>
          </p:cNvPr>
          <p:cNvGraphicFramePr>
            <a:graphicFrameLocks/>
          </p:cNvGraphicFramePr>
          <p:nvPr/>
        </p:nvGraphicFramePr>
        <p:xfrm>
          <a:off x="4991546" y="1567576"/>
          <a:ext cx="6647079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F8B0111F-8DAA-4A11-AB95-B2F258266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754" y="2882737"/>
            <a:ext cx="2502039" cy="29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58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F4BBF7-DDF1-4FCE-8A58-0A464EF489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AC2F52-02B9-41B9-A854-CD4E82486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376B005-9FAF-4965-BECD-84D08361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Vnitřní trh – volný pohyb osob a zboží</a:t>
            </a:r>
          </a:p>
        </p:txBody>
      </p:sp>
    </p:spTree>
    <p:extLst>
      <p:ext uri="{BB962C8B-B14F-4D97-AF65-F5344CB8AC3E}">
        <p14:creationId xmlns:p14="http://schemas.microsoft.com/office/powerpoint/2010/main" val="134336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543181-A29E-4574-943E-0EECB722F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D76840-FD44-4D69-96BE-660DEE161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15C9B4-511F-4C1D-A372-7D1D33AF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Členské státy EU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E6717B-DC98-476A-9CBF-171645FAAD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18" y="1692274"/>
            <a:ext cx="5558229" cy="425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229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BF32E5-2B59-49DE-9C76-C37431E949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E696F3-3FFB-44C3-ADD9-065B0A87D7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239DB9-9CAE-489E-A5A4-1F1BDB11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integrace</a:t>
            </a:r>
            <a:endParaRPr lang="en-US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A080EB2-D84C-475D-85D0-C58A149B90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1062" y="1222203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Otazník, Otazník png | PNGEgg">
            <a:extLst>
              <a:ext uri="{FF2B5EF4-FFF2-40B4-BE49-F238E27FC236}">
                <a16:creationId xmlns:a16="http://schemas.microsoft.com/office/drawing/2014/main" id="{4E67B6B8-AFDB-4361-8704-89008D05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22" y="5293553"/>
            <a:ext cx="1611312" cy="8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24D3FE32-6B8D-4854-9FF2-BBD4A277CD37}"/>
              </a:ext>
            </a:extLst>
          </p:cNvPr>
          <p:cNvSpPr txBox="1">
            <a:spLocks/>
          </p:cNvSpPr>
          <p:nvPr/>
        </p:nvSpPr>
        <p:spPr>
          <a:xfrm>
            <a:off x="2413333" y="5483434"/>
            <a:ext cx="6226667" cy="5770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i="1" kern="0" dirty="0"/>
              <a:t>Kdy dosáhla EU jednotlivých stupňů (cca)?</a:t>
            </a:r>
            <a:endParaRPr lang="en-US" sz="2400" i="1" kern="0" dirty="0"/>
          </a:p>
        </p:txBody>
      </p:sp>
    </p:spTree>
    <p:extLst>
      <p:ext uri="{BB962C8B-B14F-4D97-AF65-F5344CB8AC3E}">
        <p14:creationId xmlns:p14="http://schemas.microsoft.com/office/powerpoint/2010/main" val="4189722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64A88D-8C9D-4415-BB4E-4D3DDF9A3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7C575E-E852-4966-8DEB-578E64A024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5989AFE4-4E73-40B2-813D-AFD7B2E12F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344146"/>
            <a:ext cx="5220000" cy="271576"/>
          </a:xfrm>
        </p:spPr>
        <p:txBody>
          <a:bodyPr/>
          <a:lstStyle/>
          <a:p>
            <a:r>
              <a:rPr lang="cs-CZ" sz="2800" b="1" dirty="0"/>
              <a:t>Společný trh</a:t>
            </a:r>
            <a:endParaRPr lang="en-US" sz="2800" b="1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340430B-B829-4937-9AC0-F28CDE99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Společný a jednotný vnitřní trh</a:t>
            </a:r>
            <a:endParaRPr lang="en-US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22619F8B-1A4D-452C-AB8C-F5FA53B9D6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5" y="1392638"/>
            <a:ext cx="5220000" cy="271576"/>
          </a:xfrm>
        </p:spPr>
        <p:txBody>
          <a:bodyPr/>
          <a:lstStyle/>
          <a:p>
            <a:r>
              <a:rPr lang="cs-CZ" sz="2800" b="1" dirty="0"/>
              <a:t>Jednotný vnitřní trh</a:t>
            </a:r>
            <a:endParaRPr lang="en-US" sz="2800" b="1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33EF6CC-EE81-44FE-B676-32E31F754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10647"/>
            <a:ext cx="5219998" cy="251804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Volný pohyb zboží</a:t>
            </a:r>
          </a:p>
          <a:p>
            <a:r>
              <a:rPr lang="cs-CZ" dirty="0"/>
              <a:t>Volný pohyb služeb</a:t>
            </a:r>
          </a:p>
          <a:p>
            <a:r>
              <a:rPr lang="cs-CZ" dirty="0"/>
              <a:t>Volný pohyb kapitálu</a:t>
            </a:r>
          </a:p>
          <a:p>
            <a:r>
              <a:rPr lang="cs-CZ" dirty="0"/>
              <a:t>Volný pohyb osob</a:t>
            </a:r>
            <a:endParaRPr lang="en-US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F5A0B5C9-43B3-4170-82CB-076D387911A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78" y="1820847"/>
            <a:ext cx="5219998" cy="248894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Volný pohyb zboží</a:t>
            </a:r>
          </a:p>
          <a:p>
            <a:r>
              <a:rPr lang="cs-CZ" dirty="0"/>
              <a:t>Volný pohyb služeb</a:t>
            </a:r>
          </a:p>
          <a:p>
            <a:r>
              <a:rPr lang="cs-CZ" dirty="0"/>
              <a:t>Volný pohyb kapitálu</a:t>
            </a:r>
          </a:p>
          <a:p>
            <a:r>
              <a:rPr lang="cs-CZ" dirty="0"/>
              <a:t>Volný pohyb osob</a:t>
            </a:r>
            <a:endParaRPr lang="en-US" dirty="0"/>
          </a:p>
          <a:p>
            <a:pPr marL="72000" indent="0">
              <a:buNone/>
            </a:pPr>
            <a:endParaRPr lang="en-US" dirty="0"/>
          </a:p>
        </p:txBody>
      </p:sp>
      <p:sp>
        <p:nvSpPr>
          <p:cNvPr id="11" name="Zástupný obsah 4">
            <a:extLst>
              <a:ext uri="{FF2B5EF4-FFF2-40B4-BE49-F238E27FC236}">
                <a16:creationId xmlns:a16="http://schemas.microsoft.com/office/drawing/2014/main" id="{D4BF970B-571D-4F7D-89AF-8D19F077E68A}"/>
              </a:ext>
            </a:extLst>
          </p:cNvPr>
          <p:cNvSpPr txBox="1">
            <a:spLocks/>
          </p:cNvSpPr>
          <p:nvPr/>
        </p:nvSpPr>
        <p:spPr>
          <a:xfrm>
            <a:off x="666000" y="4861837"/>
            <a:ext cx="7358924" cy="603525"/>
          </a:xfrm>
          <a:prstGeom prst="rect">
            <a:avLst/>
          </a:prstGeom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3200" i="1" kern="0" dirty="0"/>
              <a:t>V čem je tedy rozdíl?</a:t>
            </a:r>
            <a:endParaRPr lang="en-US" sz="3600" i="1" kern="0" dirty="0"/>
          </a:p>
        </p:txBody>
      </p:sp>
      <p:pic>
        <p:nvPicPr>
          <p:cNvPr id="1026" name="Picture 2" descr="Same Same Group | Maintenance Page">
            <a:extLst>
              <a:ext uri="{FF2B5EF4-FFF2-40B4-BE49-F238E27FC236}">
                <a16:creationId xmlns:a16="http://schemas.microsoft.com/office/drawing/2014/main" id="{B978D749-6A61-49E3-BBB4-82C842850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44724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689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965F1C-DACF-424E-BB03-499503CDE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05D137-ED32-4C3A-BBD7-1687CADB9F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6804EE-5768-4FB2-9C24-CD19D02B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šel čas, pokud jde o volný pohyb osob</a:t>
            </a:r>
            <a:endParaRPr lang="en-US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5E184B5-91E2-4EFB-B54D-99DAAC65E9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0683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055CC3-20B6-4EB9-9B23-DDEA6C315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B6BC45-A2B5-499E-B211-E6E20F39E3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AC5BAC-B6AF-426C-B61E-77587609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3 odst. 2 Smlouva o Evropské unii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B0211A-FBBC-4853-AD2B-5FFF351D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61846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400" dirty="0"/>
              <a:t>Unie poskytuje svým občanům prostor svobody, bezpečnosti a práva </a:t>
            </a:r>
            <a:r>
              <a:rPr lang="cs-CZ" sz="2400" u="sng" dirty="0"/>
              <a:t>bez vnitřních hranic</a:t>
            </a:r>
            <a:r>
              <a:rPr lang="cs-CZ" sz="2400" dirty="0"/>
              <a:t>, ve kterém je </a:t>
            </a:r>
            <a:r>
              <a:rPr lang="cs-CZ" sz="2400" dirty="0">
                <a:solidFill>
                  <a:schemeClr val="tx2"/>
                </a:solidFill>
              </a:rPr>
              <a:t>zaručen volný pohyb osob </a:t>
            </a:r>
            <a:r>
              <a:rPr lang="cs-CZ" sz="2400" dirty="0"/>
              <a:t>ve spojení s vhodnými opatřeními týkajícími se </a:t>
            </a:r>
            <a:r>
              <a:rPr lang="cs-CZ" sz="2400" u="sng" dirty="0"/>
              <a:t>ochrany vnějších hranic, azylu, přistěhovalectví a předcházení a potírání zločinnosti</a:t>
            </a:r>
            <a:r>
              <a:rPr lang="cs-CZ" sz="2400" dirty="0"/>
              <a:t>.</a:t>
            </a:r>
            <a:endParaRPr lang="en-US" sz="2400" dirty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D3B8BE7E-6280-9BFC-E9E8-1D0F9E112AB9}"/>
              </a:ext>
            </a:extLst>
          </p:cNvPr>
          <p:cNvSpPr txBox="1">
            <a:spLocks/>
          </p:cNvSpPr>
          <p:nvPr/>
        </p:nvSpPr>
        <p:spPr>
          <a:xfrm>
            <a:off x="666000" y="3725994"/>
            <a:ext cx="10753200" cy="12459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b="1" kern="0" dirty="0">
                <a:solidFill>
                  <a:srgbClr val="0000DC"/>
                </a:solidFill>
              </a:rPr>
              <a:t>VOLNÝ POHYB A POBYT OBČANŮ EU </a:t>
            </a:r>
            <a:r>
              <a:rPr lang="cs-CZ" b="1" kern="0" dirty="0"/>
              <a:t>A</a:t>
            </a:r>
            <a:r>
              <a:rPr lang="cs-CZ" b="1" kern="0" dirty="0">
                <a:solidFill>
                  <a:srgbClr val="0000DC"/>
                </a:solidFill>
              </a:rPr>
              <a:t> 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cs-CZ" b="1" kern="0" dirty="0">
                <a:solidFill>
                  <a:srgbClr val="C00000"/>
                </a:solidFill>
              </a:rPr>
              <a:t>POHYB A POBYT V RÁMCI SCHENGENSKÉHO POSTORU</a:t>
            </a:r>
          </a:p>
          <a:p>
            <a:pPr marL="72000" indent="0" algn="ctr">
              <a:buFont typeface="Arial" panose="020B0604020202020204" pitchFamily="34" charset="0"/>
              <a:buNone/>
            </a:pPr>
            <a:endParaRPr lang="cs-CZ" sz="2000" i="1" kern="0" dirty="0"/>
          </a:p>
          <a:p>
            <a:pPr marL="72000" indent="0" algn="ctr">
              <a:buFont typeface="Arial" panose="020B0604020202020204" pitchFamily="34" charset="0"/>
              <a:buNone/>
            </a:pPr>
            <a:endParaRPr lang="cs-CZ" b="1" kern="0" dirty="0">
              <a:solidFill>
                <a:srgbClr val="C00000"/>
              </a:solidFill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14DAEB4-E6EC-1617-2A33-A2E4FF67D965}"/>
              </a:ext>
            </a:extLst>
          </p:cNvPr>
          <p:cNvSpPr/>
          <p:nvPr/>
        </p:nvSpPr>
        <p:spPr bwMode="auto">
          <a:xfrm>
            <a:off x="8510953" y="3547534"/>
            <a:ext cx="2562331" cy="7431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Nezaměňovat</a:t>
            </a:r>
          </a:p>
        </p:txBody>
      </p:sp>
    </p:spTree>
    <p:extLst>
      <p:ext uri="{BB962C8B-B14F-4D97-AF65-F5344CB8AC3E}">
        <p14:creationId xmlns:p14="http://schemas.microsoft.com/office/powerpoint/2010/main" val="22118025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FAB7C8-C55F-435E-9234-CCD7AE6308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B39AD3-CBCC-4AA7-87DD-F44EEFC01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2E12C38-40FD-4171-A24B-51203AB1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Schengenský prostor.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Vnější a vnitřní hranice EU.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241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A5FCEB-6B19-44B7-AA42-5EC17CB62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85D0BE-AA70-4268-95B0-A91995321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5F388A-7C68-41CE-814F-C9E39D69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Hranice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CB3237-B746-4CED-9FBF-CCCF4E3F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66092"/>
            <a:ext cx="10753200" cy="4465908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>
                <a:solidFill>
                  <a:schemeClr val="tx2"/>
                </a:solidFill>
              </a:rPr>
              <a:t>K zamyšlení:</a:t>
            </a:r>
          </a:p>
          <a:p>
            <a:pPr marL="72000" indent="0" algn="ctr">
              <a:buNone/>
            </a:pPr>
            <a:r>
              <a:rPr lang="cs-CZ" i="1" dirty="0"/>
              <a:t>Kde můžete překročit hranice směrem z České republiky do Rakouska? </a:t>
            </a:r>
          </a:p>
          <a:p>
            <a:pPr marL="72000" indent="0" algn="ctr">
              <a:buNone/>
            </a:pPr>
            <a:r>
              <a:rPr lang="cs-CZ" i="1" dirty="0"/>
              <a:t>Proč se tvoří kolony při letní dovolené do Chorvatska například na maďarsko-chorvatské či slovinsko-chorvatské hranici?</a:t>
            </a:r>
          </a:p>
        </p:txBody>
      </p:sp>
      <p:pic>
        <p:nvPicPr>
          <p:cNvPr id="1028" name="Picture 4" descr="Otazník, Otazník png | PNGEgg">
            <a:extLst>
              <a:ext uri="{FF2B5EF4-FFF2-40B4-BE49-F238E27FC236}">
                <a16:creationId xmlns:a16="http://schemas.microsoft.com/office/drawing/2014/main" id="{542EAF25-F32F-4F7E-9D2E-1B5C653C7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975" y="317726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ŘEHLEDNĚ: Reakce politiků na možné zavření česko-rakouské hranice |  iROZHLAS - spolehlivé zprávy">
            <a:extLst>
              <a:ext uri="{FF2B5EF4-FFF2-40B4-BE49-F238E27FC236}">
                <a16:creationId xmlns:a16="http://schemas.microsoft.com/office/drawing/2014/main" id="{9D5B82DB-2E51-494B-82EA-A5A743B4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38" y="4557601"/>
            <a:ext cx="2926425" cy="194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Česko-rakouská státní hranice – Wikipedie">
            <a:extLst>
              <a:ext uri="{FF2B5EF4-FFF2-40B4-BE49-F238E27FC236}">
                <a16:creationId xmlns:a16="http://schemas.microsoft.com/office/drawing/2014/main" id="{74F22020-CC5D-4219-BFEF-27C32EF03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15" y="4574271"/>
            <a:ext cx="2867025" cy="19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218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51D92D-2A60-4AE7-B041-43016F5B0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F00FC6-6050-4574-81DE-20B1296C1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429335-5C02-43E6-A12B-82D46E79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Schengenský prostor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010920-5022-488D-96BD-EE45DA60D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6748"/>
            <a:ext cx="6157050" cy="461125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1800" dirty="0">
                <a:solidFill>
                  <a:schemeClr val="tx2"/>
                </a:solidFill>
              </a:rPr>
              <a:t>Schengenská dohoda </a:t>
            </a:r>
            <a:r>
              <a:rPr lang="cs-CZ" sz="1800" dirty="0"/>
              <a:t>– uzavřena 1985</a:t>
            </a:r>
          </a:p>
          <a:p>
            <a:r>
              <a:rPr lang="cs-CZ" sz="1800" dirty="0">
                <a:solidFill>
                  <a:schemeClr val="tx2"/>
                </a:solidFill>
              </a:rPr>
              <a:t>Úmluva k provedení Schengenské dohody o postupném odstraňování kontrol na společných hranicích </a:t>
            </a:r>
            <a:r>
              <a:rPr lang="cs-CZ" sz="1800" dirty="0"/>
              <a:t>– SRN, FR, BENELUX</a:t>
            </a:r>
          </a:p>
          <a:p>
            <a:r>
              <a:rPr lang="cs-CZ" sz="1800" dirty="0"/>
              <a:t>později se staly s dalšími dokumenty součástí právního systému EU (</a:t>
            </a:r>
            <a:r>
              <a:rPr lang="cs-CZ" sz="1800" i="1" dirty="0">
                <a:solidFill>
                  <a:schemeClr val="tx2"/>
                </a:solidFill>
              </a:rPr>
              <a:t>schengenské </a:t>
            </a:r>
            <a:r>
              <a:rPr lang="cs-CZ" sz="1800" i="1" dirty="0" err="1">
                <a:solidFill>
                  <a:schemeClr val="tx2"/>
                </a:solidFill>
              </a:rPr>
              <a:t>acquis</a:t>
            </a:r>
            <a:r>
              <a:rPr lang="cs-CZ" sz="1800" dirty="0"/>
              <a:t>) </a:t>
            </a:r>
          </a:p>
          <a:p>
            <a:r>
              <a:rPr lang="cs-CZ" sz="1800" dirty="0"/>
              <a:t>nařízení Evropského parlamentu a Rady (EU) 2016/399 ze dne 9. března 2016, kterým se stanoví kodex Unie o pravidlech upravujících přeshraniční pohyb osob (</a:t>
            </a:r>
            <a:r>
              <a:rPr lang="cs-CZ" sz="1800" dirty="0">
                <a:solidFill>
                  <a:schemeClr val="tx2"/>
                </a:solidFill>
              </a:rPr>
              <a:t>Schengenský hraniční kodex</a:t>
            </a:r>
            <a:r>
              <a:rPr lang="cs-CZ" sz="1800" dirty="0"/>
              <a:t>)</a:t>
            </a:r>
          </a:p>
          <a:p>
            <a:r>
              <a:rPr lang="cs-CZ" sz="1800" dirty="0"/>
              <a:t>22 států EU + 4 státy ESVO </a:t>
            </a:r>
          </a:p>
          <a:p>
            <a:endParaRPr lang="cs-CZ" sz="2400" dirty="0"/>
          </a:p>
        </p:txBody>
      </p:sp>
      <p:pic>
        <p:nvPicPr>
          <p:cNvPr id="6" name="Picture 2" descr="Schengen: enlargement of Europe's border-free area | News | European  Parliament">
            <a:extLst>
              <a:ext uri="{FF2B5EF4-FFF2-40B4-BE49-F238E27FC236}">
                <a16:creationId xmlns:a16="http://schemas.microsoft.com/office/drawing/2014/main" id="{B7073A4F-6062-4FC9-981A-1D982019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720001"/>
            <a:ext cx="4848225" cy="541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052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810B4B-20D2-43B7-86EF-5886BC8D4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590B65-A2C3-4012-84F0-F29433243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895790-B53A-4847-A06F-88262834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hranice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12A30C-12BB-40C3-B831-C673EE1C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50" y="1341217"/>
            <a:ext cx="10753200" cy="371946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lze </a:t>
            </a:r>
            <a:r>
              <a:rPr lang="cs-CZ" sz="2000" dirty="0">
                <a:solidFill>
                  <a:schemeClr val="tx2"/>
                </a:solidFill>
              </a:rPr>
              <a:t>překročit v jakémkoliv místě</a:t>
            </a:r>
            <a:r>
              <a:rPr lang="cs-CZ" sz="2000" dirty="0"/>
              <a:t>, aniž by se prováděla hraniční kontrola osob bez ohledu na jejich státní příslušnost</a:t>
            </a:r>
          </a:p>
          <a:p>
            <a:r>
              <a:rPr lang="cs-CZ" sz="2000" dirty="0"/>
              <a:t>kontroly na území mimo hranice – ano, pokud není rovnocenná hraničním kontrolám </a:t>
            </a:r>
          </a:p>
          <a:p>
            <a:r>
              <a:rPr lang="cs-CZ" sz="2000" dirty="0">
                <a:solidFill>
                  <a:schemeClr val="tx2"/>
                </a:solidFill>
              </a:rPr>
              <a:t>dočasné znovuzavedení ochrany vnitřních hranic</a:t>
            </a:r>
            <a:r>
              <a:rPr lang="cs-CZ" sz="2000" dirty="0"/>
              <a:t> – možné </a:t>
            </a:r>
          </a:p>
          <a:p>
            <a:pPr lvl="1"/>
            <a:r>
              <a:rPr lang="cs-CZ" sz="1800" dirty="0"/>
              <a:t>závažná hrozba pro veřejný pořádek nebo vnitřní bezpečnost některého členského státu</a:t>
            </a:r>
          </a:p>
          <a:p>
            <a:pPr lvl="1"/>
            <a:r>
              <a:rPr lang="cs-CZ" sz="1800" dirty="0"/>
              <a:t>po omezenou dobu nepřesahující 30 dní (lze prodloužit podle podmínek) nebo po předvídatelnou dobu trvání závažné hrozby, pokud tato doba přesahuje 30 dní</a:t>
            </a:r>
          </a:p>
          <a:p>
            <a:r>
              <a:rPr lang="cs-CZ" sz="1800" dirty="0"/>
              <a:t>příklady ČR </a:t>
            </a:r>
          </a:p>
          <a:p>
            <a:pPr lvl="1"/>
            <a:r>
              <a:rPr lang="cs-CZ" sz="1800" dirty="0"/>
              <a:t>za poslední měsíc? </a:t>
            </a:r>
          </a:p>
          <a:p>
            <a:pPr lvl="1"/>
            <a:r>
              <a:rPr lang="cs-CZ" sz="1800" dirty="0"/>
              <a:t>za poslední dva roky?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4062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7669E1-B043-5BB6-4B20-4439D4E367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9F2C21-DA9C-33D9-EA55-E620707B80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FB101D9-AAED-2723-239F-449C1A5D0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801" y="908079"/>
            <a:ext cx="5679202" cy="16478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E50B1B1-8160-F933-5F6B-4F804CA1E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152" y="4219772"/>
            <a:ext cx="7920000" cy="133941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FA29A05-6002-11E2-38D3-163AD9422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50" y="2768438"/>
            <a:ext cx="10292100" cy="10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771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93088C-C242-47CC-B156-383B86CA79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134305-100A-4A91-9CA2-26E51F5C0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25ED83-ECBD-45B6-9D99-A9E71627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dirty="0"/>
              <a:t>Vnější hranice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B837C3-F002-4E32-B416-114C5342C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99172"/>
            <a:ext cx="10753200" cy="439675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lze překračovat </a:t>
            </a:r>
            <a:r>
              <a:rPr lang="cs-CZ" sz="2000" dirty="0">
                <a:solidFill>
                  <a:schemeClr val="tx2"/>
                </a:solidFill>
              </a:rPr>
              <a:t>pouze na hraničních přechodech </a:t>
            </a:r>
            <a:r>
              <a:rPr lang="cs-CZ" sz="2000" dirty="0"/>
              <a:t>a </a:t>
            </a:r>
            <a:r>
              <a:rPr lang="cs-CZ" sz="2000" dirty="0">
                <a:solidFill>
                  <a:schemeClr val="tx2"/>
                </a:solidFill>
              </a:rPr>
              <a:t>během stanovené provozní doby; </a:t>
            </a:r>
            <a:r>
              <a:rPr lang="cs-CZ" sz="2000" dirty="0"/>
              <a:t>pokud ne – sankce </a:t>
            </a:r>
          </a:p>
          <a:p>
            <a:r>
              <a:rPr lang="cs-CZ" sz="2000" dirty="0">
                <a:solidFill>
                  <a:schemeClr val="tx2"/>
                </a:solidFill>
              </a:rPr>
              <a:t>všechny osoby podléhají minimální kontrole</a:t>
            </a:r>
          </a:p>
          <a:p>
            <a:pPr lvl="1"/>
            <a:r>
              <a:rPr lang="cs-CZ" sz="1800" dirty="0"/>
              <a:t>zjištění totožnosti na základě předložení cestovních dokladů (platnost, známky pozměnění/padělání, příp. lze nahlížet do databází k vyhledání informací – hrozba)</a:t>
            </a:r>
          </a:p>
          <a:p>
            <a:pPr lvl="1"/>
            <a:r>
              <a:rPr lang="cs-CZ" sz="1800" dirty="0"/>
              <a:t>u občanů EU postačí tato minimální kontrola</a:t>
            </a:r>
          </a:p>
          <a:p>
            <a:r>
              <a:rPr lang="cs-CZ" sz="1800" dirty="0">
                <a:solidFill>
                  <a:schemeClr val="tx2"/>
                </a:solidFill>
              </a:rPr>
              <a:t>důkladná kontrola – státní příslušníci třetích zemí </a:t>
            </a:r>
          </a:p>
          <a:p>
            <a:pPr lvl="1"/>
            <a:r>
              <a:rPr lang="cs-CZ" sz="1800" dirty="0"/>
              <a:t>ověření podmínek vstupu a případně dokladů povolujících pobyt a výkon pracovní činnosti</a:t>
            </a:r>
          </a:p>
          <a:p>
            <a:pPr lvl="1"/>
            <a:r>
              <a:rPr lang="cs-CZ" sz="1800" dirty="0"/>
              <a:t>např. účel pobytu, místo odjezdu a cíle</a:t>
            </a:r>
          </a:p>
          <a:p>
            <a:r>
              <a:rPr lang="cs-CZ" sz="1800" dirty="0">
                <a:solidFill>
                  <a:schemeClr val="tx2"/>
                </a:solidFill>
              </a:rPr>
              <a:t>zmírnění hraničních kontrol </a:t>
            </a:r>
            <a:r>
              <a:rPr lang="cs-CZ" sz="1800" dirty="0"/>
              <a:t>– mimořádné a nepředvídatelné okolnosti, nadměrně dlouhá čekací doba – např. důsledek ruské invaze na Ukrajinu</a:t>
            </a:r>
          </a:p>
          <a:p>
            <a:r>
              <a:rPr lang="cs-CZ" sz="1800" dirty="0">
                <a:solidFill>
                  <a:schemeClr val="tx2"/>
                </a:solidFill>
              </a:rPr>
              <a:t>odepření vstupu </a:t>
            </a:r>
            <a:r>
              <a:rPr lang="cs-CZ" sz="1800" dirty="0"/>
              <a:t>– je možné, nutné rozhodnutí s odůvodněním (vs. azylová/mezinárodní ochrana)</a:t>
            </a:r>
            <a:endParaRPr lang="cs-CZ" sz="2400" dirty="0"/>
          </a:p>
          <a:p>
            <a:pPr lvl="1"/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D8F89361-9D7C-4B25-9671-3F3600C5E57D}"/>
              </a:ext>
            </a:extLst>
          </p:cNvPr>
          <p:cNvSpPr txBox="1">
            <a:spLocks/>
          </p:cNvSpPr>
          <p:nvPr/>
        </p:nvSpPr>
        <p:spPr>
          <a:xfrm>
            <a:off x="1422600" y="5560403"/>
            <a:ext cx="8244225" cy="60311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i="1" kern="0" dirty="0"/>
              <a:t>Může i Česká republika v nějakých případech vykonávat vnější kontrolu, i když je obklopena státy, které jsou součástí schengenského prostoru?</a:t>
            </a:r>
            <a:endParaRPr lang="cs-CZ" sz="2400" i="1" kern="0" dirty="0"/>
          </a:p>
        </p:txBody>
      </p:sp>
      <p:pic>
        <p:nvPicPr>
          <p:cNvPr id="7" name="Picture 2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6FD52FDC-A5F7-4E42-9F7F-19707873E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800" y="5495925"/>
            <a:ext cx="838598" cy="10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2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371B5C-7BFD-4C12-B89A-90CC03204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5A69A2-2B5E-4CE0-AC69-432C51BC7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E8C71E-E474-4A59-8CA4-10E9DE91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Brainstorming – výhody a nevýhody EU</a:t>
            </a:r>
          </a:p>
        </p:txBody>
      </p:sp>
      <p:pic>
        <p:nvPicPr>
          <p:cNvPr id="3074" name="Picture 2" descr="Pros and cons Vectors &amp; Illustrations for Free Download | Freepik">
            <a:extLst>
              <a:ext uri="{FF2B5EF4-FFF2-40B4-BE49-F238E27FC236}">
                <a16:creationId xmlns:a16="http://schemas.microsoft.com/office/drawing/2014/main" id="{B364C5BD-1B6D-4A1C-85C5-79BF2E282D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66" y="1764315"/>
            <a:ext cx="7144434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ffective brainstorming (without feeling lost) | by Tejj | UX Collective">
            <a:extLst>
              <a:ext uri="{FF2B5EF4-FFF2-40B4-BE49-F238E27FC236}">
                <a16:creationId xmlns:a16="http://schemas.microsoft.com/office/drawing/2014/main" id="{963FF209-DE18-4042-BD37-53E7FDB43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5214" cy="6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 VARIETATE CONCORDIA - European Union Motto&quot; Tote Bag for Sale by  northtribe | Redbubble">
            <a:extLst>
              <a:ext uri="{FF2B5EF4-FFF2-40B4-BE49-F238E27FC236}">
                <a16:creationId xmlns:a16="http://schemas.microsoft.com/office/drawing/2014/main" id="{C10F00ED-CFDA-413B-A1EF-6CD14913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530831"/>
            <a:ext cx="3455377" cy="4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959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0C3C06-4FC1-4E16-A18E-1E18537125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4ADFA2-7A21-45E1-AA87-4F8CF8F8F9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E945BE2-B659-4FD5-9384-6EE0E8EC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Občanství EU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003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0A0733-2B7D-7BC8-B20E-A4EC8994E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909623-F61B-88CA-F9BC-54D151D84F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A84BD4-7A15-521A-1DBA-57C44655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9CB33C-A64E-E99D-6889-513B7B7E7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2546"/>
            <a:ext cx="10753200" cy="4139998"/>
          </a:xfrm>
        </p:spPr>
        <p:txBody>
          <a:bodyPr/>
          <a:lstStyle/>
          <a:p>
            <a:pPr marL="457200" lvl="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Máte Vy občanství EU? Jak jste jej získali?</a:t>
            </a:r>
            <a:endParaRPr lang="cs-CZ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Představte si situaci, že jste občan ČR s trvalým bydlištěm v Brně. Přestěhujete se do Francie a pobýváte již třetím rokem ve francouzském městě Lyon. Ve městě Lyon má ČR honorární konzulát. Mohli byste volit na území Francie do komunálních voleb města Brna, pokud dodržíte lhůtu k oznámení, že máte zájem volit v Lyonu? Mohli byste Vy být voleni v Lyonu do tamějších obecních voleb a stát se tak zastupitelem města Lyon?</a:t>
            </a:r>
            <a:endParaRPr lang="cs-CZ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Máte rádi netradiční dovolené a rozhodnete se jet Vy, jako státní občané ČR, na dovolenou do státu Benin (Afrika), kde budete zatčeni nebo ztratíte cestovní doklady. Chcete pomoci, ale k Vaší smůle se zastupitelský úřad ČR nenachází v Beninu, ale v Nigérii. Tam se však nemáte jak dostat, navíc bez dokladů. Zjistíte, že v Beninu je francouzské velvyslanectví. Můžete využít jeho pomoci? </a:t>
            </a:r>
            <a:endParaRPr lang="cs-CZ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 občan EU se můžete svobodně pohybovat nejen po členských státech EU, ale i po státech nečlenských jen z titulu občanství EU. Je toto tvrzení pravdivé?</a:t>
            </a:r>
            <a:endParaRPr lang="cs-CZ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Můžete se Vy obrátit s žádostí/dotazem na Evropskou komisi i v češtině? </a:t>
            </a:r>
            <a:endParaRPr lang="cs-CZ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3159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867FA8-F929-471C-82F0-AE16571ED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4C307B-D652-449E-9F3B-238F94C54F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CBA2BF-22A5-43DB-B111-0E6C95FD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Občanství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67D4D4-A54C-45B3-A8EB-B5CE55C85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2724935"/>
            <a:ext cx="10753200" cy="33550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1600" dirty="0"/>
              <a:t>právo </a:t>
            </a:r>
            <a:r>
              <a:rPr lang="cs-CZ" sz="1600" dirty="0">
                <a:solidFill>
                  <a:schemeClr val="accent1"/>
                </a:solidFill>
              </a:rPr>
              <a:t>svobodně se pohybovat </a:t>
            </a:r>
            <a:r>
              <a:rPr lang="cs-CZ" sz="1600" dirty="0"/>
              <a:t>a </a:t>
            </a:r>
            <a:r>
              <a:rPr lang="cs-CZ" sz="1600" dirty="0">
                <a:solidFill>
                  <a:schemeClr val="accent1"/>
                </a:solidFill>
              </a:rPr>
              <a:t>pobývat</a:t>
            </a:r>
            <a:r>
              <a:rPr lang="cs-CZ" sz="1600" dirty="0"/>
              <a:t> na území členských států (s výhradou….)</a:t>
            </a:r>
          </a:p>
          <a:p>
            <a:r>
              <a:rPr lang="cs-CZ" sz="1600" dirty="0">
                <a:solidFill>
                  <a:schemeClr val="accent1"/>
                </a:solidFill>
              </a:rPr>
              <a:t>právo volit a být volen ve volbách do Evropského parlamentu a v obecních volbách</a:t>
            </a:r>
            <a:r>
              <a:rPr lang="cs-CZ" sz="1600" dirty="0"/>
              <a:t> v členském státě, v němž mají bydliště, za stejných podmínek jako státní příslušníci tohoto státu</a:t>
            </a:r>
          </a:p>
          <a:p>
            <a:r>
              <a:rPr lang="cs-CZ" sz="1600" dirty="0"/>
              <a:t>na území třetí země, kde členský stát, jehož jsou státními příslušníky, nemá své zastoupení, </a:t>
            </a:r>
            <a:r>
              <a:rPr lang="cs-CZ" sz="1600" dirty="0">
                <a:solidFill>
                  <a:schemeClr val="tx2"/>
                </a:solidFill>
              </a:rPr>
              <a:t>právo na diplomatickou a konzulární ochranu kterýmkoli členským státem </a:t>
            </a:r>
            <a:r>
              <a:rPr lang="cs-CZ" sz="1600" dirty="0"/>
              <a:t>za stejných podmínek jako státní příslušníci tohoto státu (k tomu směrnice Rady 2015/637);</a:t>
            </a:r>
          </a:p>
          <a:p>
            <a:r>
              <a:rPr lang="cs-CZ" sz="1600" dirty="0">
                <a:solidFill>
                  <a:schemeClr val="accent1"/>
                </a:solidFill>
              </a:rPr>
              <a:t>petiční právo k Evropskému parlamentu</a:t>
            </a:r>
            <a:r>
              <a:rPr lang="cs-CZ" sz="1600" dirty="0"/>
              <a:t>, právo obracet se na </a:t>
            </a:r>
            <a:r>
              <a:rPr lang="cs-CZ" sz="1600" dirty="0">
                <a:solidFill>
                  <a:schemeClr val="accent1"/>
                </a:solidFill>
              </a:rPr>
              <a:t>evropského veřejného ochránce práv </a:t>
            </a:r>
            <a:r>
              <a:rPr lang="cs-CZ" sz="1600" dirty="0"/>
              <a:t>a právo obracet se na orgány a poradní instituce Unie v jednom z jazyků Smluv a obdržet odpověď ve stejném jazyce</a:t>
            </a:r>
          </a:p>
          <a:p>
            <a:r>
              <a:rPr lang="cs-CZ" sz="1600" dirty="0"/>
              <a:t>přístup k dokumentům orgánů, institucí a jiných subjektů Unie</a:t>
            </a:r>
          </a:p>
          <a:p>
            <a:endParaRPr lang="cs-CZ" sz="2400" dirty="0"/>
          </a:p>
          <a:p>
            <a:endParaRPr lang="cs-CZ" sz="3600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47A7589D-7717-4E6C-A245-6129E449EABF}"/>
              </a:ext>
            </a:extLst>
          </p:cNvPr>
          <p:cNvSpPr/>
          <p:nvPr/>
        </p:nvSpPr>
        <p:spPr bwMode="auto">
          <a:xfrm>
            <a:off x="6738151" y="778033"/>
            <a:ext cx="4463249" cy="549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Čl. 20 Smlouvy o fungování EU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F7072509-1066-4791-9DBA-17BABCE3FFCC}"/>
              </a:ext>
            </a:extLst>
          </p:cNvPr>
          <p:cNvSpPr txBox="1">
            <a:spLocks/>
          </p:cNvSpPr>
          <p:nvPr/>
        </p:nvSpPr>
        <p:spPr>
          <a:xfrm>
            <a:off x="666000" y="1535369"/>
            <a:ext cx="10753200" cy="99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cs-CZ" sz="2000" kern="0" dirty="0"/>
              <a:t>státní příslušnost ČS		občan EU</a:t>
            </a:r>
          </a:p>
          <a:p>
            <a:pPr algn="just"/>
            <a:r>
              <a:rPr lang="cs-CZ" sz="2000" kern="0" dirty="0"/>
              <a:t>doplňuje občanství ČS </a:t>
            </a:r>
            <a:endParaRPr lang="cs-CZ" sz="2000" kern="0" dirty="0">
              <a:solidFill>
                <a:schemeClr val="tx2"/>
              </a:solidFill>
            </a:endParaRP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4F35D5B1-F01C-4A58-9A6D-301E3EF011C5}"/>
              </a:ext>
            </a:extLst>
          </p:cNvPr>
          <p:cNvSpPr/>
          <p:nvPr/>
        </p:nvSpPr>
        <p:spPr bwMode="auto">
          <a:xfrm>
            <a:off x="3488267" y="1694254"/>
            <a:ext cx="635000" cy="25400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2A6E580-1B66-443B-AA81-60D49C4D470F}"/>
              </a:ext>
            </a:extLst>
          </p:cNvPr>
          <p:cNvSpPr/>
          <p:nvPr/>
        </p:nvSpPr>
        <p:spPr bwMode="auto">
          <a:xfrm>
            <a:off x="7831666" y="5840267"/>
            <a:ext cx="1972734" cy="62743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Smlouva uvádí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>
                <a:solidFill>
                  <a:schemeClr val="tx1"/>
                </a:solidFill>
                <a:latin typeface="Tahoma" pitchFamily="34" charset="0"/>
              </a:rPr>
              <a:t>jen příklady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985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4F29F3-DCBD-6C1D-DB13-45AD755B05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23D824-FC5A-3593-BA29-52345407B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E799D7B-5DEE-E2C5-EAF9-91DD0D4A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Volný pohyb osob</a:t>
            </a:r>
          </a:p>
        </p:txBody>
      </p:sp>
    </p:spTree>
    <p:extLst>
      <p:ext uri="{BB962C8B-B14F-4D97-AF65-F5344CB8AC3E}">
        <p14:creationId xmlns:p14="http://schemas.microsoft.com/office/powerpoint/2010/main" val="4928837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F9D9EC-8A74-4460-9F8B-A80EB637F3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249901-E6DC-4359-ACBC-BDFAB5855B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62DB7-1B99-40A3-8154-8D7BF39C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81508"/>
            <a:ext cx="10753200" cy="451576"/>
          </a:xfrm>
        </p:spPr>
        <p:txBody>
          <a:bodyPr/>
          <a:lstStyle/>
          <a:p>
            <a:r>
              <a:rPr lang="cs-CZ" dirty="0"/>
              <a:t>Volný pohyb osob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A317D5-4922-4FD5-9BEA-CC677DB36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45012"/>
            <a:ext cx="10753200" cy="75201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b="1" dirty="0">
                <a:solidFill>
                  <a:srgbClr val="0000DC"/>
                </a:solidFill>
              </a:rPr>
              <a:t>KOHO SE DOTÝKÁ? </a:t>
            </a:r>
            <a:r>
              <a:rPr lang="cs-CZ" b="1" dirty="0">
                <a:solidFill>
                  <a:srgbClr val="C00000"/>
                </a:solidFill>
              </a:rPr>
              <a:t>VŠECH OBČANŮ EU</a:t>
            </a:r>
          </a:p>
          <a:p>
            <a:pPr marL="324000" lvl="1" indent="0"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r>
              <a:rPr lang="cs-CZ" dirty="0"/>
              <a:t>ROZDĚLÍME SI: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endParaRPr lang="cs-CZ" b="1" dirty="0"/>
          </a:p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8B89780-DB7A-4E40-8998-90C4B3F4A486}"/>
              </a:ext>
            </a:extLst>
          </p:cNvPr>
          <p:cNvGraphicFramePr/>
          <p:nvPr/>
        </p:nvGraphicFramePr>
        <p:xfrm>
          <a:off x="3778841" y="2377779"/>
          <a:ext cx="6671734" cy="3361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2562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3FEC97-4F45-D0C4-2BB9-F9982CE240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BAE67E-EE61-E15A-9A8C-01D168DD85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1EF387-02C5-54CE-FF8A-F8826391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zásada protínající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421BC0-DBAA-7076-90F8-0FDD24FA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736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zákaz diskriminace </a:t>
            </a:r>
            <a:r>
              <a:rPr lang="cs-CZ" sz="2400" dirty="0"/>
              <a:t>(přímé či nepřímé) na základě státní příslušnosti</a:t>
            </a:r>
          </a:p>
          <a:p>
            <a:r>
              <a:rPr lang="cs-CZ" sz="2400" dirty="0"/>
              <a:t>naopak požadavek </a:t>
            </a:r>
            <a:r>
              <a:rPr lang="cs-CZ" sz="2400" dirty="0">
                <a:solidFill>
                  <a:schemeClr val="tx2"/>
                </a:solidFill>
              </a:rPr>
              <a:t>rovného zacházení </a:t>
            </a:r>
          </a:p>
          <a:p>
            <a:r>
              <a:rPr lang="cs-CZ" sz="2400" dirty="0"/>
              <a:t>EU říká, co není diskriminací </a:t>
            </a:r>
          </a:p>
        </p:txBody>
      </p:sp>
      <p:pic>
        <p:nvPicPr>
          <p:cNvPr id="1026" name="Picture 2" descr="What is LGBT Discrimination? | Gay Family Law Center">
            <a:extLst>
              <a:ext uri="{FF2B5EF4-FFF2-40B4-BE49-F238E27FC236}">
                <a16:creationId xmlns:a16="http://schemas.microsoft.com/office/drawing/2014/main" id="{50971E01-D815-072B-8934-986BD3E72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56" y="3593386"/>
            <a:ext cx="3117350" cy="20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26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463753-3751-E11A-07F1-6E2501B8A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078961-6EA9-7BC0-1BB1-5AF2326C0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7BFAD5-7717-EFBD-00E4-AAD46F06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 občan EU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3917F0-4C00-9A80-D104-4C2761E92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92851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máte </a:t>
            </a:r>
            <a:r>
              <a:rPr lang="cs-CZ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právo opustit 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území členského státu</a:t>
            </a:r>
          </a:p>
          <a:p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máte </a:t>
            </a:r>
            <a:r>
              <a:rPr lang="cs-CZ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právo na vstup </a:t>
            </a:r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jiného členského státu</a:t>
            </a:r>
            <a:endParaRPr lang="cs-CZ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platný doklad totožnosti (OP, CP)</a:t>
            </a:r>
          </a:p>
          <a:p>
            <a:r>
              <a:rPr 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jste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„migrující“ </a:t>
            </a:r>
            <a:r>
              <a:rPr 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občan a stát, kam jste se přesunuli, se nazývá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hostitelský členský stát</a:t>
            </a:r>
          </a:p>
          <a:p>
            <a:r>
              <a:rPr lang="cs-CZ" sz="2400" dirty="0">
                <a:latin typeface="Arial" panose="020B0604020202020204" pitchFamily="34" charset="0"/>
                <a:cs typeface="Times New Roman" panose="02020603050405020304" pitchFamily="18" charset="0"/>
              </a:rPr>
              <a:t>podle toho, jak dlouho v jiném členském státě pobýváte, se na Vás vztahují různá pravidla</a:t>
            </a:r>
          </a:p>
        </p:txBody>
      </p:sp>
    </p:spTree>
    <p:extLst>
      <p:ext uri="{BB962C8B-B14F-4D97-AF65-F5344CB8AC3E}">
        <p14:creationId xmlns:p14="http://schemas.microsoft.com/office/powerpoint/2010/main" val="39626043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2023DC-B4BD-450C-85F8-9AFA9FC72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524A3E-98E8-4C43-869F-DE76DCE01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EA8723-DB44-416B-9FB8-69D7917D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pobytu</a:t>
            </a:r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13010FE4-F710-41AD-81B0-8B415AB061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9409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6BC430-F292-A6C7-9749-D70E8A115D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BD25EB-CDE5-1021-73E4-1998CB0636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519754-EE90-7496-EA39-BB1BFE23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59D0D8-1F07-3C6D-73F5-0DAA34B86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Petra (české státní občanství) vyhrála ve Sportce druhou výhru a rozhodla se procestovat v létě (15.6.2022 až 12.9.2022) Španělsko a španělské ostrovy. Jedinou podmínkou pro vstup a pobyt bude na vyžádání předložení platného dokladu totožnosti. 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Petra bude chtít si vzít jako doprovod svého manžela Muhammada (iránské státní občanství), je to možné jen na základě předložení (na výzvu) platného cestovního pasu.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budete chtít pobývat nad 3 měsíce (jako občané ČR) v Rakousku, nebude Vám přiznáno právo na dlouhodobý pobyt, pokud nesplníte tyto podmínky: zaměstnání v Rakousku (či být OSVČ) + prokázání dostatku finančních prostředků pro sebe (a příp. své rodinné příslušníky) + účast na zdravotním pojištění kryjícím všechna rizika.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Kristýna (státní občanství české) žila po 5 letech a 16 dnech pobytu v Itálii chtěla získat osvědčení trvalého pobytu). Italské úřady odmítly trvalý pobyt přiznat z důvodu, neboť zjistily, že Kristýna se každý rok na zhruba 2 měsíce vracela do České republiky navštívit své příbuzné.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34760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C67E75-282B-46B8-9EEE-1D53C79D99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DA75CA-B3B6-440C-A6E5-213C3B12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4A9F4C-82F8-464F-AF31-C9231755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440512"/>
            <a:ext cx="10753200" cy="451576"/>
          </a:xfrm>
        </p:spPr>
        <p:txBody>
          <a:bodyPr/>
          <a:lstStyle/>
          <a:p>
            <a:r>
              <a:rPr lang="cs-CZ" dirty="0"/>
              <a:t>Právo pobytu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FDBD45-7B23-4BCD-8533-A17B66BA3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012953"/>
            <a:ext cx="10753200" cy="521504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krátkodobý</a:t>
            </a:r>
            <a:r>
              <a:rPr lang="cs-CZ" sz="2400" dirty="0"/>
              <a:t> – do 3 měsíců</a:t>
            </a:r>
          </a:p>
          <a:p>
            <a:pPr lvl="1"/>
            <a:r>
              <a:rPr lang="cs-CZ" sz="1800" dirty="0"/>
              <a:t>občan EU: jen platný průkaz totožnosti či cestovní pas, jinak žádná formalita či podmínka</a:t>
            </a:r>
          </a:p>
          <a:p>
            <a:pPr lvl="1"/>
            <a:r>
              <a:rPr lang="cs-CZ" sz="1800" dirty="0"/>
              <a:t>rodinný příslušník: držitel platného cestovního pasu + doprovázejí/následují občana EU</a:t>
            </a:r>
          </a:p>
          <a:p>
            <a:r>
              <a:rPr lang="cs-CZ" sz="2400">
                <a:solidFill>
                  <a:schemeClr val="tx2"/>
                </a:solidFill>
              </a:rPr>
              <a:t>dlouhodobý </a:t>
            </a:r>
            <a:r>
              <a:rPr lang="cs-CZ" sz="2400" dirty="0"/>
              <a:t>– déle jak 3 měsíce</a:t>
            </a:r>
          </a:p>
          <a:p>
            <a:pPr lvl="1"/>
            <a:r>
              <a:rPr lang="cs-CZ" sz="1800" dirty="0"/>
              <a:t>zaměstnanci či OSVČ – právo pobytu bez dalšího (max. registrace v ČS), </a:t>
            </a:r>
            <a:r>
              <a:rPr lang="cs-CZ" sz="1800" u="sng" dirty="0"/>
              <a:t>nebo </a:t>
            </a:r>
          </a:p>
          <a:p>
            <a:pPr lvl="1"/>
            <a:r>
              <a:rPr lang="cs-CZ" sz="1800" dirty="0"/>
              <a:t>ostatní – </a:t>
            </a:r>
            <a:r>
              <a:rPr lang="cs-CZ" sz="1800" dirty="0">
                <a:solidFill>
                  <a:schemeClr val="accent2"/>
                </a:solidFill>
              </a:rPr>
              <a:t>dostatečné finanční prostředky pro sebe a rodinné příslušníky + účastnit se na zdravotním pojištění kryjícím všechna rizika</a:t>
            </a:r>
            <a:r>
              <a:rPr lang="cs-CZ" sz="1800" dirty="0"/>
              <a:t>, </a:t>
            </a:r>
            <a:r>
              <a:rPr lang="cs-CZ" sz="1800" u="sng" dirty="0"/>
              <a:t>nebo</a:t>
            </a:r>
            <a:r>
              <a:rPr lang="cs-CZ" sz="1800" dirty="0"/>
              <a:t> </a:t>
            </a:r>
          </a:p>
          <a:p>
            <a:pPr lvl="1"/>
            <a:r>
              <a:rPr lang="cs-CZ" sz="1800" dirty="0"/>
              <a:t>studenti za podmínek + účast na zdravotním pojištění nebo prohlášené o dostatku finančních prostředků pro sebe a své příslušníky</a:t>
            </a:r>
          </a:p>
          <a:p>
            <a:pPr lvl="1"/>
            <a:r>
              <a:rPr lang="cs-CZ" sz="1800" dirty="0"/>
              <a:t>rodinný příslušník: stačí, když sleduje/doprovází občana EU – </a:t>
            </a:r>
            <a:r>
              <a:rPr lang="cs-CZ" sz="1800" dirty="0">
                <a:solidFill>
                  <a:schemeClr val="tx2"/>
                </a:solidFill>
              </a:rPr>
              <a:t>pobytová karta</a:t>
            </a:r>
          </a:p>
          <a:p>
            <a:pPr lvl="1"/>
            <a:r>
              <a:rPr lang="cs-CZ" sz="1800" dirty="0"/>
              <a:t>občan EU: </a:t>
            </a:r>
            <a:r>
              <a:rPr lang="cs-CZ" sz="1800" dirty="0">
                <a:solidFill>
                  <a:schemeClr val="tx2"/>
                </a:solidFill>
              </a:rPr>
              <a:t>osvědčení o registraci </a:t>
            </a:r>
            <a:r>
              <a:rPr lang="cs-CZ" sz="1800" dirty="0"/>
              <a:t>(pokud ČS vyžaduje – může navázat na prokázání podmínek) </a:t>
            </a:r>
          </a:p>
          <a:p>
            <a:r>
              <a:rPr lang="cs-CZ" sz="2400" dirty="0">
                <a:solidFill>
                  <a:schemeClr val="tx2"/>
                </a:solidFill>
              </a:rPr>
              <a:t>trvalý </a:t>
            </a:r>
            <a:r>
              <a:rPr lang="cs-CZ" sz="2400" dirty="0"/>
              <a:t>– nepřetržitý legální pobyt alespoň 5 let</a:t>
            </a:r>
          </a:p>
          <a:p>
            <a:pPr lvl="1"/>
            <a:r>
              <a:rPr lang="cs-CZ" sz="1800" dirty="0"/>
              <a:t>výjimky, kdy dříve – článek 17</a:t>
            </a:r>
          </a:p>
          <a:p>
            <a:pPr lvl="1"/>
            <a:r>
              <a:rPr lang="cs-CZ" sz="1800" dirty="0"/>
              <a:t>dočasná nepřítomnost, kdy není narušen nepřetržitý pobyt</a:t>
            </a:r>
          </a:p>
          <a:p>
            <a:pPr lvl="1"/>
            <a:r>
              <a:rPr lang="cs-CZ" sz="1800" dirty="0"/>
              <a:t>po udělení: po dobu delší než dva po sobě jdoucí roky = právo může být ztraceno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doklad osvědčující trvalý pobyt</a:t>
            </a:r>
            <a:r>
              <a:rPr lang="cs-CZ" sz="1800" dirty="0"/>
              <a:t> pro občany EU, </a:t>
            </a:r>
            <a:r>
              <a:rPr lang="cs-CZ" sz="1800" dirty="0">
                <a:solidFill>
                  <a:schemeClr val="tx2"/>
                </a:solidFill>
              </a:rPr>
              <a:t>karta trvalého pobytu </a:t>
            </a:r>
            <a:r>
              <a:rPr lang="cs-CZ" sz="1800" dirty="0"/>
              <a:t>pro rodinné příslušníky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D97C5DC-6D84-B957-96EC-6AA2D9544F28}"/>
              </a:ext>
            </a:extLst>
          </p:cNvPr>
          <p:cNvSpPr/>
          <p:nvPr/>
        </p:nvSpPr>
        <p:spPr bwMode="auto">
          <a:xfrm>
            <a:off x="4276888" y="231648"/>
            <a:ext cx="6964136" cy="11948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</a:rPr>
              <a:t>Směrnice o právu občanů Unie a jejich rodinných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</a:rPr>
              <a:t>příslušníků svobodně se pohybovat a pobývat na území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</a:rPr>
              <a:t>členských států (2004/38)</a:t>
            </a:r>
          </a:p>
        </p:txBody>
      </p:sp>
    </p:spTree>
    <p:extLst>
      <p:ext uri="{BB962C8B-B14F-4D97-AF65-F5344CB8AC3E}">
        <p14:creationId xmlns:p14="http://schemas.microsoft.com/office/powerpoint/2010/main" val="72590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D943B1-4B11-419D-88C9-5564C2676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C56BE9-C7CB-47A9-AA5A-9EB76ABED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22D0206-BA74-43A7-93B0-FCFAC391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EU není stát?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FDEA5CF0-7256-4161-A752-B828F9745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území ?</a:t>
            </a:r>
          </a:p>
          <a:p>
            <a:r>
              <a:rPr lang="cs-CZ" dirty="0"/>
              <a:t>obyvatelstvo ?</a:t>
            </a:r>
          </a:p>
          <a:p>
            <a:r>
              <a:rPr lang="cs-CZ" dirty="0"/>
              <a:t>státní moc ?</a:t>
            </a:r>
          </a:p>
          <a:p>
            <a:r>
              <a:rPr lang="cs-CZ" dirty="0"/>
              <a:t>MV 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B1CB958-72F9-42CF-9333-F0F988543A10}"/>
              </a:ext>
            </a:extLst>
          </p:cNvPr>
          <p:cNvSpPr txBox="1"/>
          <p:nvPr/>
        </p:nvSpPr>
        <p:spPr>
          <a:xfrm rot="2135790">
            <a:off x="8340483" y="2596814"/>
            <a:ext cx="2924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447.7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million</a:t>
            </a:r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inhabitants</a:t>
            </a:r>
            <a:endParaRPr lang="cs-CZ" sz="32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963BD15-E409-41BC-8368-70244BCC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585" y="1676472"/>
            <a:ext cx="4455003" cy="45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65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AEC936-8ADB-4663-91BC-C36F88775B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E1B2FC-3600-4DF5-ACF4-12252EA67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1D9E77-04B4-4484-AF59-22A7218F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Rodinný příslušník ve světle směrnice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861557-F682-4F9B-9B7E-29507C70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440002"/>
            <a:ext cx="10753200" cy="450969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Doprovází či následuje občana do EU do hostitelského členského státu.</a:t>
            </a:r>
          </a:p>
          <a:p>
            <a:pPr marL="72000" indent="0">
              <a:buNone/>
            </a:pPr>
            <a:r>
              <a:rPr lang="cs-CZ" sz="2400" dirty="0"/>
              <a:t>Má odvozená práva od občana EU, není-li sám občanem EU.</a:t>
            </a:r>
          </a:p>
          <a:p>
            <a:r>
              <a:rPr lang="cs-CZ" sz="2400" dirty="0">
                <a:solidFill>
                  <a:schemeClr val="tx2"/>
                </a:solidFill>
              </a:rPr>
              <a:t>manžel/manželka</a:t>
            </a:r>
          </a:p>
          <a:p>
            <a:r>
              <a:rPr lang="cs-CZ" sz="2400" dirty="0">
                <a:solidFill>
                  <a:schemeClr val="tx2"/>
                </a:solidFill>
              </a:rPr>
              <a:t>registrovaný partner</a:t>
            </a:r>
          </a:p>
          <a:p>
            <a:pPr lvl="1"/>
            <a:r>
              <a:rPr lang="cs-CZ" sz="1800" dirty="0"/>
              <a:t>hostitelský stát musí zacházet s </a:t>
            </a:r>
            <a:r>
              <a:rPr lang="cs-CZ" sz="1800" dirty="0" err="1"/>
              <a:t>reg</a:t>
            </a:r>
            <a:r>
              <a:rPr lang="cs-CZ" sz="1800" dirty="0"/>
              <a:t>. partnerstvím jako s manželstvím </a:t>
            </a:r>
          </a:p>
          <a:p>
            <a:r>
              <a:rPr lang="cs-CZ" sz="2400" dirty="0">
                <a:solidFill>
                  <a:schemeClr val="tx2"/>
                </a:solidFill>
              </a:rPr>
              <a:t>potomci v přímé linii</a:t>
            </a:r>
          </a:p>
          <a:p>
            <a:pPr lvl="1"/>
            <a:r>
              <a:rPr lang="cs-CZ" sz="1800" dirty="0"/>
              <a:t>mladší 21 let</a:t>
            </a:r>
          </a:p>
          <a:p>
            <a:pPr lvl="1"/>
            <a:r>
              <a:rPr lang="cs-CZ" sz="1800" dirty="0"/>
              <a:t>nebo ti, kteří jsou vyživovanými osobami</a:t>
            </a:r>
          </a:p>
          <a:p>
            <a:r>
              <a:rPr lang="cs-CZ" sz="2400" dirty="0">
                <a:solidFill>
                  <a:schemeClr val="tx2"/>
                </a:solidFill>
              </a:rPr>
              <a:t>předci v přímé linii</a:t>
            </a:r>
          </a:p>
          <a:p>
            <a:pPr lvl="1"/>
            <a:r>
              <a:rPr lang="cs-CZ" sz="1800" dirty="0"/>
              <a:t>ti, kteří jsou vyživovanými osobami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10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8D89BA-63B8-4F3D-96C5-26F42EE67C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6B65D2-17CF-45E2-B8DC-049102AD45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E74DC5-7BCB-4E0D-90A3-CAEB0315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práva na volný pohyb a pobyt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CFF919-63DE-4A43-B23B-25B6BA0C7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55131"/>
            <a:ext cx="10753200" cy="229173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zásadně nesmí být omezováno – právo na rovné zacházení, tj. žádná přímá či nepřímá diskriminace (pokud jsou splněny podmínky dané směrnicí) (až na výjimky ohledně nároku na sociální pomoc – ale to umět nemusíme)</a:t>
            </a:r>
          </a:p>
          <a:p>
            <a:r>
              <a:rPr lang="cs-CZ" sz="2000" dirty="0"/>
              <a:t>omezení – ano – níže uvedené, případně naléhavé důvody obecného zájmu (co to je, nám říká Soudní dvůr EU)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276C641-3057-456E-B75F-E2453C5365C4}"/>
              </a:ext>
            </a:extLst>
          </p:cNvPr>
          <p:cNvGraphicFramePr/>
          <p:nvPr/>
        </p:nvGraphicFramePr>
        <p:xfrm>
          <a:off x="3617213" y="3552710"/>
          <a:ext cx="5838825" cy="2773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94979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1320D7-8C58-40C7-9ACD-1F968AF057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80E272-FAFB-4429-B64A-BEB2D2E6F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B0A4C2-03AC-401F-93D5-00718C8A0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práva na volný pohyb a pobyt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CF96FA-8DD8-4EC1-8F1E-B7594392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81878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EU (Soudní dvůr) zdůrazňuje </a:t>
            </a:r>
            <a:r>
              <a:rPr lang="cs-CZ" sz="2000" dirty="0">
                <a:solidFill>
                  <a:schemeClr val="tx2"/>
                </a:solidFill>
              </a:rPr>
              <a:t>proporcionalitu</a:t>
            </a:r>
            <a:r>
              <a:rPr lang="cs-CZ" sz="2000" dirty="0"/>
              <a:t> přijetí rozhodnutí omezující tato práva – musí to být přiměřené</a:t>
            </a:r>
          </a:p>
          <a:p>
            <a:r>
              <a:rPr lang="cs-CZ" sz="2000" dirty="0">
                <a:solidFill>
                  <a:schemeClr val="tx2"/>
                </a:solidFill>
              </a:rPr>
              <a:t>veřejná bezpečnost a veřejný pořádek</a:t>
            </a:r>
            <a:r>
              <a:rPr lang="cs-CZ" sz="2000" dirty="0"/>
              <a:t>: založeno výlučně na osobním chování dotyčné osoby (</a:t>
            </a:r>
            <a:r>
              <a:rPr lang="cs-CZ" sz="2000" u="sng" dirty="0"/>
              <a:t>ne:</a:t>
            </a:r>
            <a:r>
              <a:rPr lang="cs-CZ" sz="2000" dirty="0"/>
              <a:t> předchozí odsouzení za trestný čin, ne generální prevence)</a:t>
            </a:r>
          </a:p>
          <a:p>
            <a:r>
              <a:rPr lang="cs-CZ" sz="2000" dirty="0">
                <a:solidFill>
                  <a:schemeClr val="tx2"/>
                </a:solidFill>
              </a:rPr>
              <a:t>veřejné zdraví: </a:t>
            </a:r>
            <a:r>
              <a:rPr lang="cs-CZ" sz="2000" dirty="0"/>
              <a:t>výhradně nemoci s epidemickým potenciálem definované WHO; ochranná opatření se používají také na státní příslušníky hostitelského členského státu</a:t>
            </a:r>
          </a:p>
          <a:p>
            <a:r>
              <a:rPr lang="cs-CZ" sz="2000" dirty="0">
                <a:solidFill>
                  <a:schemeClr val="tx2"/>
                </a:solidFill>
              </a:rPr>
              <a:t>vyhoštění jako sankce nebo právní důsledek</a:t>
            </a:r>
          </a:p>
          <a:p>
            <a:pPr lvl="1"/>
            <a:r>
              <a:rPr lang="cs-CZ" sz="1800" dirty="0"/>
              <a:t>přezkoumává se, zda důvody stále trvají po určitém čase</a:t>
            </a:r>
          </a:p>
        </p:txBody>
      </p:sp>
    </p:spTree>
    <p:extLst>
      <p:ext uri="{BB962C8B-B14F-4D97-AF65-F5344CB8AC3E}">
        <p14:creationId xmlns:p14="http://schemas.microsoft.com/office/powerpoint/2010/main" val="35147386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3BD168-26F8-45CC-8FBD-507E0090A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75ABA2-693D-43AF-A5B4-0EF1FA952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16C629-B868-4F03-8920-AB989D68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Příklad, co se řešilo </a:t>
            </a:r>
            <a:endParaRPr lang="en-US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720939-94C8-47BE-B77F-0CFB0E82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it-IT" dirty="0"/>
              <a:t>C-348/96 Donatella Calfa</a:t>
            </a:r>
            <a:r>
              <a:rPr lang="cs-CZ" dirty="0"/>
              <a:t> ze dne </a:t>
            </a:r>
            <a:r>
              <a:rPr lang="it-IT" dirty="0"/>
              <a:t>19.</a:t>
            </a:r>
            <a:r>
              <a:rPr lang="cs-CZ" dirty="0"/>
              <a:t>1.1</a:t>
            </a:r>
            <a:r>
              <a:rPr lang="it-IT" dirty="0"/>
              <a:t>999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p:pic>
        <p:nvPicPr>
          <p:cNvPr id="1028" name="Picture 4" descr="Řecká vlajka | Statnivlajky.cz">
            <a:extLst>
              <a:ext uri="{FF2B5EF4-FFF2-40B4-BE49-F238E27FC236}">
                <a16:creationId xmlns:a16="http://schemas.microsoft.com/office/drawing/2014/main" id="{FFC27F7B-9778-4E77-9ADD-BD058B754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616791"/>
            <a:ext cx="1023418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ug abuse, woman taking drugs, snorting cocaine portrait Stock Photo |  Adobe Stock">
            <a:extLst>
              <a:ext uri="{FF2B5EF4-FFF2-40B4-BE49-F238E27FC236}">
                <a16:creationId xmlns:a16="http://schemas.microsoft.com/office/drawing/2014/main" id="{E2B7C31E-E2AF-4EBE-BE2A-CB9FB37D1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80" y="3009284"/>
            <a:ext cx="1520083" cy="22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talská vlajka – Wikipedie">
            <a:extLst>
              <a:ext uri="{FF2B5EF4-FFF2-40B4-BE49-F238E27FC236}">
                <a16:creationId xmlns:a16="http://schemas.microsoft.com/office/drawing/2014/main" id="{DEE1BBBE-0DCF-47F1-86C6-2BBB13F79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3" y="4223843"/>
            <a:ext cx="914401" cy="6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cký objekt 6" descr="Profil ženy se souvislou výplní">
            <a:extLst>
              <a:ext uri="{FF2B5EF4-FFF2-40B4-BE49-F238E27FC236}">
                <a16:creationId xmlns:a16="http://schemas.microsoft.com/office/drawing/2014/main" id="{97744BCD-68E5-4F83-88AE-69AE77F96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800" y="3089171"/>
            <a:ext cx="1134672" cy="1134672"/>
          </a:xfrm>
          <a:prstGeom prst="rect">
            <a:avLst/>
          </a:prstGeom>
        </p:spPr>
      </p:pic>
      <p:sp>
        <p:nvSpPr>
          <p:cNvPr id="8" name="Šipka: doprava, šrafovaná 7">
            <a:extLst>
              <a:ext uri="{FF2B5EF4-FFF2-40B4-BE49-F238E27FC236}">
                <a16:creationId xmlns:a16="http://schemas.microsoft.com/office/drawing/2014/main" id="{D018893F-E52A-4E85-B077-A86169DED227}"/>
              </a:ext>
            </a:extLst>
          </p:cNvPr>
          <p:cNvSpPr/>
          <p:nvPr/>
        </p:nvSpPr>
        <p:spPr bwMode="auto">
          <a:xfrm>
            <a:off x="1792098" y="3747644"/>
            <a:ext cx="835488" cy="484632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38" name="Picture 14" descr="The Case For Cannabis: Effectiveness of The Prison System – VJMP">
            <a:extLst>
              <a:ext uri="{FF2B5EF4-FFF2-40B4-BE49-F238E27FC236}">
                <a16:creationId xmlns:a16="http://schemas.microsoft.com/office/drawing/2014/main" id="{86B4B7DA-D3ED-4902-8E8A-37968D343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49" y="3122491"/>
            <a:ext cx="2466975" cy="12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Šipka: doprava, šrafovaná 15">
            <a:extLst>
              <a:ext uri="{FF2B5EF4-FFF2-40B4-BE49-F238E27FC236}">
                <a16:creationId xmlns:a16="http://schemas.microsoft.com/office/drawing/2014/main" id="{66477E39-0BD3-4E1B-9495-90A51582A5D2}"/>
              </a:ext>
            </a:extLst>
          </p:cNvPr>
          <p:cNvSpPr/>
          <p:nvPr/>
        </p:nvSpPr>
        <p:spPr bwMode="auto">
          <a:xfrm>
            <a:off x="4421212" y="3743341"/>
            <a:ext cx="835488" cy="484632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40" name="Picture 16" descr="Z Letiště Václava Havla odletěl ruský vládní speciál s vyhoštěnými  diplomaty | iROZHLAS - spolehlivé zprávy">
            <a:extLst>
              <a:ext uri="{FF2B5EF4-FFF2-40B4-BE49-F238E27FC236}">
                <a16:creationId xmlns:a16="http://schemas.microsoft.com/office/drawing/2014/main" id="{B13C4FD5-6E4B-46BE-A46E-E168F9E57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881" y="3122491"/>
            <a:ext cx="2543319" cy="12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Šipka: doprava, šrafovaná 17">
            <a:extLst>
              <a:ext uri="{FF2B5EF4-FFF2-40B4-BE49-F238E27FC236}">
                <a16:creationId xmlns:a16="http://schemas.microsoft.com/office/drawing/2014/main" id="{00211C23-BB1A-451E-918E-04F4A028841D}"/>
              </a:ext>
            </a:extLst>
          </p:cNvPr>
          <p:cNvSpPr/>
          <p:nvPr/>
        </p:nvSpPr>
        <p:spPr bwMode="auto">
          <a:xfrm>
            <a:off x="8011773" y="3688911"/>
            <a:ext cx="835488" cy="484632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727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7148DC-6561-08DE-EE38-90D22CC5A9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ABB47F-1146-6EAE-A7EC-F6C5F1B315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9736AF-D3B4-EE9A-2008-C4888481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42925"/>
            <a:ext cx="10753200" cy="451576"/>
          </a:xfrm>
        </p:spPr>
        <p:txBody>
          <a:bodyPr/>
          <a:lstStyle/>
          <a:p>
            <a:r>
              <a:rPr lang="cs-CZ" i="1" dirty="0"/>
              <a:t>Příklady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F8C87E-AAFA-1797-2F6F-27BABE7BF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956074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Dominik (český státní občan) cestoval do Řecka, kam si s sebou vzal i drogy (trávu), kterou tam i užíval. K jeho smůle byl přichycen řeckými policejními orgány a následně byl řeckým soudem odsouzen ke 3 měsícům trestu odnětí svobody nepodmíněně za držení omamných látek. Poté byl ze země vyhoštěn na doživotí bez možnosti se do Řecka vrátit. Je to možné, či nikoliv? </a:t>
            </a:r>
            <a:endParaRPr lang="cs-CZ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Dominik z příkladu 5 získal v roce 2022 práci na Slovensku, nicméně slovenské úřady mu nevydaly osvědčení o registraci z důvodu veřejného pořádku pro jeho záznam v rejstříku trestů. Je to možné, či nikoliv?</a:t>
            </a:r>
            <a:endParaRPr lang="cs-CZ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Nizozemsko se potýkalo šířením viru HIV mezi prostitutkami. Jako prostitutka tam pracovala už druhým rokem i Češka Nina. Rozhodněte její osud, zda je v souladu s pravidly popsanými v textu.</a:t>
            </a:r>
            <a:endParaRPr lang="cs-CZ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0000"/>
              </a:lnSpc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nizozemské úřady zakázaly činnost ženám z jiných členských států (ne tedy nizozemským státním občankám) z důvodu ochrany zdraví;</a:t>
            </a:r>
            <a:endParaRPr lang="cs-CZ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0000"/>
              </a:lnSpc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Nina může být ze země vyhoštěna, i když není nakažena virem, z důvodu ochrany veřejného zdraví;</a:t>
            </a:r>
            <a:endParaRPr lang="cs-CZ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0000"/>
              </a:lnSpc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Nina může být ze země vyhoštěna, pokud se u ní prokáže vir, o kterém ale nevěděla a pravidelně se testovala;</a:t>
            </a:r>
            <a:endParaRPr lang="cs-CZ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0000"/>
              </a:lnSpc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Nina může být ze země vyhoštěna, pokud o viru věděla a i přesto nadále „pracovala“.</a:t>
            </a:r>
            <a:endParaRPr lang="cs-CZ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Albert (22 let, student Právnické fakulty MU Brno, Čech) vyjel na v rámci programu Erasmus+ na 6 měsíců do portugalského Porta. Portugalské úřady mu neudělily osvědčení o registraci, protože není v Portugalsku účastníkem zdravotního pojištění. Je tento postup úřadů v pořádku? </a:t>
            </a:r>
            <a:endParaRPr lang="cs-CZ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2699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F3BB96-DAD3-4247-87F9-204B5FFF30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4F8C50-7C25-41E4-A547-A60691592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C93CE68-5175-40AB-9FC5-73DA545D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Volný pohyb pracovníků </a:t>
            </a:r>
          </a:p>
        </p:txBody>
      </p:sp>
    </p:spTree>
    <p:extLst>
      <p:ext uri="{BB962C8B-B14F-4D97-AF65-F5344CB8AC3E}">
        <p14:creationId xmlns:p14="http://schemas.microsoft.com/office/powerpoint/2010/main" val="40330590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6930A5-861D-4778-B4B5-964155D6F0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DDF99C-B0AE-43B7-AB9F-317A79B25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FE31A3-BF0F-4C41-9836-9C547D67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Pracovník – kdo to je?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FEB960-47BB-4C02-82FF-0461AC481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82858"/>
            <a:ext cx="10753200" cy="233135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i="1" dirty="0"/>
              <a:t>„osoba vykonávající skutečnou a efektivní činnost (s hospodářskou hodnotou) podle pokynů druhého (nechává se zaměstnat jinou osobou) za odměnu“</a:t>
            </a:r>
          </a:p>
          <a:p>
            <a:r>
              <a:rPr lang="cs-CZ" sz="2400" dirty="0"/>
              <a:t>za určitých okolností i osoba, která se uchází o práci</a:t>
            </a:r>
          </a:p>
          <a:p>
            <a:r>
              <a:rPr lang="cs-CZ" sz="2400" dirty="0"/>
              <a:t>za určitých podmínek i osoba, která ztratila práci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75542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2EDA9C-B710-47B9-9E71-4B5962B14C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91642F-FD20-49D8-AF50-2FAB8EA53A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E00D51-C97C-4E79-AF02-B3EC82D6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Zákaz diskriminace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3F2672-ED2C-4599-9B22-F45F161EB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58135"/>
            <a:ext cx="10753200" cy="857795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i="1" dirty="0"/>
              <a:t>V rámci použití Smluv, aniž jsou dotčena jejich zvláštní ustanovení, je zakázána jakákoli diskriminace na základě státní příslušnosti. </a:t>
            </a:r>
            <a:r>
              <a:rPr lang="cs-CZ" sz="2400" dirty="0"/>
              <a:t>Čl. 18 SFEU</a:t>
            </a:r>
            <a:endParaRPr lang="en-US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6773C85-3B96-4A6E-9025-3B246D503EAF}"/>
              </a:ext>
            </a:extLst>
          </p:cNvPr>
          <p:cNvSpPr txBox="1"/>
          <p:nvPr/>
        </p:nvSpPr>
        <p:spPr>
          <a:xfrm>
            <a:off x="719401" y="2595542"/>
            <a:ext cx="107531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cs-CZ" i="1" dirty="0"/>
              <a:t>Volný pohyb pracovníků zahrnuje odstranění jakékoli diskriminace mezi pracovníky členských států na základě státní příslušnosti, pokud jde o </a:t>
            </a:r>
            <a:r>
              <a:rPr lang="cs-CZ" i="1" dirty="0">
                <a:solidFill>
                  <a:schemeClr val="accent2"/>
                </a:solidFill>
              </a:rPr>
              <a:t>zaměstnávání, odměnu za práci a jiné pracovní podmínky</a:t>
            </a:r>
            <a:r>
              <a:rPr lang="cs-CZ" i="1" dirty="0"/>
              <a:t>. </a:t>
            </a:r>
            <a:r>
              <a:rPr lang="cs-CZ" dirty="0"/>
              <a:t>Čl. 45/2 SFEU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BE320C7-6699-4021-81CB-246DE3B679B8}"/>
              </a:ext>
            </a:extLst>
          </p:cNvPr>
          <p:cNvSpPr/>
          <p:nvPr/>
        </p:nvSpPr>
        <p:spPr bwMode="auto">
          <a:xfrm>
            <a:off x="1837267" y="3903058"/>
            <a:ext cx="8128000" cy="4995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Požadavek jazyka výkonu zaměstnání jako diskriminace?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099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453EF9-34EE-4FE9-BCD0-11539F3554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0D17A2-6C18-45CE-BA93-37BA00FF6D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4EA46D-E77E-4FF0-8ECC-B7451AA2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úprava – je zajištěn volný pohyb pracovníků v Unii. Dále: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566A81-2553-4380-84A9-5E0D33C99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702" y="1835033"/>
            <a:ext cx="7337608" cy="464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965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23BB5E-BA60-444B-920F-ACA086602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1C8418-2FAA-44F2-A1A9-1B2D63A5B6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BEFDE4-AA97-4486-B1EB-CAC5E5C7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36804"/>
            <a:ext cx="10753200" cy="451576"/>
          </a:xfrm>
        </p:spPr>
        <p:txBody>
          <a:bodyPr/>
          <a:lstStyle/>
          <a:p>
            <a:r>
              <a:rPr lang="cs-CZ" dirty="0"/>
              <a:t>Uznávání kvalifikace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80E09F-D561-4D18-81E6-76D7728A5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784624"/>
          </a:xfrm>
        </p:spPr>
        <p:txBody>
          <a:bodyPr/>
          <a:lstStyle/>
          <a:p>
            <a:r>
              <a:rPr lang="cs-CZ" dirty="0"/>
              <a:t>směrnice o uznávání odborných kvalifikací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lnSpc>
                <a:spcPct val="100000"/>
              </a:lnSpc>
            </a:pPr>
            <a:r>
              <a:rPr lang="cs-CZ" sz="2400" dirty="0"/>
              <a:t>u všeobecného systému lze stanovit vyrovnávací opatření – zkouška způsobilosti či adaptační období (čl. 2 směrnice)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C94A43B-9EDB-4A7D-87B7-212C4CD6C7C6}"/>
              </a:ext>
            </a:extLst>
          </p:cNvPr>
          <p:cNvGraphicFramePr/>
          <p:nvPr/>
        </p:nvGraphicFramePr>
        <p:xfrm>
          <a:off x="109199" y="1714500"/>
          <a:ext cx="11362801" cy="3652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299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15DE24-2F31-4E36-91C7-479F634B5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4C2190-2083-4F24-8726-80B17A4E6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D9760C-DF11-4191-9895-34B989BC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Zájmy EU vs. zájmy členských států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A1B5221-EED1-4CA6-8113-B687BF09E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Tomio Okamura prohlásil v roce 2020 na Facebook stránce SPD následující výrok. Uveďte, zda Věra Jourová jako česká eurokomisařka skutečně pochybuje, když nehájí v Evropské unii zájmy České republiky.</a:t>
            </a:r>
            <a:endParaRPr lang="cs-CZ" sz="3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C97F49D-FFBD-4A6A-9BBE-1CA808DF03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06876" y="3114118"/>
            <a:ext cx="4923692" cy="31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50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E09363-AE04-47AD-1891-53C46E6DF9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9BB597-C26E-E235-9083-1BBDFFB247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D5B40D3-A7B7-BC20-51D9-A80CD6BC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FAD3B4-98B3-FF61-85D0-A84EE8AC5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4283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3. kategorie – vzájemné uznávání, ale členský stát si může stanovit podmínky – typicky požadavek jazyka</a:t>
            </a:r>
          </a:p>
          <a:p>
            <a:r>
              <a:rPr lang="cs-CZ" sz="2400" dirty="0"/>
              <a:t>zkoumáte podmínky státu, kde chcete učit</a:t>
            </a:r>
          </a:p>
          <a:p>
            <a:r>
              <a:rPr lang="cs-CZ" sz="2400" dirty="0"/>
              <a:t>pro zajímavost: cizinec chce učit v ČR – podmínky dané MŠMT</a:t>
            </a:r>
          </a:p>
          <a:p>
            <a:pPr lvl="1"/>
            <a:r>
              <a:rPr lang="cs-CZ" sz="1600" dirty="0">
                <a:hlinkClick r:id="rId2"/>
              </a:rPr>
              <a:t>https://www.msmt.cz/vzdelavani/zadost-o-uznani-odborne-kvalifikace-ziskane-v-clenskem-state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7601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9C7272-F7D4-FBE4-E235-0E4D5CAA5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8F75B5-06C0-FDFA-7C08-19521F67E2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CA6877-ACF4-B546-62C1-B858DDAB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96A0740-9000-C71B-D7D8-E30BBDE45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naléhavé důvody obecného zájmu </a:t>
            </a:r>
            <a:r>
              <a:rPr lang="cs-CZ" dirty="0"/>
              <a:t>(stanovuje Soudní dvůr)</a:t>
            </a:r>
          </a:p>
          <a:p>
            <a:r>
              <a:rPr lang="cs-CZ" dirty="0">
                <a:solidFill>
                  <a:schemeClr val="tx2"/>
                </a:solidFill>
              </a:rPr>
              <a:t>zaměstnání ve státní správě (veřejná služba) </a:t>
            </a:r>
            <a:r>
              <a:rPr lang="cs-CZ" dirty="0"/>
              <a:t>– jen občané daného státu, ale školství sem nespadá 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797A69-1773-EA94-DF7C-BD1F5B4F080C}"/>
              </a:ext>
            </a:extLst>
          </p:cNvPr>
          <p:cNvGraphicFramePr/>
          <p:nvPr/>
        </p:nvGraphicFramePr>
        <p:xfrm>
          <a:off x="724896" y="1449149"/>
          <a:ext cx="5838825" cy="2773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0035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D2BF89-C600-EB27-B89A-6A38B5F783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CE6B3D-BFA4-C699-C26B-F4088517B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AE83FE-3A88-9E5B-273D-0023BF4F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92568"/>
            <a:ext cx="10753200" cy="451576"/>
          </a:xfrm>
        </p:spPr>
        <p:txBody>
          <a:bodyPr/>
          <a:lstStyle/>
          <a:p>
            <a:r>
              <a:rPr lang="cs-CZ" i="1" dirty="0"/>
              <a:t>Příklad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F65CDB-559B-A99A-4ECE-62BB3619F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Vystudovali jste učitelství občanské výchovy na Pedagogické fakultě MU v Brně a obdrželi titul Mgr. Chcete pracovat jako učitel občanské výchovy v Rakousku, protože jsou tam mnohonásobně vyšší platy. Rakouská škola stanovila podmínku, že musíte umět německy. Vy německy umíte jen trochu, ne moc dobře, avšak argumentujete, že se dopouští diskriminace, protože s občany EU má být zacházeno stejně a je zakázána diskriminace. </a:t>
            </a:r>
            <a:endParaRPr lang="cs-CZ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Změnila by se Vaše odpověď v </a:t>
            </a:r>
            <a:r>
              <a:rPr lang="cs-CZ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č. 9, pokud byste se ucházeli nikoliv o učitelství občanské výchovy, ale o práci mzdové účetní ve vídeňské firmě, kde se hovoří výhradně anglicky?</a:t>
            </a:r>
            <a:endParaRPr lang="cs-CZ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0021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5DFF69-9F3D-45DC-83E8-EE4C3BF73B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B7044A-32E5-416A-8930-5C0D2FBE0D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E72F338-1C5E-437A-891D-F1009D9F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Volný pohyb zboží</a:t>
            </a:r>
          </a:p>
        </p:txBody>
      </p:sp>
    </p:spTree>
    <p:extLst>
      <p:ext uri="{BB962C8B-B14F-4D97-AF65-F5344CB8AC3E}">
        <p14:creationId xmlns:p14="http://schemas.microsoft.com/office/powerpoint/2010/main" val="818298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>
            <a:extLst>
              <a:ext uri="{FF2B5EF4-FFF2-40B4-BE49-F238E27FC236}">
                <a16:creationId xmlns:a16="http://schemas.microsoft.com/office/drawing/2014/main" id="{C750E0CC-1EF3-424F-A272-968210AFF308}"/>
              </a:ext>
            </a:extLst>
          </p:cNvPr>
          <p:cNvSpPr/>
          <p:nvPr/>
        </p:nvSpPr>
        <p:spPr bwMode="auto">
          <a:xfrm>
            <a:off x="6790267" y="415330"/>
            <a:ext cx="5054600" cy="369100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Třetí země (jednotn</a:t>
            </a:r>
            <a:r>
              <a:rPr lang="cs-CZ" sz="1800" dirty="0">
                <a:solidFill>
                  <a:schemeClr val="tx1"/>
                </a:solidFill>
                <a:latin typeface="Tahoma" pitchFamily="34" charset="0"/>
              </a:rPr>
              <a:t>ý celní sazebník)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800" dirty="0">
              <a:solidFill>
                <a:schemeClr val="tx1"/>
              </a:solidFill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800" dirty="0">
              <a:solidFill>
                <a:schemeClr val="tx1"/>
              </a:solidFill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800" dirty="0">
              <a:solidFill>
                <a:schemeClr val="tx1"/>
              </a:solidFill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</a:rPr>
              <a:t>	</a:t>
            </a:r>
          </a:p>
          <a:p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			</a:t>
            </a:r>
          </a:p>
          <a:p>
            <a:r>
              <a:rPr lang="cs-CZ" sz="1800" dirty="0">
                <a:solidFill>
                  <a:schemeClr val="tx1"/>
                </a:solidFill>
                <a:latin typeface="Tahoma" pitchFamily="34" charset="0"/>
              </a:rPr>
              <a:t>		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Třetí země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56B92C-3FA3-4980-BF09-E737F5238B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418D49-492C-4E89-9A56-DCB53F466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290B86-24FD-4CD5-8847-61F5553F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Celní unie (dosažena 1968)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A03ABA-E405-4FD4-837B-599604AE0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96600"/>
            <a:ext cx="5300533" cy="31008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EU jako celní unie je unikát v rámci světa</a:t>
            </a:r>
          </a:p>
          <a:p>
            <a:r>
              <a:rPr lang="cs-CZ" sz="2000" dirty="0"/>
              <a:t>pravidla uvnitř EU</a:t>
            </a:r>
          </a:p>
          <a:p>
            <a:pPr lvl="1"/>
            <a:r>
              <a:rPr lang="cs-CZ" sz="1600" dirty="0"/>
              <a:t>zákaz cel a dávek s obdobným účinkem mezi ČS</a:t>
            </a:r>
          </a:p>
          <a:p>
            <a:r>
              <a:rPr lang="cs-CZ" sz="2000" dirty="0"/>
              <a:t>pravidla EU vůči třetím státům</a:t>
            </a:r>
          </a:p>
          <a:p>
            <a:pPr lvl="1"/>
            <a:r>
              <a:rPr lang="cs-CZ" sz="1600" dirty="0"/>
              <a:t>přijetí jednotného celního sazebníku </a:t>
            </a:r>
          </a:p>
          <a:p>
            <a:pPr lvl="1"/>
            <a:r>
              <a:rPr lang="cs-CZ" sz="1600" dirty="0"/>
              <a:t>Rada na návrh Komise</a:t>
            </a:r>
          </a:p>
          <a:p>
            <a:r>
              <a:rPr lang="cs-CZ" sz="2000" dirty="0"/>
              <a:t>v rámci Evropy je celní prostor širší</a:t>
            </a:r>
          </a:p>
          <a:p>
            <a:pPr lvl="1"/>
            <a:r>
              <a:rPr lang="cs-CZ" sz="1600" dirty="0"/>
              <a:t>Evropský celní prostor</a:t>
            </a:r>
          </a:p>
          <a:p>
            <a:pPr lvl="1"/>
            <a:r>
              <a:rPr lang="cs-CZ" sz="1600" dirty="0"/>
              <a:t>proč?</a:t>
            </a:r>
          </a:p>
          <a:p>
            <a:pPr marL="324000" lvl="1" indent="0">
              <a:buNone/>
            </a:pPr>
            <a:endParaRPr lang="cs-CZ" sz="1600" dirty="0"/>
          </a:p>
          <a:p>
            <a:pPr marL="324000" lvl="1" indent="0">
              <a:buNone/>
            </a:pPr>
            <a:endParaRPr lang="en-US" sz="1600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F535C61-66FA-4BB6-81D8-9B28EC0093DC}"/>
              </a:ext>
            </a:extLst>
          </p:cNvPr>
          <p:cNvSpPr/>
          <p:nvPr/>
        </p:nvSpPr>
        <p:spPr bwMode="auto">
          <a:xfrm>
            <a:off x="7844367" y="1496600"/>
            <a:ext cx="3158066" cy="170701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ÚZEMÍ EU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zákaz cel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 dávek s obdobným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účinkem (dovoz, vývoz)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4292E515-B0B8-43FE-AD48-1CD6E724B221}"/>
              </a:ext>
            </a:extLst>
          </p:cNvPr>
          <p:cNvSpPr txBox="1">
            <a:spLocks/>
          </p:cNvSpPr>
          <p:nvPr/>
        </p:nvSpPr>
        <p:spPr>
          <a:xfrm>
            <a:off x="719400" y="4752192"/>
            <a:ext cx="5300533" cy="14074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000" i="1" kern="0" dirty="0"/>
              <a:t>K zamyšlení:</a:t>
            </a:r>
          </a:p>
          <a:p>
            <a:pPr>
              <a:lnSpc>
                <a:spcPct val="100000"/>
              </a:lnSpc>
            </a:pPr>
            <a:r>
              <a:rPr lang="cs-CZ" sz="2000" i="1" kern="0" dirty="0"/>
              <a:t>Má EU vlastní celní orgány?</a:t>
            </a:r>
          </a:p>
          <a:p>
            <a:pPr>
              <a:lnSpc>
                <a:spcPct val="100000"/>
              </a:lnSpc>
            </a:pPr>
            <a:r>
              <a:rPr lang="cs-CZ" sz="2000" i="1" kern="0" dirty="0"/>
              <a:t>Kdo vybírá clo?</a:t>
            </a:r>
          </a:p>
          <a:p>
            <a:pPr>
              <a:lnSpc>
                <a:spcPct val="100000"/>
              </a:lnSpc>
            </a:pPr>
            <a:r>
              <a:rPr lang="cs-CZ" sz="2000" i="1" kern="0" dirty="0"/>
              <a:t>Komu/kam jde příjem z výběru cel?</a:t>
            </a:r>
            <a:endParaRPr lang="cs-CZ" sz="1600" i="1" kern="0" dirty="0"/>
          </a:p>
          <a:p>
            <a:pPr lvl="1"/>
            <a:endParaRPr lang="en-US" sz="1600" kern="0" dirty="0"/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64BA22FF-1F2E-446A-89B2-A2400FB0C780}"/>
              </a:ext>
            </a:extLst>
          </p:cNvPr>
          <p:cNvSpPr txBox="1">
            <a:spLocks/>
          </p:cNvSpPr>
          <p:nvPr/>
        </p:nvSpPr>
        <p:spPr>
          <a:xfrm>
            <a:off x="6256734" y="4300615"/>
            <a:ext cx="5301131" cy="1676851"/>
          </a:xfrm>
          <a:prstGeom prst="rect">
            <a:avLst/>
          </a:prstGeom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800" i="1" kern="0" dirty="0"/>
              <a:t>Unie zahrnuje celní unii, která pokrývá veškerý obchod zbožím a která zahrnuje jak zákaz vývozních a dovozních cel a všech poplatků s rovnocenným účinkem mezi členskými státy, tak i přijetí společného celního sazebníku ve vztahu ke třetím zemím</a:t>
            </a:r>
            <a:r>
              <a:rPr lang="cs-CZ" sz="2000" i="1" kern="0" dirty="0"/>
              <a:t>.  (Čl. 28 SFEU)</a:t>
            </a:r>
            <a:endParaRPr lang="en-US" sz="2000" i="1" kern="0" dirty="0"/>
          </a:p>
        </p:txBody>
      </p:sp>
    </p:spTree>
    <p:extLst>
      <p:ext uri="{BB962C8B-B14F-4D97-AF65-F5344CB8AC3E}">
        <p14:creationId xmlns:p14="http://schemas.microsoft.com/office/powerpoint/2010/main" val="25174229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945D08-B0C4-4A27-A15B-D18A57D0B9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33A29F-241D-4017-96B7-B9575249AE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4CACB2-8B4C-4693-BE3B-4262E9FB0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 zboží a volný pohyb zboží </a:t>
            </a:r>
            <a:endParaRPr lang="en-US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353E9EF-BCEE-480B-9FEF-BEA214D625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1536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41EC13-256C-448C-813E-D05EA7D8F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169AED-2D63-4B89-AB66-AAA59D92E6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86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0AA8AFF7-D2AA-4211-9AE3-6CB0C51C5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Zboží </a:t>
            </a:r>
            <a:endParaRPr lang="en-US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46CF89F-C137-4564-AB05-02CA5FDC9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60497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300" dirty="0"/>
              <a:t>není definice, příklady vyplývají z rozhodnutí Soudního dvora</a:t>
            </a:r>
          </a:p>
          <a:p>
            <a:r>
              <a:rPr lang="cs-CZ" sz="2300" dirty="0"/>
              <a:t>movité věci, ale ne všechny, mohou být i nehmotné </a:t>
            </a:r>
          </a:p>
          <a:p>
            <a:r>
              <a:rPr lang="cs-CZ" sz="2300" dirty="0"/>
              <a:t>ekonomická hodnota získaná výrobou či ovladatelností</a:t>
            </a:r>
            <a:endParaRPr lang="en-US" dirty="0"/>
          </a:p>
        </p:txBody>
      </p:sp>
      <p:sp>
        <p:nvSpPr>
          <p:cNvPr id="12" name="Zástupný obsah 6">
            <a:extLst>
              <a:ext uri="{FF2B5EF4-FFF2-40B4-BE49-F238E27FC236}">
                <a16:creationId xmlns:a16="http://schemas.microsoft.com/office/drawing/2014/main" id="{11648B9C-9039-4896-80E5-9C9911363D18}"/>
              </a:ext>
            </a:extLst>
          </p:cNvPr>
          <p:cNvSpPr txBox="1">
            <a:spLocks/>
          </p:cNvSpPr>
          <p:nvPr/>
        </p:nvSpPr>
        <p:spPr>
          <a:xfrm rot="20041544">
            <a:off x="1476171" y="5043738"/>
            <a:ext cx="1667600" cy="5744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>
                <a:highlight>
                  <a:srgbClr val="00FF00"/>
                </a:highlight>
              </a:rPr>
              <a:t>ODPADY</a:t>
            </a:r>
            <a:endParaRPr lang="en-US" kern="0" dirty="0">
              <a:highlight>
                <a:srgbClr val="00FF00"/>
              </a:highlight>
            </a:endParaRPr>
          </a:p>
        </p:txBody>
      </p:sp>
      <p:sp>
        <p:nvSpPr>
          <p:cNvPr id="13" name="Zástupný obsah 6">
            <a:extLst>
              <a:ext uri="{FF2B5EF4-FFF2-40B4-BE49-F238E27FC236}">
                <a16:creationId xmlns:a16="http://schemas.microsoft.com/office/drawing/2014/main" id="{4AB96E08-D68D-4009-A546-380DD8B5AA99}"/>
              </a:ext>
            </a:extLst>
          </p:cNvPr>
          <p:cNvSpPr txBox="1">
            <a:spLocks/>
          </p:cNvSpPr>
          <p:nvPr/>
        </p:nvSpPr>
        <p:spPr>
          <a:xfrm rot="20041544">
            <a:off x="5679294" y="4781054"/>
            <a:ext cx="1440408" cy="5744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>
                <a:highlight>
                  <a:srgbClr val="FFFF00"/>
                </a:highlight>
              </a:rPr>
              <a:t>PENÍZE</a:t>
            </a:r>
            <a:endParaRPr lang="en-US" kern="0" dirty="0">
              <a:highlight>
                <a:srgbClr val="FFFF00"/>
              </a:highlight>
            </a:endParaRPr>
          </a:p>
        </p:txBody>
      </p:sp>
      <p:sp>
        <p:nvSpPr>
          <p:cNvPr id="15" name="Zástupný obsah 6">
            <a:extLst>
              <a:ext uri="{FF2B5EF4-FFF2-40B4-BE49-F238E27FC236}">
                <a16:creationId xmlns:a16="http://schemas.microsoft.com/office/drawing/2014/main" id="{9CC73BAE-A762-43A3-80B4-4E600C99894D}"/>
              </a:ext>
            </a:extLst>
          </p:cNvPr>
          <p:cNvSpPr txBox="1">
            <a:spLocks/>
          </p:cNvSpPr>
          <p:nvPr/>
        </p:nvSpPr>
        <p:spPr>
          <a:xfrm rot="21186052">
            <a:off x="7128440" y="4740120"/>
            <a:ext cx="3023119" cy="5744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>
                <a:highlight>
                  <a:srgbClr val="FF0000"/>
                </a:highlight>
              </a:rPr>
              <a:t>LIDSKÉ ORGÁNY</a:t>
            </a:r>
            <a:endParaRPr lang="en-US" kern="0" dirty="0">
              <a:highlight>
                <a:srgbClr val="FF0000"/>
              </a:highlight>
            </a:endParaRPr>
          </a:p>
        </p:txBody>
      </p:sp>
      <p:sp>
        <p:nvSpPr>
          <p:cNvPr id="16" name="Zástupný obsah 6">
            <a:extLst>
              <a:ext uri="{FF2B5EF4-FFF2-40B4-BE49-F238E27FC236}">
                <a16:creationId xmlns:a16="http://schemas.microsoft.com/office/drawing/2014/main" id="{930EB566-02BA-4386-B978-1043AB820E82}"/>
              </a:ext>
            </a:extLst>
          </p:cNvPr>
          <p:cNvSpPr txBox="1">
            <a:spLocks/>
          </p:cNvSpPr>
          <p:nvPr/>
        </p:nvSpPr>
        <p:spPr>
          <a:xfrm rot="20041544">
            <a:off x="2831866" y="5043739"/>
            <a:ext cx="1475872" cy="5744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>
                <a:highlight>
                  <a:srgbClr val="FF0000"/>
                </a:highlight>
              </a:rPr>
              <a:t>DROGY</a:t>
            </a:r>
            <a:endParaRPr lang="en-US" kern="0" dirty="0">
              <a:highlight>
                <a:srgbClr val="FF0000"/>
              </a:highlight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9320903-E16E-4107-9E66-D301DC1925A4}"/>
              </a:ext>
            </a:extLst>
          </p:cNvPr>
          <p:cNvSpPr txBox="1"/>
          <p:nvPr/>
        </p:nvSpPr>
        <p:spPr>
          <a:xfrm>
            <a:off x="2825898" y="4400598"/>
            <a:ext cx="1578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buNone/>
            </a:pPr>
            <a:r>
              <a:rPr lang="cs-CZ" sz="2800" kern="0" dirty="0">
                <a:highlight>
                  <a:srgbClr val="FFFF00"/>
                </a:highlight>
              </a:rPr>
              <a:t>ZBRANĚ</a:t>
            </a:r>
            <a:endParaRPr lang="en-US" sz="2800" kern="0" dirty="0">
              <a:highlight>
                <a:srgbClr val="FFFF00"/>
              </a:highlight>
            </a:endParaRPr>
          </a:p>
        </p:txBody>
      </p:sp>
      <p:sp>
        <p:nvSpPr>
          <p:cNvPr id="19" name="Zástupný obsah 6">
            <a:extLst>
              <a:ext uri="{FF2B5EF4-FFF2-40B4-BE49-F238E27FC236}">
                <a16:creationId xmlns:a16="http://schemas.microsoft.com/office/drawing/2014/main" id="{F0ADAD6F-D226-48A6-8992-09A7A2CD85D9}"/>
              </a:ext>
            </a:extLst>
          </p:cNvPr>
          <p:cNvSpPr txBox="1">
            <a:spLocks/>
          </p:cNvSpPr>
          <p:nvPr/>
        </p:nvSpPr>
        <p:spPr>
          <a:xfrm rot="397519">
            <a:off x="5357494" y="3984171"/>
            <a:ext cx="3357023" cy="5744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>
                <a:highlight>
                  <a:srgbClr val="00FF00"/>
                </a:highlight>
              </a:rPr>
              <a:t>SPOTŘEBNÍ ZBOŽÍ</a:t>
            </a:r>
            <a:endParaRPr lang="en-US" kern="0" dirty="0">
              <a:highlight>
                <a:srgbClr val="00FF00"/>
              </a:highlight>
            </a:endParaRPr>
          </a:p>
        </p:txBody>
      </p:sp>
      <p:sp>
        <p:nvSpPr>
          <p:cNvPr id="20" name="Zástupný obsah 6">
            <a:extLst>
              <a:ext uri="{FF2B5EF4-FFF2-40B4-BE49-F238E27FC236}">
                <a16:creationId xmlns:a16="http://schemas.microsoft.com/office/drawing/2014/main" id="{8149A8F3-DEF7-4821-A801-96AFCB10E481}"/>
              </a:ext>
            </a:extLst>
          </p:cNvPr>
          <p:cNvSpPr txBox="1">
            <a:spLocks/>
          </p:cNvSpPr>
          <p:nvPr/>
        </p:nvSpPr>
        <p:spPr>
          <a:xfrm rot="20041544">
            <a:off x="4160720" y="4723693"/>
            <a:ext cx="2133299" cy="5744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>
                <a:highlight>
                  <a:srgbClr val="00FF00"/>
                </a:highlight>
              </a:rPr>
              <a:t>ELEKTŘINA</a:t>
            </a:r>
            <a:endParaRPr lang="en-US" kern="0" dirty="0">
              <a:highlight>
                <a:srgbClr val="00FF00"/>
              </a:highlight>
            </a:endParaRPr>
          </a:p>
        </p:txBody>
      </p:sp>
      <p:sp>
        <p:nvSpPr>
          <p:cNvPr id="21" name="Zástupný obsah 6">
            <a:extLst>
              <a:ext uri="{FF2B5EF4-FFF2-40B4-BE49-F238E27FC236}">
                <a16:creationId xmlns:a16="http://schemas.microsoft.com/office/drawing/2014/main" id="{3AFD451F-B3E5-4913-A207-FF3857679A8F}"/>
              </a:ext>
            </a:extLst>
          </p:cNvPr>
          <p:cNvSpPr txBox="1">
            <a:spLocks/>
          </p:cNvSpPr>
          <p:nvPr/>
        </p:nvSpPr>
        <p:spPr>
          <a:xfrm>
            <a:off x="3789526" y="5510807"/>
            <a:ext cx="4354074" cy="5744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>
                <a:highlight>
                  <a:srgbClr val="00FF00"/>
                </a:highlight>
              </a:rPr>
              <a:t>ZEMĚDĚLSKÉ VÝROBKY</a:t>
            </a:r>
            <a:endParaRPr lang="en-US" kern="0" dirty="0">
              <a:highlight>
                <a:srgbClr val="00FF00"/>
              </a:highlight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41269B7-8CA1-4CAD-B9BE-4F07CC20CE22}"/>
              </a:ext>
            </a:extLst>
          </p:cNvPr>
          <p:cNvSpPr txBox="1"/>
          <p:nvPr/>
        </p:nvSpPr>
        <p:spPr>
          <a:xfrm>
            <a:off x="8114024" y="5380325"/>
            <a:ext cx="2579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buNone/>
            </a:pPr>
            <a:r>
              <a:rPr lang="cs-CZ" sz="2800" kern="0" dirty="0">
                <a:highlight>
                  <a:srgbClr val="FFFF00"/>
                </a:highlight>
              </a:rPr>
              <a:t>ŽIVÁ ZVÍŘATA</a:t>
            </a:r>
            <a:endParaRPr lang="en-US" sz="2800" kern="0" dirty="0">
              <a:highlight>
                <a:srgbClr val="FFFF00"/>
              </a:highlight>
            </a:endParaRPr>
          </a:p>
        </p:txBody>
      </p:sp>
      <p:sp>
        <p:nvSpPr>
          <p:cNvPr id="24" name="Zástupný obsah 6">
            <a:extLst>
              <a:ext uri="{FF2B5EF4-FFF2-40B4-BE49-F238E27FC236}">
                <a16:creationId xmlns:a16="http://schemas.microsoft.com/office/drawing/2014/main" id="{687A86BD-C74C-4A56-8A7E-2B1D5618D56A}"/>
              </a:ext>
            </a:extLst>
          </p:cNvPr>
          <p:cNvSpPr txBox="1">
            <a:spLocks/>
          </p:cNvSpPr>
          <p:nvPr/>
        </p:nvSpPr>
        <p:spPr>
          <a:xfrm rot="19986622">
            <a:off x="326848" y="4781918"/>
            <a:ext cx="2596020" cy="5744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>
                <a:highlight>
                  <a:srgbClr val="FF0000"/>
                </a:highlight>
              </a:rPr>
              <a:t>NEMOVITOSTI</a:t>
            </a:r>
            <a:endParaRPr lang="en-US" kern="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437092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939510-821B-4965-B87C-9CE3EECCD6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0A081D-DE88-43A6-83E2-BE20B4AF46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7EE398-4E89-4344-ACD3-6004C013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volného pohybu zboží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39F707-3BAA-4326-B3D9-820FE0241F5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fiskální (tarifní) omezení</a:t>
            </a:r>
          </a:p>
          <a:p>
            <a:pPr lvl="1"/>
            <a:r>
              <a:rPr lang="cs-CZ" dirty="0"/>
              <a:t>ZÁKAZ CEL (DOVOZNÍ, VÝVOZNÍ, PRŮMYSLOVÁ, FISKÁLNÍ) A POPLATKŮ/DÁVEK S ROVNOCENNÝM ÚČINKEM </a:t>
            </a:r>
          </a:p>
          <a:p>
            <a:pPr lvl="1"/>
            <a:r>
              <a:rPr lang="cs-CZ" dirty="0">
                <a:highlight>
                  <a:srgbClr val="FFFF00"/>
                </a:highlight>
              </a:rPr>
              <a:t>BEZ VÝJIMEK</a:t>
            </a:r>
          </a:p>
          <a:p>
            <a:r>
              <a:rPr lang="cs-CZ" dirty="0">
                <a:solidFill>
                  <a:srgbClr val="C00000"/>
                </a:solidFill>
              </a:rPr>
              <a:t>kvantitativní (množstevní, administrativní) omezení</a:t>
            </a:r>
          </a:p>
          <a:p>
            <a:pPr lvl="1"/>
            <a:r>
              <a:rPr lang="cs-CZ" dirty="0"/>
              <a:t>ZÁKAZ MNOŽSTEVNÍHO OMEZENÍ DOVOZU A VÝVOZU A OPATŘENÍ S ROVNOCENNÝM ÚČINKEM</a:t>
            </a:r>
          </a:p>
          <a:p>
            <a:pPr lvl="1"/>
            <a:r>
              <a:rPr lang="cs-CZ" dirty="0">
                <a:highlight>
                  <a:srgbClr val="FFFF00"/>
                </a:highlight>
              </a:rPr>
              <a:t>JSOU VÝJIMKY</a:t>
            </a:r>
          </a:p>
          <a:p>
            <a:r>
              <a:rPr lang="cs-CZ" dirty="0">
                <a:solidFill>
                  <a:srgbClr val="C00000"/>
                </a:solidFill>
              </a:rPr>
              <a:t>jiné</a:t>
            </a:r>
          </a:p>
          <a:p>
            <a:pPr lvl="1"/>
            <a:r>
              <a:rPr lang="cs-CZ" dirty="0"/>
              <a:t>DAŇOVÁ DISKRIMINACE, OCHRANÁŘSKÁ VNITŘNÍ ZDANĚNÍ </a:t>
            </a:r>
            <a:endParaRPr lang="en-US" dirty="0"/>
          </a:p>
        </p:txBody>
      </p:sp>
      <p:pic>
        <p:nvPicPr>
          <p:cNvPr id="4098" name="Picture 2" descr="Stop | Filmová místa.cz">
            <a:extLst>
              <a:ext uri="{FF2B5EF4-FFF2-40B4-BE49-F238E27FC236}">
                <a16:creationId xmlns:a16="http://schemas.microsoft.com/office/drawing/2014/main" id="{EC406491-DB7F-4017-9B86-C5275CCC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386" y="187326"/>
            <a:ext cx="1265464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47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6F98D7-4E90-4511-8CE3-B1C7EEEFD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5F8193-E9A0-4F93-ABC4-1F884B613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FA5299-1901-4AAC-8500-56BA590E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Cla a dávky s rovnocenným účinkem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7B8348-0AAC-4E96-8DB1-2A88DA6CB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002"/>
            <a:ext cx="10753200" cy="251935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bavíme se o pohybu zboží mezi členskými státy</a:t>
            </a:r>
          </a:p>
          <a:p>
            <a:r>
              <a:rPr lang="cs-CZ" sz="2400" dirty="0"/>
              <a:t>clo</a:t>
            </a:r>
          </a:p>
          <a:p>
            <a:r>
              <a:rPr lang="cs-CZ" sz="2400" dirty="0"/>
              <a:t>dávka s rovnocenným (</a:t>
            </a:r>
            <a:r>
              <a:rPr lang="cs-CZ" sz="2400" i="1" dirty="0"/>
              <a:t>obdobným</a:t>
            </a:r>
            <a:r>
              <a:rPr lang="cs-CZ" sz="2400" dirty="0"/>
              <a:t>) účinkem jako clo</a:t>
            </a:r>
          </a:p>
          <a:p>
            <a:pPr lvl="1"/>
            <a:r>
              <a:rPr lang="cs-CZ" sz="1800" dirty="0"/>
              <a:t>nezáleží na pojmenování (dávka, poplatek, odvod, pojmenování v cizích jazycích atd.) </a:t>
            </a:r>
          </a:p>
          <a:p>
            <a:r>
              <a:rPr lang="cs-CZ" sz="2400" dirty="0">
                <a:solidFill>
                  <a:srgbClr val="C00000"/>
                </a:solidFill>
              </a:rPr>
              <a:t>žádné výjimky</a:t>
            </a:r>
          </a:p>
          <a:p>
            <a:pPr lvl="1"/>
            <a:endParaRPr lang="cs-CZ" dirty="0"/>
          </a:p>
        </p:txBody>
      </p:sp>
      <p:pic>
        <p:nvPicPr>
          <p:cNvPr id="2052" name="Picture 4" descr="Podlahová značka – Všeobecný zákaz, 50 cm, PE | HAPPY END">
            <a:extLst>
              <a:ext uri="{FF2B5EF4-FFF2-40B4-BE49-F238E27FC236}">
                <a16:creationId xmlns:a16="http://schemas.microsoft.com/office/drawing/2014/main" id="{6702A21A-E8B4-4953-BDC9-1FE7CDDC7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8" y="11715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075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02C337-D3A0-4841-B1ED-B81F51883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BEDDAF-5D53-4065-808B-C6A8EA2450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DE51AC-1526-455D-A7DE-D74E42DD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433918"/>
            <a:ext cx="10753200" cy="451576"/>
          </a:xfrm>
        </p:spPr>
        <p:txBody>
          <a:bodyPr/>
          <a:lstStyle/>
          <a:p>
            <a:r>
              <a:rPr lang="cs-CZ" dirty="0"/>
              <a:t>Zákaz množstevních omezení dovozu a vývozu a opatření s rovnocenným účinkem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5534B64-F072-40A1-B6CD-4FAABBA50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555377"/>
            <a:ext cx="10753200" cy="223938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stále se bavíme o pohybu zboží mezi členskými státy</a:t>
            </a:r>
          </a:p>
          <a:p>
            <a:r>
              <a:rPr lang="cs-CZ" sz="2400" dirty="0">
                <a:solidFill>
                  <a:srgbClr val="C00000"/>
                </a:solidFill>
              </a:rPr>
              <a:t>množstevní omezení </a:t>
            </a:r>
            <a:r>
              <a:rPr lang="cs-CZ" sz="2400" dirty="0"/>
              <a:t>(kvantitativní restrikce) – jasné, co se tím myslí, i když definice není </a:t>
            </a:r>
          </a:p>
          <a:p>
            <a:r>
              <a:rPr lang="cs-CZ" sz="2400" dirty="0">
                <a:solidFill>
                  <a:srgbClr val="C00000"/>
                </a:solidFill>
              </a:rPr>
              <a:t>opatření s rovnocenným účinkem </a:t>
            </a:r>
            <a:r>
              <a:rPr lang="cs-CZ" sz="2400" dirty="0"/>
              <a:t>– pomáhá Soudní dvůr EU říkat, co to je</a:t>
            </a:r>
          </a:p>
          <a:p>
            <a:pPr marL="324000" lvl="1" indent="0">
              <a:buNone/>
            </a:pPr>
            <a:r>
              <a:rPr lang="cs-CZ" sz="2400" dirty="0"/>
              <a:t> </a:t>
            </a:r>
          </a:p>
          <a:p>
            <a:pPr marL="72000" indent="0">
              <a:buNone/>
            </a:pPr>
            <a:endParaRPr lang="cs-CZ" sz="2800" dirty="0"/>
          </a:p>
          <a:p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62DA51A2-AFF5-454E-873C-9249FAED25F3}"/>
              </a:ext>
            </a:extLst>
          </p:cNvPr>
          <p:cNvSpPr txBox="1">
            <a:spLocks/>
          </p:cNvSpPr>
          <p:nvPr/>
        </p:nvSpPr>
        <p:spPr>
          <a:xfrm>
            <a:off x="718800" y="4052226"/>
            <a:ext cx="10753200" cy="1171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000" i="1" kern="0" dirty="0"/>
              <a:t>Množstevní omezení dovozu, jakož i veškerá opatření s rovnocenným účinkem, jsou mezi členskými státy zakázána. </a:t>
            </a:r>
            <a:r>
              <a:rPr lang="cs-CZ" sz="2000" kern="0" dirty="0"/>
              <a:t>Článek 34 SFEU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kern="0" dirty="0"/>
              <a:t>Množstevní omezení vývozu, jakož i veškerá opatření s rovnocenným účinkem, jsou mezi členskými státy zakázána. </a:t>
            </a:r>
            <a:r>
              <a:rPr lang="cs-CZ" sz="2000" kern="0" dirty="0"/>
              <a:t>Článek 35 SFEU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kern="0" dirty="0"/>
          </a:p>
        </p:txBody>
      </p:sp>
    </p:spTree>
    <p:extLst>
      <p:ext uri="{BB962C8B-B14F-4D97-AF65-F5344CB8AC3E}">
        <p14:creationId xmlns:p14="http://schemas.microsoft.com/office/powerpoint/2010/main" val="75660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1167D2-61DD-4D8C-90C9-E0B38545CC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D1EE50-CEDE-44FD-BB97-477F197C5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FD5282-E29E-4CF6-A102-394B988C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Andrej Babiš – možné porušení zájmů EU?</a:t>
            </a:r>
          </a:p>
        </p:txBody>
      </p:sp>
      <p:pic>
        <p:nvPicPr>
          <p:cNvPr id="4098" name="Picture 2" descr="Andrej Babiš se svými právníky v soudní síni. Foto: Gabriel Kuchta, Deník N">
            <a:extLst>
              <a:ext uri="{FF2B5EF4-FFF2-40B4-BE49-F238E27FC236}">
                <a16:creationId xmlns:a16="http://schemas.microsoft.com/office/drawing/2014/main" id="{B9D0C04F-C1AF-4F29-928B-135B739A09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44" y="1692275"/>
            <a:ext cx="62103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317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5D12A2-AD1E-4599-A608-134E96829C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C277D5-47FC-413B-9935-C271F294D9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1589A7-75BF-45AE-9B94-9C55FA8E6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omezení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4EEAC5-89AF-4907-AD07-97B598C3E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293486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dopadají jen na </a:t>
            </a:r>
            <a:r>
              <a:rPr lang="cs-CZ" sz="2400" dirty="0">
                <a:solidFill>
                  <a:srgbClr val="C00000"/>
                </a:solidFill>
              </a:rPr>
              <a:t>množstevní omezení a opatření s rovnocenným účinkem </a:t>
            </a:r>
          </a:p>
          <a:p>
            <a:r>
              <a:rPr lang="cs-CZ" sz="2400" dirty="0"/>
              <a:t>nedopadá tedy na cla a dávky s rovnocenným účinkem </a:t>
            </a:r>
          </a:p>
          <a:p>
            <a:r>
              <a:rPr lang="cs-CZ" sz="2400" dirty="0"/>
              <a:t>nesmí vést k diskriminaci či zastřenému omezování obchodu</a:t>
            </a:r>
          </a:p>
          <a:p>
            <a:r>
              <a:rPr lang="cs-CZ" sz="2400" dirty="0">
                <a:solidFill>
                  <a:srgbClr val="C00000"/>
                </a:solidFill>
              </a:rPr>
              <a:t>požadavek přiměřenosti </a:t>
            </a:r>
            <a:r>
              <a:rPr lang="cs-CZ" sz="2400" dirty="0"/>
              <a:t>– důvodné opatření, nezbytně nutné pro dosažené sledovaného cíle, nelze dosáhnout jinak </a:t>
            </a:r>
          </a:p>
        </p:txBody>
      </p:sp>
    </p:spTree>
    <p:extLst>
      <p:ext uri="{BB962C8B-B14F-4D97-AF65-F5344CB8AC3E}">
        <p14:creationId xmlns:p14="http://schemas.microsoft.com/office/powerpoint/2010/main" val="18021729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21E0A2-2C82-425B-A8CE-CD67BE05C0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A22119-6A6D-4A8A-8674-10DF3E7AB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0FF1E2-4804-4899-B1E3-1AB8198E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omezení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E39BC5F2-7D49-4554-9B0B-8BC3C476B7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KEEP CALM AND GIVE ME AN EXAMPLE Poster | Bohdan | Keep Calm-o-Matic">
            <a:extLst>
              <a:ext uri="{FF2B5EF4-FFF2-40B4-BE49-F238E27FC236}">
                <a16:creationId xmlns:a16="http://schemas.microsoft.com/office/drawing/2014/main" id="{127324FF-B3F3-435B-9D06-7026B36DD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69" y="454200"/>
            <a:ext cx="2611556" cy="30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909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659FFF-DC22-4821-BD4C-6BD0B9DB6B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A7124F-A11D-4F2E-AF98-45E6CF7A11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4CA9F6-B6A4-4DCB-B56C-ACF9609C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Kategorické požadavky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FEC22C-5F5D-4A4D-A7E8-0666FD9A3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9848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vyvíjí rozhodnutí Soudního dvora EU</a:t>
            </a:r>
          </a:p>
          <a:p>
            <a:r>
              <a:rPr lang="cs-CZ" sz="2400" dirty="0"/>
              <a:t>naléhavý veřejný zájem</a:t>
            </a:r>
          </a:p>
          <a:p>
            <a:r>
              <a:rPr lang="cs-CZ" sz="2400" dirty="0"/>
              <a:t>požadavek přiměřenosti</a:t>
            </a:r>
          </a:p>
          <a:p>
            <a:r>
              <a:rPr lang="cs-CZ" sz="2400" dirty="0"/>
              <a:t>rozšiřováno</a:t>
            </a:r>
          </a:p>
          <a:p>
            <a:pPr lvl="1"/>
            <a:r>
              <a:rPr lang="cs-CZ" dirty="0"/>
              <a:t>OCHRANA SPOTŘEBITELE</a:t>
            </a:r>
          </a:p>
          <a:p>
            <a:pPr lvl="1"/>
            <a:r>
              <a:rPr lang="cs-CZ" dirty="0"/>
              <a:t>OCHRANA ŽIVOTNÍHO PROSTŘEDÍ</a:t>
            </a:r>
          </a:p>
          <a:p>
            <a:pPr lvl="1"/>
            <a:r>
              <a:rPr lang="cs-CZ" dirty="0"/>
              <a:t>OCHRANA ZÁKLADNÍCH LIDSKÝCH PRÁV</a:t>
            </a:r>
          </a:p>
          <a:p>
            <a:pPr lvl="1"/>
            <a:r>
              <a:rPr lang="cs-CZ" dirty="0"/>
              <a:t>BEZPEČNOST SILNIČNÍHO PROVOZU </a:t>
            </a:r>
          </a:p>
          <a:p>
            <a:pPr lvl="1"/>
            <a:r>
              <a:rPr lang="cs-CZ" dirty="0"/>
              <a:t>…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854940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EI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93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</a:t>
            </a:r>
            <a:br>
              <a:rPr lang="cs-CZ" dirty="0"/>
            </a:br>
            <a:r>
              <a:rPr lang="cs-CZ" sz="2800" dirty="0"/>
              <a:t>malachta@mail.muni.cz</a:t>
            </a:r>
          </a:p>
        </p:txBody>
      </p:sp>
    </p:spTree>
    <p:extLst>
      <p:ext uri="{BB962C8B-B14F-4D97-AF65-F5344CB8AC3E}">
        <p14:creationId xmlns:p14="http://schemas.microsoft.com/office/powerpoint/2010/main" val="33193519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0</TotalTime>
  <Words>5852</Words>
  <Application>Microsoft Office PowerPoint</Application>
  <PresentationFormat>Širokoúhlá obrazovka</PresentationFormat>
  <Paragraphs>771</Paragraphs>
  <Slides>93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93</vt:i4>
      </vt:variant>
    </vt:vector>
  </HeadingPairs>
  <TitlesOfParts>
    <vt:vector size="99" baseType="lpstr">
      <vt:lpstr>Arial</vt:lpstr>
      <vt:lpstr>Arial</vt:lpstr>
      <vt:lpstr>Tahoma</vt:lpstr>
      <vt:lpstr>Times New Roman</vt:lpstr>
      <vt:lpstr>Wingdings</vt:lpstr>
      <vt:lpstr>Prezentace_MU_CZ</vt:lpstr>
      <vt:lpstr>Evropská integrace  </vt:lpstr>
      <vt:lpstr>Úvodní kvíz k evropské integraci aneb co bychom měli umět ze všeobecného přehledu či zkrátka štěstí na tipování</vt:lpstr>
      <vt:lpstr>Prezentace aplikace PowerPoint</vt:lpstr>
      <vt:lpstr>Podstata EU a její specifika</vt:lpstr>
      <vt:lpstr>Členské státy EU</vt:lpstr>
      <vt:lpstr>Brainstorming – výhody a nevýhody EU</vt:lpstr>
      <vt:lpstr>Proč EU není stát?</vt:lpstr>
      <vt:lpstr>Zájmy EU vs. zájmy členských států</vt:lpstr>
      <vt:lpstr>Andrej Babiš – možné porušení zájmů EU?</vt:lpstr>
      <vt:lpstr>Orgány EU </vt:lpstr>
      <vt:lpstr>EU není klasická mezinárodní organizace…</vt:lpstr>
      <vt:lpstr>Prameny: mezinárodní vs. unijní prostředí</vt:lpstr>
      <vt:lpstr>Ze zadání z interaktivní osnovy</vt:lpstr>
      <vt:lpstr>Nejvýznamnější milníky</vt:lpstr>
      <vt:lpstr>Něco málo z historie: pospojujte</vt:lpstr>
      <vt:lpstr>Odpověď na předchozí slide</vt:lpstr>
      <vt:lpstr>Příklad: Ratifikace Lisabonské smlouvy</vt:lpstr>
      <vt:lpstr>Prezentace aplikace PowerPoint</vt:lpstr>
      <vt:lpstr>Příklad: „článek 50 Lisabonské smlouvy“</vt:lpstr>
      <vt:lpstr>Výběr z historie…</vt:lpstr>
      <vt:lpstr>Pozor ale</vt:lpstr>
      <vt:lpstr>Právo EU</vt:lpstr>
      <vt:lpstr>Brainstorming</vt:lpstr>
      <vt:lpstr>Prezentace aplikace PowerPoint</vt:lpstr>
      <vt:lpstr>Právo EU</vt:lpstr>
      <vt:lpstr>Právo EU</vt:lpstr>
      <vt:lpstr>Primární právo EU</vt:lpstr>
      <vt:lpstr>Primární právo EU</vt:lpstr>
      <vt:lpstr>Sekundární právo</vt:lpstr>
      <vt:lpstr>Teoretická otázka 2 ze zadání na seminář</vt:lpstr>
      <vt:lpstr>Nařízení – článek 288 SFEU</vt:lpstr>
      <vt:lpstr>Směrnice – článek 288 SFEU</vt:lpstr>
      <vt:lpstr>Rozhodnutí – článek 288 SFEU </vt:lpstr>
      <vt:lpstr>Kde najdeme?</vt:lpstr>
      <vt:lpstr>Jak takové prameny vypadají?</vt:lpstr>
      <vt:lpstr>Jazyky</vt:lpstr>
      <vt:lpstr>Teoretická otázka 5 ze zadání na seminář</vt:lpstr>
      <vt:lpstr>Řádný legislativní postup</vt:lpstr>
      <vt:lpstr>Legislativní postup</vt:lpstr>
      <vt:lpstr>Pravomoci EU</vt:lpstr>
      <vt:lpstr>Výlučná pravomoc – čl. 3 SFEU</vt:lpstr>
      <vt:lpstr>Sdílená pravomoc – čl. 4 SFEU</vt:lpstr>
      <vt:lpstr>Koordinační pravomoc – čl. 5 SFEU</vt:lpstr>
      <vt:lpstr>Podpůrná pravomoc – čl. 6 SFEU</vt:lpstr>
      <vt:lpstr>Teoretická otázka 4 ze zadání na seminář</vt:lpstr>
      <vt:lpstr>Prezentace aplikace PowerPoint</vt:lpstr>
      <vt:lpstr>Úkol pro náročné – právní řád ČR a EU</vt:lpstr>
      <vt:lpstr>Systém práva</vt:lpstr>
      <vt:lpstr>Vnitřní trh – volný pohyb osob a zboží</vt:lpstr>
      <vt:lpstr>Ekonomická integrace</vt:lpstr>
      <vt:lpstr>Společný a jednotný vnitřní trh</vt:lpstr>
      <vt:lpstr>Jak šel čas, pokud jde o volný pohyb osob</vt:lpstr>
      <vt:lpstr>Článek 3 odst. 2 Smlouva o Evropské unii</vt:lpstr>
      <vt:lpstr>Schengenský prostor.  Vnější a vnitřní hranice EU.</vt:lpstr>
      <vt:lpstr>Hranice EU</vt:lpstr>
      <vt:lpstr>Schengenský prostor </vt:lpstr>
      <vt:lpstr>Vnitřní hranice</vt:lpstr>
      <vt:lpstr>Prezentace aplikace PowerPoint</vt:lpstr>
      <vt:lpstr>Vnější hranice</vt:lpstr>
      <vt:lpstr>Občanství EU</vt:lpstr>
      <vt:lpstr>Příklady </vt:lpstr>
      <vt:lpstr>Občanství EU</vt:lpstr>
      <vt:lpstr>Volný pohyb osob</vt:lpstr>
      <vt:lpstr>Volný pohyb osob</vt:lpstr>
      <vt:lpstr>Základní zásada protínající EU</vt:lpstr>
      <vt:lpstr>Jako občan EU </vt:lpstr>
      <vt:lpstr>Právo pobytu</vt:lpstr>
      <vt:lpstr>Příklady</vt:lpstr>
      <vt:lpstr>Právo pobytu</vt:lpstr>
      <vt:lpstr>Rodinný příslušník ve světle směrnice</vt:lpstr>
      <vt:lpstr>Omezení práva na volný pohyb a pobyt</vt:lpstr>
      <vt:lpstr>Omezení práva na volný pohyb a pobyt</vt:lpstr>
      <vt:lpstr>Příklad, co se řešilo </vt:lpstr>
      <vt:lpstr>Příklady</vt:lpstr>
      <vt:lpstr>Volný pohyb pracovníků </vt:lpstr>
      <vt:lpstr>Pracovník – kdo to je?</vt:lpstr>
      <vt:lpstr>Zákaz diskriminace</vt:lpstr>
      <vt:lpstr>Základní úprava – je zajištěn volný pohyb pracovníků v Unii. Dále:</vt:lpstr>
      <vt:lpstr>Uznávání kvalifikace</vt:lpstr>
      <vt:lpstr>Učitel</vt:lpstr>
      <vt:lpstr>Omezení</vt:lpstr>
      <vt:lpstr>Příklad</vt:lpstr>
      <vt:lpstr>Volný pohyb zboží</vt:lpstr>
      <vt:lpstr>Celní unie (dosažena 1968)</vt:lpstr>
      <vt:lpstr>Původ zboží a volný pohyb zboží </vt:lpstr>
      <vt:lpstr>Zboží </vt:lpstr>
      <vt:lpstr>Omezení volného pohybu zboží</vt:lpstr>
      <vt:lpstr>Cla a dávky s rovnocenným účinkem</vt:lpstr>
      <vt:lpstr>Zákaz množstevních omezení dovozu a vývozu a opatření s rovnocenným účinkem</vt:lpstr>
      <vt:lpstr>Možná omezení</vt:lpstr>
      <vt:lpstr>Možná omezení</vt:lpstr>
      <vt:lpstr>Kategorické požadavky</vt:lpstr>
      <vt:lpstr>DĚKUJI  malachta@mail.muni.cz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187</cp:revision>
  <cp:lastPrinted>2022-02-28T15:02:21Z</cp:lastPrinted>
  <dcterms:created xsi:type="dcterms:W3CDTF">2020-10-09T15:16:21Z</dcterms:created>
  <dcterms:modified xsi:type="dcterms:W3CDTF">2023-05-05T22:28:13Z</dcterms:modified>
</cp:coreProperties>
</file>