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60" r:id="rId5"/>
    <p:sldId id="268" r:id="rId6"/>
    <p:sldId id="272" r:id="rId7"/>
    <p:sldId id="269" r:id="rId8"/>
    <p:sldId id="271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2023</a:t>
            </a:r>
          </a:p>
          <a:p>
            <a:r>
              <a:rPr lang="cs-CZ" dirty="0"/>
              <a:t>Mgr. et Mgr. Michal </a:t>
            </a:r>
            <a:r>
              <a:rPr lang="cs-CZ" dirty="0" err="1"/>
              <a:t>Škerle</a:t>
            </a:r>
            <a:r>
              <a:rPr lang="cs-CZ" dirty="0"/>
              <a:t> (</a:t>
            </a:r>
            <a:r>
              <a:rPr lang="cs-CZ" dirty="0" err="1"/>
              <a:t>učo</a:t>
            </a:r>
            <a:r>
              <a:rPr lang="cs-CZ" dirty="0"/>
              <a:t> 145399)</a:t>
            </a:r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odevzdání písemné seminární práce (4 strany)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seminární práce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ppt prezentaci 1 vyučovací hodiny pro studenty 2. stupně ZŠ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vybrat z daného tématu rozsah na 1 vyučovací hodinu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5918200" algn="l"/>
              </a:tabLst>
            </a:pP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Rodinný rozpočet – příjmy, výdaje, úspory, tvorba rodinného rozpočtu 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5918200" algn="l"/>
              </a:tabLst>
            </a:pPr>
            <a:r>
              <a:rPr lang="cs-CZ" b="1" dirty="0"/>
              <a:t>Vlasta Drápelová</a:t>
            </a:r>
            <a:r>
              <a:rPr lang="cs-CZ" dirty="0"/>
              <a:t>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Investování - Akcie, dluhopisy, podílové fondy (výnos, riziko, likvidita); Spoření - běžný účet, spořící účet, vklady, stavební spoření, penzijní spoření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5918200" algn="l"/>
              </a:tabLst>
            </a:pPr>
            <a:r>
              <a:rPr lang="cs-CZ" b="1" dirty="0"/>
              <a:t>Tereza Foltýnová 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leasing, spotřebitelský úvěr; </a:t>
            </a:r>
            <a:r>
              <a:rPr lang="cs-CZ" dirty="0" err="1"/>
              <a:t>Multilevel</a:t>
            </a:r>
            <a:r>
              <a:rPr lang="cs-CZ" dirty="0"/>
              <a:t> marketing 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5918200" algn="l"/>
              </a:tabLst>
            </a:pPr>
            <a:r>
              <a:rPr lang="cs-CZ" b="1" dirty="0"/>
              <a:t>Martina Nedvědická</a:t>
            </a:r>
            <a:endParaRPr lang="cs-CZ" dirty="0"/>
          </a:p>
          <a:p>
            <a:pPr marL="0" lvl="0" indent="0">
              <a:buNone/>
              <a:tabLst>
                <a:tab pos="5918200" algn="l"/>
              </a:tabLst>
            </a:pP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/>
              <a:t>Rodinný 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pojmy: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Spoření, investování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pojmy: úspory, dluhy, spoření, investování (nemovitosti, kovy, umělecké předměty), rizika – diverzifikace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Akcie,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pojmy: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Běžný 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Stavební spoření, penzijní spoření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stavební spoření, spoření na bytovou otázku, úvěr ze stavebního spoření, státní podpora, výhody a nevýhody stavebního spoření, penzijní spoření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půjčka, úvěr, bankovní instituce, nebankovní instituce, druhy úvěrů – kontokorentní, hypoteční, spotřebitelský, alternativní formy financování – leasing, úvěr vs. Leasing, RPSN, výpočet výše úroků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257/2016 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5712</TotalTime>
  <Words>1372</Words>
  <Application>Microsoft Office PowerPoint</Application>
  <PresentationFormat>Širokoúhlá obrazovka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Rodinný rozpočet – příjmy, výdaje, úspory</vt:lpstr>
      <vt:lpstr>Spoření, investování </vt:lpstr>
      <vt:lpstr>Akcie, dluhopisy, podílové fondy       (výnos, riziko, likvidita) </vt:lpstr>
      <vt:lpstr>Běžný účet, spořící účet, vklady</vt:lpstr>
      <vt:lpstr>Stavební spoření, penzijní spoření </vt:lpstr>
      <vt:lpstr>Úvěry (formy) a leasing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skerle@podaneruce.cz.</cp:lastModifiedBy>
  <cp:revision>167</cp:revision>
  <dcterms:created xsi:type="dcterms:W3CDTF">2016-10-20T12:11:05Z</dcterms:created>
  <dcterms:modified xsi:type="dcterms:W3CDTF">2023-03-20T11:05:41Z</dcterms:modified>
</cp:coreProperties>
</file>