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ilmix.co/triller/134963-geroy-2019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eybaSSdZps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DaaCGZz-O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WZ1gFVN1aI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youtu.be/K9TRaGNnjE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results?search_query=%D1%81%D0%B5%D1%80%D0%B8%D0%B0%D0%BB+%D0%B1%D1%80%D0%B8%D0%B3%D0%B0%D0%B4%D0%B0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KgOh3q3UxA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8hVixkeNF4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g8_XtPk6co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S0nQNL55S4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swMrgd2Iv0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inogo.eu/7571-kod-apokalipsisa-2007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-bHcKmMibw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inogo.eu/8195-metro-2013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L3QTg9MFt0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kfilms.tv/369-ekipazh-2016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17TuZb7ziE" TargetMode="Externa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__IBjEPEwBc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K9wcj_VAmg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5961" y="1763972"/>
            <a:ext cx="7774140" cy="4254692"/>
          </a:xfrm>
        </p:spPr>
        <p:txBody>
          <a:bodyPr>
            <a:normAutofit fontScale="90000"/>
          </a:bodyPr>
          <a:lstStyle/>
          <a:p>
            <a:r>
              <a:rPr lang="ru-RU" sz="8000" dirty="0" smtClean="0"/>
              <a:t>РОССИЙСКИЕ </a:t>
            </a:r>
            <a:r>
              <a:rPr lang="ru-RU" sz="8000" dirty="0" smtClean="0"/>
              <a:t>БОЕВИКИ</a:t>
            </a:r>
            <a:br>
              <a:rPr lang="ru-RU" sz="8000" dirty="0" smtClean="0"/>
            </a:br>
            <a:r>
              <a:rPr lang="ru-RU" sz="8000" dirty="0" smtClean="0"/>
              <a:t>и фильмы-катастрофы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335772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0173" y="82831"/>
            <a:ext cx="7958331" cy="1077229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hlinkClick r:id="rId3"/>
              </a:rPr>
              <a:t>ГЕРОЙ</a:t>
            </a:r>
            <a:endParaRPr lang="cs-CZ" sz="7200" dirty="0"/>
          </a:p>
        </p:txBody>
      </p:sp>
      <p:pic>
        <p:nvPicPr>
          <p:cNvPr id="4" name="HeybaSSdZp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83640" y="1228299"/>
            <a:ext cx="9645213" cy="542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5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4387" y="166611"/>
            <a:ext cx="7958331" cy="1077229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hlinkClick r:id="rId3"/>
              </a:rPr>
              <a:t>БРАТ</a:t>
            </a:r>
            <a:r>
              <a:rPr lang="ru-RU" sz="8000" dirty="0" smtClean="0"/>
              <a:t>, </a:t>
            </a:r>
            <a:r>
              <a:rPr lang="ru-RU" sz="8000" dirty="0">
                <a:hlinkClick r:id="rId4"/>
              </a:rPr>
              <a:t>БРАТ 2</a:t>
            </a:r>
            <a:endParaRPr lang="cs-CZ" sz="8000" dirty="0"/>
          </a:p>
        </p:txBody>
      </p:sp>
      <p:pic>
        <p:nvPicPr>
          <p:cNvPr id="4" name="4WZ1gFVN1a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556826" y="1394183"/>
            <a:ext cx="9713451" cy="546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4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4262" y="180259"/>
            <a:ext cx="7958331" cy="1077229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hlinkClick r:id="rId3"/>
              </a:rPr>
              <a:t>Бригада</a:t>
            </a:r>
            <a:endParaRPr lang="cs-CZ" sz="8000" dirty="0"/>
          </a:p>
        </p:txBody>
      </p:sp>
      <p:pic>
        <p:nvPicPr>
          <p:cNvPr id="4" name="tKgOh3q3Ux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01254" y="1374348"/>
            <a:ext cx="9324119" cy="524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54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4806" y="152963"/>
            <a:ext cx="9294125" cy="1077229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hlinkClick r:id="rId3"/>
              </a:rPr>
              <a:t>Бригада 2: Наследник</a:t>
            </a:r>
            <a:endParaRPr lang="cs-CZ" sz="6000" dirty="0"/>
          </a:p>
        </p:txBody>
      </p:sp>
      <p:pic>
        <p:nvPicPr>
          <p:cNvPr id="4" name="ig8_XtPk6c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02517" y="1230192"/>
            <a:ext cx="9720408" cy="546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00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661" y="180259"/>
            <a:ext cx="7958331" cy="1077229"/>
          </a:xfrm>
        </p:spPr>
        <p:txBody>
          <a:bodyPr>
            <a:noAutofit/>
          </a:bodyPr>
          <a:lstStyle/>
          <a:p>
            <a:pPr algn="ctr"/>
            <a:r>
              <a:rPr lang="cs-CZ" sz="8000" dirty="0" smtClean="0">
                <a:hlinkClick r:id="rId3"/>
              </a:rPr>
              <a:t>9</a:t>
            </a:r>
            <a:r>
              <a:rPr lang="ru-RU" sz="8000" dirty="0" smtClean="0">
                <a:hlinkClick r:id="rId3"/>
              </a:rPr>
              <a:t>-я рота</a:t>
            </a:r>
            <a:endParaRPr lang="cs-CZ" sz="8000" dirty="0"/>
          </a:p>
        </p:txBody>
      </p:sp>
      <p:pic>
        <p:nvPicPr>
          <p:cNvPr id="4" name="iswMrgd2Iv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19367" y="1366670"/>
            <a:ext cx="9494920" cy="534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78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9869" y="234850"/>
            <a:ext cx="8850521" cy="1077229"/>
          </a:xfrm>
        </p:spPr>
        <p:txBody>
          <a:bodyPr>
            <a:noAutofit/>
          </a:bodyPr>
          <a:lstStyle/>
          <a:p>
            <a:r>
              <a:rPr lang="ru-RU" sz="6000" dirty="0" smtClean="0">
                <a:hlinkClick r:id="rId3"/>
              </a:rPr>
              <a:t>КОД АПОКАЛИПСИСА</a:t>
            </a:r>
            <a:endParaRPr lang="cs-CZ" sz="6000" dirty="0"/>
          </a:p>
        </p:txBody>
      </p:sp>
      <p:pic>
        <p:nvPicPr>
          <p:cNvPr id="4" name="5-bHcKmMib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55845" y="1312079"/>
            <a:ext cx="9314545" cy="523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8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7046" y="180259"/>
            <a:ext cx="7958331" cy="1077229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hlinkClick r:id="rId3"/>
              </a:rPr>
              <a:t>МЕТРО</a:t>
            </a:r>
            <a:endParaRPr lang="cs-CZ" sz="8000" dirty="0"/>
          </a:p>
        </p:txBody>
      </p:sp>
      <p:pic>
        <p:nvPicPr>
          <p:cNvPr id="4" name="nL3QTg9MFt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55595" y="1257488"/>
            <a:ext cx="9801235" cy="551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4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2703" y="180259"/>
            <a:ext cx="7958331" cy="1077229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hlinkClick r:id="rId3"/>
              </a:rPr>
              <a:t>ЭКИПАЖ</a:t>
            </a:r>
            <a:endParaRPr lang="cs-CZ" sz="8000" dirty="0"/>
          </a:p>
        </p:txBody>
      </p:sp>
      <p:pic>
        <p:nvPicPr>
          <p:cNvPr id="5" name="k17TuZb7zi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78675" y="1405720"/>
            <a:ext cx="9319183" cy="524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6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1808" y="221202"/>
            <a:ext cx="7958331" cy="1077229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hlinkClick r:id="rId3"/>
              </a:rPr>
              <a:t>В КЛЕТКЕ</a:t>
            </a:r>
            <a:endParaRPr lang="cs-CZ" sz="8000" dirty="0"/>
          </a:p>
        </p:txBody>
      </p:sp>
      <p:pic>
        <p:nvPicPr>
          <p:cNvPr id="7" name="eK9wcj_VAm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29865" y="1473959"/>
            <a:ext cx="9322216" cy="524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0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TM16401375[[fn=Медісон]]</Template>
  <TotalTime>161</TotalTime>
  <Words>21</Words>
  <Application>Microsoft Office PowerPoint</Application>
  <PresentationFormat>Широкоэкранный</PresentationFormat>
  <Paragraphs>10</Paragraphs>
  <Slides>10</Slides>
  <Notes>0</Notes>
  <HiddenSlides>0</HiddenSlides>
  <MMClips>9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MS Shell Dlg 2</vt:lpstr>
      <vt:lpstr>Wingdings</vt:lpstr>
      <vt:lpstr>Wingdings 3</vt:lpstr>
      <vt:lpstr>Madison</vt:lpstr>
      <vt:lpstr>РОССИЙСКИЕ БОЕВИКИ и фильмы-катастрофы</vt:lpstr>
      <vt:lpstr>БРАТ, БРАТ 2</vt:lpstr>
      <vt:lpstr>Бригада</vt:lpstr>
      <vt:lpstr>Бригада 2: Наследник</vt:lpstr>
      <vt:lpstr>9-я рота</vt:lpstr>
      <vt:lpstr>КОД АПОКАЛИПСИСА</vt:lpstr>
      <vt:lpstr>МЕТРО</vt:lpstr>
      <vt:lpstr>ЭКИПАЖ</vt:lpstr>
      <vt:lpstr>В КЛЕТКЕ</vt:lpstr>
      <vt:lpstr>ГЕРОЙ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РОССИЙСКИЕ БОЕВИКИ</dc:title>
  <dc:creator>Uživatel systému Windows</dc:creator>
  <cp:lastModifiedBy>Uživatel systému Windows</cp:lastModifiedBy>
  <cp:revision>15</cp:revision>
  <dcterms:created xsi:type="dcterms:W3CDTF">2019-02-09T08:39:30Z</dcterms:created>
  <dcterms:modified xsi:type="dcterms:W3CDTF">2020-02-22T08:40:00Z</dcterms:modified>
</cp:coreProperties>
</file>