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CE7D4"/>
    <a:srgbClr val="686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928802"/>
            <a:ext cx="7772400" cy="1470025"/>
          </a:xfrm>
          <a:prstGeom prst="roundRect">
            <a:avLst/>
          </a:prstGeom>
          <a:solidFill>
            <a:srgbClr val="FFFFFF">
              <a:alpha val="80000"/>
            </a:srgbClr>
          </a:solidFill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710" y="3571876"/>
            <a:ext cx="6400800" cy="1752600"/>
          </a:xfrm>
          <a:solidFill>
            <a:srgbClr val="FFFFFF">
              <a:alpha val="78824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378619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68676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228599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  <a:solidFill>
            <a:srgbClr val="ECE7D4">
              <a:alpha val="69804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oundRect">
            <a:avLst/>
          </a:prstGeom>
          <a:solidFill>
            <a:srgbClr val="FFFFFF">
              <a:alpha val="69804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450B1-3107-4C54-8CE7-C9171495428D}" type="datetimeFigureOut">
              <a:rPr lang="en-US" smtClean="0"/>
              <a:pPr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686762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M3Q-nuExLQ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eml_OKOmno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kino-dom.org/otechestvennue/9216-most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9n4k9gbTXs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tl_jGSlOjI?list=PLzWPrkh66kOeBq2V_TXzoJoPg_LCvjGlL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cCFCU_6ZR8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Ulx-B9MZjg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JcT0s64m9A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SVxfbEEYaTjyES8zsALvTFE-orFUAVmn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BcOHoNJ6x4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Aib3PQI--M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wOiAkkLlS4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VX72SC7oEY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l1vAY2nr_A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Lxwpje5D6w&amp;list=PL4XL0p4tyf-hhiH7nD2F5ow_oFqkYvfBU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ryS8bBEXmo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kino-dom.org/otechestvennue/7772-neizvestnyy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fpMFZ889wc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IhIPrG7uH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m-U8wV4Bog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Sgy-gJ-dkS-odnNbIgJYzAKrKRy4_Zy6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FxasaFEj6k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dirty="0" smtClean="0"/>
              <a:t>ДЕТЕКТИВЫ</a:t>
            </a:r>
            <a:endParaRPr lang="en-US" sz="9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3"/>
              </a:rPr>
              <a:t>Метод</a:t>
            </a:r>
            <a:endParaRPr lang="cs-CZ" dirty="0"/>
          </a:p>
        </p:txBody>
      </p:sp>
      <p:pic>
        <p:nvPicPr>
          <p:cNvPr id="4" name="9eml_OKOmn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6818" y="1556792"/>
            <a:ext cx="9030363" cy="507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60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3"/>
              </a:rPr>
              <a:t>Мост</a:t>
            </a:r>
            <a:endParaRPr lang="cs-CZ" dirty="0"/>
          </a:p>
        </p:txBody>
      </p:sp>
      <p:pic>
        <p:nvPicPr>
          <p:cNvPr id="4" name="y9n4k9gbTX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6698" y="1556792"/>
            <a:ext cx="8870604" cy="498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64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hlinkClick r:id="rId3"/>
              </a:rPr>
              <a:t>Тайны госпожи Кирсановой</a:t>
            </a:r>
            <a:endParaRPr lang="cs-CZ" dirty="0"/>
          </a:p>
        </p:txBody>
      </p:sp>
      <p:pic>
        <p:nvPicPr>
          <p:cNvPr id="4" name="ucCFCU_6ZR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942" y="1417638"/>
            <a:ext cx="9050116" cy="509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82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3"/>
              </a:rPr>
              <a:t>Место встречи изменить нельзя</a:t>
            </a:r>
            <a:endParaRPr lang="en-US" dirty="0"/>
          </a:p>
        </p:txBody>
      </p:sp>
      <p:pic>
        <p:nvPicPr>
          <p:cNvPr id="4" name="nJcT0s64m9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6698" y="1445487"/>
            <a:ext cx="8870604" cy="49897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hlinkClick r:id="rId3"/>
              </a:rPr>
              <a:t>Менты. Улицы </a:t>
            </a:r>
            <a:r>
              <a:rPr lang="ru-RU" dirty="0" smtClean="0">
                <a:hlinkClick r:id="rId3"/>
              </a:rPr>
              <a:t>разбитых </a:t>
            </a:r>
            <a:r>
              <a:rPr lang="ru-RU" dirty="0">
                <a:hlinkClick r:id="rId3"/>
              </a:rPr>
              <a:t>фонарей</a:t>
            </a:r>
            <a:endParaRPr lang="cs-CZ" dirty="0"/>
          </a:p>
        </p:txBody>
      </p:sp>
      <p:pic>
        <p:nvPicPr>
          <p:cNvPr id="4" name="XBcOHoNJ6x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5509" y="1556792"/>
            <a:ext cx="883298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59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hlinkClick r:id="rId3"/>
              </a:rPr>
              <a:t>Даша Васильева. </a:t>
            </a:r>
            <a:br>
              <a:rPr lang="ru-RU" dirty="0" smtClean="0">
                <a:hlinkClick r:id="rId3"/>
              </a:rPr>
            </a:br>
            <a:r>
              <a:rPr lang="ru-RU" dirty="0" smtClean="0">
                <a:hlinkClick r:id="rId3"/>
              </a:rPr>
              <a:t>Любительница частного сыска</a:t>
            </a:r>
            <a:endParaRPr lang="cs-CZ" dirty="0"/>
          </a:p>
        </p:txBody>
      </p:sp>
      <p:pic>
        <p:nvPicPr>
          <p:cNvPr id="4" name="HwOiAkkLlS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0347" y="1700808"/>
            <a:ext cx="8883305" cy="499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3"/>
              </a:rPr>
              <a:t>Фандорин. Статский советник</a:t>
            </a:r>
            <a:endParaRPr lang="cs-CZ" dirty="0"/>
          </a:p>
        </p:txBody>
      </p:sp>
      <p:pic>
        <p:nvPicPr>
          <p:cNvPr id="4" name="Rl1vAY2nr_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6696" y="1556792"/>
            <a:ext cx="8910608" cy="501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2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hlinkClick r:id="rId3"/>
              </a:rPr>
              <a:t>Мажор</a:t>
            </a:r>
            <a:endParaRPr lang="cs-CZ" dirty="0"/>
          </a:p>
        </p:txBody>
      </p:sp>
      <p:pic>
        <p:nvPicPr>
          <p:cNvPr id="4" name="2ryS8bBEXm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0694" y="1417638"/>
            <a:ext cx="8942612" cy="503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83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hlinkClick r:id="rId3"/>
              </a:rPr>
              <a:t>Неизвестный</a:t>
            </a:r>
            <a:endParaRPr lang="cs-CZ" dirty="0"/>
          </a:p>
        </p:txBody>
      </p:sp>
      <p:pic>
        <p:nvPicPr>
          <p:cNvPr id="4" name="ffpMFZ889w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0694" y="1417638"/>
            <a:ext cx="8942612" cy="503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29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3"/>
              </a:rPr>
              <a:t>Полицейский с Рублёвки</a:t>
            </a:r>
            <a:endParaRPr lang="cs-CZ" dirty="0"/>
          </a:p>
        </p:txBody>
      </p:sp>
      <p:pic>
        <p:nvPicPr>
          <p:cNvPr id="4" name="Im-U8wV4Bo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2702" y="1628800"/>
            <a:ext cx="8798596" cy="494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15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3"/>
              </a:rPr>
              <a:t>Ворона</a:t>
            </a:r>
            <a:endParaRPr lang="cs-CZ" dirty="0"/>
          </a:p>
        </p:txBody>
      </p:sp>
      <p:pic>
        <p:nvPicPr>
          <p:cNvPr id="4" name="wFxasaFEj6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4822" y="1556792"/>
            <a:ext cx="8974355" cy="504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5436"/>
      </p:ext>
    </p:extLst>
  </p:cSld>
  <p:clrMapOvr>
    <a:masterClrMapping/>
  </p:clrMapOvr>
</p:sld>
</file>

<file path=ppt/theme/theme1.xml><?xml version="1.0" encoding="utf-8"?>
<a:theme xmlns:a="http://schemas.openxmlformats.org/drawingml/2006/main" name="10_lit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CF86430-D2B7-4646-B588-53BED6C92F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пишущей машинкой</Template>
  <TotalTime>152</TotalTime>
  <Words>28</Words>
  <Application>Microsoft Office PowerPoint</Application>
  <PresentationFormat>Экран (4:3)</PresentationFormat>
  <Paragraphs>12</Paragraphs>
  <Slides>12</Slides>
  <Notes>0</Notes>
  <HiddenSlides>0</HiddenSlides>
  <MMClips>11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</vt:lpstr>
      <vt:lpstr>10_litra</vt:lpstr>
      <vt:lpstr>ДЕТЕКТИВЫ</vt:lpstr>
      <vt:lpstr>Место встречи изменить нельзя</vt:lpstr>
      <vt:lpstr>Менты. Улицы разбитых фонарей</vt:lpstr>
      <vt:lpstr>Даша Васильева.  Любительница частного сыска</vt:lpstr>
      <vt:lpstr>Фандорин. Статский советник</vt:lpstr>
      <vt:lpstr>Мажор</vt:lpstr>
      <vt:lpstr>Неизвестный</vt:lpstr>
      <vt:lpstr>Полицейский с Рублёвки</vt:lpstr>
      <vt:lpstr>Ворона</vt:lpstr>
      <vt:lpstr>Метод</vt:lpstr>
      <vt:lpstr>Мост</vt:lpstr>
      <vt:lpstr>Тайны госпожи Кирсановой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ДЕТЕКТИВЫ</dc:title>
  <dc:subject>Шаблон оформления</dc:subject>
  <dc:creator>Uživatel systému Windows</dc:creator>
  <cp:keywords/>
  <dc:description>Шаблон оформления
Корпорация Майкрософт</dc:description>
  <cp:lastModifiedBy>Uživatel systému Windows</cp:lastModifiedBy>
  <cp:revision>7</cp:revision>
  <dcterms:created xsi:type="dcterms:W3CDTF">2019-02-12T20:19:00Z</dcterms:created>
  <dcterms:modified xsi:type="dcterms:W3CDTF">2019-02-20T09:37:01Z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TC019086989991</vt:lpwstr>
  </property>
</Properties>
</file>