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9" r:id="rId5"/>
    <p:sldId id="265" r:id="rId6"/>
    <p:sldId id="264" r:id="rId7"/>
    <p:sldId id="267" r:id="rId8"/>
    <p:sldId id="270" r:id="rId9"/>
    <p:sldId id="260" r:id="rId10"/>
    <p:sldId id="262" r:id="rId11"/>
    <p:sldId id="263" r:id="rId12"/>
    <p:sldId id="261" r:id="rId13"/>
    <p:sldId id="266" r:id="rId14"/>
    <p:sldId id="25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KKf9Z7biPQ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vi7o1NcB3s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8li16lqdKB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qPKHWKu_AU" TargetMode="Externa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inokrad.co/316690-nelyubov-2017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7SWgNRJpYlM" TargetMode="Externa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83yNemvbNyo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OlTtzxnR0s" TargetMode="Externa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hdrezka.ag/films/biographical/28271-leto-2018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vAbtsQKrHA" TargetMode="Externa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kinokrad.co/332654-van-gogi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dlTgiFXOME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luS3OA9dOc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XYgsMcVwSI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dlava.me/film/strana-gluhih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zFqnQXCbzY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VNHuULHHpo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F46cCsbQqg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B-94RuGGNQ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oOW_0KsKMw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IvSjjp725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3QymUrfnQY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eznam.docx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pLQbmO6y1A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7cw5Je_XWE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jDx90hRTXU" TargetMode="Externa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FDufQG3mR4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diKfsod4ms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9600" b="1" dirty="0" smtClean="0">
                <a:solidFill>
                  <a:schemeClr val="bg1"/>
                </a:solidFill>
              </a:rPr>
              <a:t>ДРАМЫ</a:t>
            </a:r>
            <a:endParaRPr lang="cs-CZ" sz="9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338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127097"/>
            <a:ext cx="9601200" cy="1085851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hlinkClick r:id="rId3"/>
              </a:rPr>
              <a:t>ЗВЕЗДА</a:t>
            </a:r>
            <a:endParaRPr lang="cs-CZ" sz="6000" b="1" dirty="0">
              <a:solidFill>
                <a:schemeClr val="bg1"/>
              </a:solidFill>
            </a:endParaRPr>
          </a:p>
        </p:txBody>
      </p:sp>
      <p:pic>
        <p:nvPicPr>
          <p:cNvPr id="6" name="Wvi7o1NcB3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64442" y="1084360"/>
            <a:ext cx="9815513" cy="5521227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1649581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1071563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hlinkClick r:id="rId3"/>
              </a:rPr>
              <a:t>ЛЕВИАФАН</a:t>
            </a:r>
            <a:endParaRPr lang="cs-CZ" sz="6000" b="1" dirty="0">
              <a:solidFill>
                <a:schemeClr val="bg1"/>
              </a:solidFill>
            </a:endParaRPr>
          </a:p>
        </p:txBody>
      </p:sp>
      <p:pic>
        <p:nvPicPr>
          <p:cNvPr id="4" name="lqPKHWKu_A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22917" y="1171575"/>
            <a:ext cx="9698566" cy="5455443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1313617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1128713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hlinkClick r:id="rId3"/>
              </a:rPr>
              <a:t>НЕЛЮБОВЬ</a:t>
            </a:r>
            <a:endParaRPr lang="cs-CZ" sz="6000" b="1" dirty="0">
              <a:solidFill>
                <a:schemeClr val="bg1"/>
              </a:solidFill>
            </a:endParaRPr>
          </a:p>
        </p:txBody>
      </p:sp>
      <p:pic>
        <p:nvPicPr>
          <p:cNvPr id="4" name="7SWgNRJpYl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62100" y="1328738"/>
            <a:ext cx="9220200" cy="5186362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3942341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71450"/>
            <a:ext cx="9601200" cy="120015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hlinkClick r:id="rId3"/>
              </a:rPr>
              <a:t>АРИТМИЯ</a:t>
            </a:r>
            <a:endParaRPr lang="cs-CZ" sz="6000" b="1" dirty="0">
              <a:solidFill>
                <a:schemeClr val="bg1"/>
              </a:solidFill>
            </a:endParaRPr>
          </a:p>
        </p:txBody>
      </p:sp>
      <p:pic>
        <p:nvPicPr>
          <p:cNvPr id="4" name="3OlTtzxnR0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71600" y="1185863"/>
            <a:ext cx="9601200" cy="5400676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3605904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5725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solidFill>
                  <a:schemeClr val="bg1"/>
                </a:solidFill>
                <a:hlinkClick r:id="rId3"/>
              </a:rPr>
              <a:t>ЛЕТО</a:t>
            </a:r>
            <a:endParaRPr lang="cs-CZ" sz="8000" dirty="0">
              <a:solidFill>
                <a:schemeClr val="bg1"/>
              </a:solidFill>
            </a:endParaRPr>
          </a:p>
        </p:txBody>
      </p:sp>
      <p:pic>
        <p:nvPicPr>
          <p:cNvPr id="6" name="TvAbtsQKrH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19093" y="1319957"/>
            <a:ext cx="9506214" cy="5347246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3353361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39889"/>
            <a:ext cx="9601200" cy="8441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solidFill>
                  <a:schemeClr val="bg1"/>
                </a:solidFill>
                <a:hlinkClick r:id="rId3"/>
              </a:rPr>
              <a:t>ВАН ГОГИ</a:t>
            </a:r>
            <a:endParaRPr lang="cs-CZ" sz="6000" dirty="0">
              <a:solidFill>
                <a:schemeClr val="bg1"/>
              </a:solidFill>
            </a:endParaRPr>
          </a:p>
        </p:txBody>
      </p:sp>
      <p:pic>
        <p:nvPicPr>
          <p:cNvPr id="4" name="udlTgiFXOM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75287" y="983989"/>
            <a:ext cx="9993825" cy="5621527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323876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142875"/>
            <a:ext cx="9601200" cy="1156648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УТОМЛЁННЫЕ СОЛНЦЕМ</a:t>
            </a:r>
            <a:endParaRPr lang="cs-CZ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XYgsMcVwS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03073" y="1185863"/>
            <a:ext cx="9738253" cy="5477767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1834402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94481"/>
            <a:ext cx="9601200" cy="1115704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bg1"/>
                </a:solidFill>
                <a:hlinkClick r:id="rId3"/>
              </a:rPr>
              <a:t>СТРАНА ГЛУХИХ</a:t>
            </a:r>
            <a:endParaRPr lang="cs-CZ" sz="6000" dirty="0">
              <a:solidFill>
                <a:schemeClr val="bg1"/>
              </a:solidFill>
            </a:endParaRPr>
          </a:p>
        </p:txBody>
      </p:sp>
      <p:pic>
        <p:nvPicPr>
          <p:cNvPr id="4" name="tzFqnQXCbz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55068" y="1078173"/>
            <a:ext cx="10034264" cy="564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70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71462"/>
            <a:ext cx="9601200" cy="1057275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bg1"/>
                </a:solidFill>
                <a:hlinkClick r:id="rId3"/>
              </a:rPr>
              <a:t>СИБИРСКИЙ ЦИРЮЛЬНИК</a:t>
            </a:r>
            <a:endParaRPr lang="cs-CZ" sz="6000" dirty="0">
              <a:solidFill>
                <a:schemeClr val="bg1"/>
              </a:solidFill>
            </a:endParaRPr>
          </a:p>
        </p:txBody>
      </p:sp>
      <p:pic>
        <p:nvPicPr>
          <p:cNvPr id="4" name="9F46cCsbQq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28750" y="1218307"/>
            <a:ext cx="9486900" cy="5336381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86355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14313"/>
            <a:ext cx="9601200" cy="1128713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hlinkClick r:id="rId3"/>
              </a:rPr>
              <a:t>ДНЕВНИК ЕГО ЖЕНЫ</a:t>
            </a:r>
            <a:endParaRPr lang="cs-CZ" sz="6000" b="1" dirty="0">
              <a:solidFill>
                <a:schemeClr val="bg1"/>
              </a:solidFill>
            </a:endParaRPr>
          </a:p>
        </p:txBody>
      </p:sp>
      <p:pic>
        <p:nvPicPr>
          <p:cNvPr id="4" name="-oOW_0KsKM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61811" y="1114426"/>
            <a:ext cx="9620778" cy="5411688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273192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71462"/>
            <a:ext cx="9601200" cy="928688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hlinkClick r:id="rId3"/>
              </a:rPr>
              <a:t>ДВЕНАДЦАТЬ</a:t>
            </a:r>
            <a:endParaRPr lang="cs-CZ" sz="6000" b="1" dirty="0">
              <a:solidFill>
                <a:schemeClr val="bg1"/>
              </a:solidFill>
            </a:endParaRPr>
          </a:p>
        </p:txBody>
      </p:sp>
      <p:pic>
        <p:nvPicPr>
          <p:cNvPr id="4" name="W3QymUrfnQ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57325" y="1200150"/>
            <a:ext cx="9429750" cy="5304235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2617777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85737"/>
            <a:ext cx="9601200" cy="1143001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bg1"/>
                </a:solidFill>
                <a:hlinkClick r:id="rId3" action="ppaction://hlinkfile"/>
              </a:rPr>
              <a:t>ГЕОГРАФ ГЛОБУС ПРОПИЛ</a:t>
            </a:r>
            <a:endParaRPr lang="cs-CZ" sz="6000" dirty="0">
              <a:solidFill>
                <a:schemeClr val="bg1"/>
              </a:solidFill>
            </a:endParaRPr>
          </a:p>
        </p:txBody>
      </p:sp>
      <p:pic>
        <p:nvPicPr>
          <p:cNvPr id="4" name="OpLQbmO6y1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05745" y="1328738"/>
            <a:ext cx="9332910" cy="5249762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588909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80833"/>
            <a:ext cx="9601200" cy="102017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bg1"/>
                </a:solidFill>
                <a:hlinkClick r:id="rId3"/>
              </a:rPr>
              <a:t>НЕБЕСНЫЙ СУД</a:t>
            </a:r>
            <a:endParaRPr lang="cs-CZ" sz="6000" dirty="0">
              <a:solidFill>
                <a:schemeClr val="bg1"/>
              </a:solidFill>
            </a:endParaRPr>
          </a:p>
        </p:txBody>
      </p:sp>
      <p:pic>
        <p:nvPicPr>
          <p:cNvPr id="4" name="gjDx90hRTX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31710" y="1088106"/>
            <a:ext cx="9880979" cy="555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370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2977" y="171449"/>
            <a:ext cx="9601200" cy="1096863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hlinkClick r:id="rId3"/>
              </a:rPr>
              <a:t>ДУРАК</a:t>
            </a:r>
            <a:endParaRPr lang="cs-CZ" sz="7200" b="1" dirty="0">
              <a:solidFill>
                <a:schemeClr val="bg1"/>
              </a:solidFill>
            </a:endParaRPr>
          </a:p>
        </p:txBody>
      </p:sp>
      <p:pic>
        <p:nvPicPr>
          <p:cNvPr id="4" name="zdiKfsod4m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77154" y="1268312"/>
            <a:ext cx="9607023" cy="5403951"/>
          </a:xfrm>
          <a:prstGeom prst="rect">
            <a:avLst/>
          </a:prstGeom>
          <a:ln>
            <a:noFill/>
          </a:ln>
          <a:effectLst>
            <a:glow rad="228600">
              <a:srgbClr val="FFFFFF">
                <a:alpha val="40000"/>
              </a:srgbClr>
            </a:glow>
          </a:effectLst>
          <a:scene3d>
            <a:camera prst="orthographicFront"/>
            <a:lightRig rig="threePt" dir="t">
              <a:rot lat="0" lon="0" rev="2100000"/>
            </a:lightRig>
          </a:scene3d>
          <a:sp3d>
            <a:bevelT w="152400" h="101600" prst="slope"/>
          </a:sp3d>
        </p:spPr>
      </p:pic>
    </p:spTree>
    <p:extLst>
      <p:ext uri="{BB962C8B-B14F-4D97-AF65-F5344CB8AC3E}">
        <p14:creationId xmlns:p14="http://schemas.microsoft.com/office/powerpoint/2010/main" val="373313350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17162</TotalTime>
  <Words>24</Words>
  <Application>Microsoft Office PowerPoint</Application>
  <PresentationFormat>Широкоэкранный</PresentationFormat>
  <Paragraphs>15</Paragraphs>
  <Slides>15</Slides>
  <Notes>0</Notes>
  <HiddenSlides>0</HiddenSlides>
  <MMClips>14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Franklin Gothic Book</vt:lpstr>
      <vt:lpstr>Crop</vt:lpstr>
      <vt:lpstr>ДРАМЫ</vt:lpstr>
      <vt:lpstr>УТОМЛЁННЫЕ СОЛНЦЕМ</vt:lpstr>
      <vt:lpstr>СТРАНА ГЛУХИХ</vt:lpstr>
      <vt:lpstr>СИБИРСКИЙ ЦИРЮЛЬНИК</vt:lpstr>
      <vt:lpstr>ДНЕВНИК ЕГО ЖЕНЫ</vt:lpstr>
      <vt:lpstr>ДВЕНАДЦАТЬ</vt:lpstr>
      <vt:lpstr>ГЕОГРАФ ГЛОБУС ПРОПИЛ</vt:lpstr>
      <vt:lpstr>НЕБЕСНЫЙ СУД</vt:lpstr>
      <vt:lpstr>ДУРАК</vt:lpstr>
      <vt:lpstr>ЗВЕЗДА</vt:lpstr>
      <vt:lpstr>ЛЕВИАФАН</vt:lpstr>
      <vt:lpstr>НЕЛЮБОВЬ</vt:lpstr>
      <vt:lpstr>АРИТМИЯ</vt:lpstr>
      <vt:lpstr>ЛЕТО</vt:lpstr>
      <vt:lpstr>ВАН ГОГИ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ДРАМЫ</dc:title>
  <dc:creator>Uživatel systému Windows</dc:creator>
  <cp:lastModifiedBy>Uživatel systému Windows</cp:lastModifiedBy>
  <cp:revision>24</cp:revision>
  <dcterms:created xsi:type="dcterms:W3CDTF">2019-03-02T17:08:31Z</dcterms:created>
  <dcterms:modified xsi:type="dcterms:W3CDTF">2019-03-18T10:38:14Z</dcterms:modified>
</cp:coreProperties>
</file>