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Copia de 120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1AF2-9CAD-447C-AB24-36CDF73F2115}" type="datetimeFigureOut">
              <a:rPr lang="es-ES" smtClean="0"/>
              <a:pPr/>
              <a:t>31/03/2019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56DE-5E6F-4779-87CF-48BEE68D75F2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8" name="WordArt 78"/>
          <p:cNvSpPr>
            <a:spLocks noChangeArrowheads="1" noChangeShapeType="1" noTextEdit="1"/>
          </p:cNvSpPr>
          <p:nvPr userDrawn="1"/>
        </p:nvSpPr>
        <p:spPr bwMode="auto">
          <a:xfrm>
            <a:off x="1785938" y="3643313"/>
            <a:ext cx="5214937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Gill Sans MT Condensed"/>
              </a:rPr>
              <a:t>Presentación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1AF2-9CAD-447C-AB24-36CDF73F2115}" type="datetimeFigureOut">
              <a:rPr lang="es-ES" smtClean="0"/>
              <a:pPr/>
              <a:t>31/03/2019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56DE-5E6F-4779-87CF-48BEE68D75F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1AF2-9CAD-447C-AB24-36CDF73F2115}" type="datetimeFigureOut">
              <a:rPr lang="es-ES" smtClean="0"/>
              <a:pPr/>
              <a:t>31/03/2019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56DE-5E6F-4779-87CF-48BEE68D75F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>
              <a:defRPr sz="3600" b="1" cap="none" spc="0">
                <a:ln w="11430">
                  <a:solidFill>
                    <a:sysClr val="windowText" lastClr="000000"/>
                  </a:solidFill>
                </a:ln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latin typeface="Arial" pitchFamily="34" charset="0"/>
                <a:cs typeface="Arial" pitchFamily="34" charset="0"/>
              </a:defRPr>
            </a:lvl2pPr>
            <a:lvl3pPr>
              <a:defRPr sz="2100"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1AF2-9CAD-447C-AB24-36CDF73F2115}" type="datetimeFigureOut">
              <a:rPr lang="es-ES" smtClean="0"/>
              <a:pPr/>
              <a:t>31/03/2019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56DE-5E6F-4779-87CF-48BEE68D75F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1AF2-9CAD-447C-AB24-36CDF73F2115}" type="datetimeFigureOut">
              <a:rPr lang="es-ES" smtClean="0"/>
              <a:pPr/>
              <a:t>31/03/2019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56DE-5E6F-4779-87CF-48BEE68D75F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1AF2-9CAD-447C-AB24-36CDF73F2115}" type="datetimeFigureOut">
              <a:rPr lang="es-ES" smtClean="0"/>
              <a:pPr/>
              <a:t>31/03/2019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56DE-5E6F-4779-87CF-48BEE68D75F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1AF2-9CAD-447C-AB24-36CDF73F2115}" type="datetimeFigureOut">
              <a:rPr lang="es-ES" smtClean="0"/>
              <a:pPr/>
              <a:t>31/03/2019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56DE-5E6F-4779-87CF-48BEE68D75F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1AF2-9CAD-447C-AB24-36CDF73F2115}" type="datetimeFigureOut">
              <a:rPr lang="es-ES" smtClean="0"/>
              <a:pPr/>
              <a:t>31/03/2019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56DE-5E6F-4779-87CF-48BEE68D75F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1AF2-9CAD-447C-AB24-36CDF73F2115}" type="datetimeFigureOut">
              <a:rPr lang="es-ES" smtClean="0"/>
              <a:pPr/>
              <a:t>31/03/2019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56DE-5E6F-4779-87CF-48BEE68D75F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1AF2-9CAD-447C-AB24-36CDF73F2115}" type="datetimeFigureOut">
              <a:rPr lang="es-ES" smtClean="0"/>
              <a:pPr/>
              <a:t>31/03/2019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56DE-5E6F-4779-87CF-48BEE68D75F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1AF2-9CAD-447C-AB24-36CDF73F2115}" type="datetimeFigureOut">
              <a:rPr lang="es-ES" smtClean="0"/>
              <a:pPr/>
              <a:t>31/03/2019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56DE-5E6F-4779-87CF-48BEE68D75F2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Imagen1"/>
          <p:cNvPicPr>
            <a:picLocks noChangeAspect="1" noChangeArrowheads="1"/>
          </p:cNvPicPr>
          <p:nvPr/>
        </p:nvPicPr>
        <p:blipFill>
          <a:blip r:embed="rId13" cstate="print">
            <a:lum contrast="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A1AF2-9CAD-447C-AB24-36CDF73F2115}" type="datetimeFigureOut">
              <a:rPr lang="es-ES" smtClean="0"/>
              <a:pPr/>
              <a:t>31/03/2019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356DE-5E6F-4779-87CF-48BEE68D75F2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66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BlNfElOpeQ8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Twp-RrkcuY?start=9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drezka.ag/films/fantasy/13278-nochnoy-dozor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gQMmn-zK54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drezka.ag/films/fantasy/13274-dnevnoy-dozor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AteiVwEfjU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LcPlbOjaSY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6NWfYwfUq4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bpthmII62U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JJy-4EWQYI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easonvar.ru/serial-9480-Tajnyj_gorod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eW2ZJzKxZI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afABMMLbzU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8CRkIOpwNkk?start=9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_BYATVstC6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7nv9JHxTeKQ?start=9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jdoWt9-AvQ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YK2UiQyCeE?start=9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2420888"/>
            <a:ext cx="768088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>
                <a:solidFill>
                  <a:schemeClr val="bg1"/>
                </a:solidFill>
              </a:rPr>
              <a:t>Фильмы-</a:t>
            </a:r>
            <a:r>
              <a:rPr lang="ru-RU" sz="8000" dirty="0" err="1">
                <a:solidFill>
                  <a:schemeClr val="bg1"/>
                </a:solidFill>
              </a:rPr>
              <a:t>фэнтези</a:t>
            </a:r>
            <a:endParaRPr lang="es-ES" sz="8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822" y="274638"/>
            <a:ext cx="9059178" cy="1143000"/>
          </a:xfrm>
        </p:spPr>
        <p:txBody>
          <a:bodyPr/>
          <a:lstStyle/>
          <a:p>
            <a:r>
              <a:rPr lang="ru-RU" sz="4800" dirty="0" smtClean="0">
                <a:hlinkClick r:id="rId3"/>
              </a:rPr>
              <a:t>МАГИЯ ПРЕВЫШЕ ВСЕГО</a:t>
            </a:r>
            <a:endParaRPr lang="cs-CZ" sz="4800" dirty="0"/>
          </a:p>
        </p:txBody>
      </p:sp>
      <p:pic>
        <p:nvPicPr>
          <p:cNvPr id="4" name="dTwp-Rrkcu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4822" y="1556792"/>
            <a:ext cx="8974355" cy="504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36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hlinkClick r:id="rId3"/>
              </a:rPr>
              <a:t>НОЧНОЙ ДОЗОР</a:t>
            </a:r>
            <a:endParaRPr lang="cs-CZ" sz="5400" dirty="0"/>
          </a:p>
        </p:txBody>
      </p:sp>
      <p:pic>
        <p:nvPicPr>
          <p:cNvPr id="4" name="cgQMmn-zK5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76714" y="1844824"/>
            <a:ext cx="8590572" cy="483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03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hlinkClick r:id="rId3"/>
              </a:rPr>
              <a:t>ДНЕВНОЙ ДОЗОР</a:t>
            </a:r>
            <a:endParaRPr lang="cs-CZ" sz="5400" dirty="0"/>
          </a:p>
        </p:txBody>
      </p:sp>
      <p:pic>
        <p:nvPicPr>
          <p:cNvPr id="4" name="BAteiVwEfj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3521" y="1556792"/>
            <a:ext cx="8976958" cy="504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87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>
                <a:hlinkClick r:id="rId3"/>
              </a:rPr>
              <a:t>ВОЛКОДАВ ИЗ РОДА СЕРЫХ ПСОВ</a:t>
            </a:r>
            <a:endParaRPr lang="cs-CZ" sz="4800" dirty="0"/>
          </a:p>
        </p:txBody>
      </p:sp>
      <p:pic>
        <p:nvPicPr>
          <p:cNvPr id="4" name="s6NWfYwfUq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5509" y="1772816"/>
            <a:ext cx="8832981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42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hlinkClick r:id="rId3"/>
              </a:rPr>
              <a:t>ОН ДРАКОН</a:t>
            </a:r>
            <a:endParaRPr lang="cs-CZ" sz="5400" dirty="0"/>
          </a:p>
        </p:txBody>
      </p:sp>
      <p:pic>
        <p:nvPicPr>
          <p:cNvPr id="4" name="6JJy-4EWQY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1502" y="1628800"/>
            <a:ext cx="8960996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8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hlinkClick r:id="rId3"/>
              </a:rPr>
              <a:t>ТАЙНЫЙ ГОРОД</a:t>
            </a:r>
            <a:endParaRPr lang="cs-CZ" sz="5400" dirty="0"/>
          </a:p>
        </p:txBody>
      </p:sp>
      <p:pic>
        <p:nvPicPr>
          <p:cNvPr id="4" name="keW2ZJzKxZ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08706" y="1628800"/>
            <a:ext cx="8726588" cy="490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647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hlinkClick r:id="rId3"/>
              </a:rPr>
              <a:t>РЕАЛЬНАЯ СКАЗКА</a:t>
            </a:r>
            <a:endParaRPr lang="cs-CZ" sz="5400" dirty="0"/>
          </a:p>
        </p:txBody>
      </p:sp>
      <p:pic>
        <p:nvPicPr>
          <p:cNvPr id="4" name="8CRkIOpwNk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8146" y="1364756"/>
            <a:ext cx="8918350" cy="5016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517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hlinkClick r:id="rId3"/>
              </a:rPr>
              <a:t>КНИГА МАСТЕРОВ</a:t>
            </a:r>
            <a:endParaRPr lang="cs-CZ" sz="5400" dirty="0"/>
          </a:p>
        </p:txBody>
      </p:sp>
      <p:pic>
        <p:nvPicPr>
          <p:cNvPr id="4" name="7nv9JHxTeK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7528" y="1556792"/>
            <a:ext cx="8848944" cy="497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425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hlinkClick r:id="rId3"/>
              </a:rPr>
              <a:t>ЗАТМЕНИЕ</a:t>
            </a:r>
            <a:endParaRPr lang="cs-CZ" sz="5400" dirty="0"/>
          </a:p>
        </p:txBody>
      </p:sp>
      <p:pic>
        <p:nvPicPr>
          <p:cNvPr id="4" name="mYK2UiQyCe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5274" y="1556792"/>
            <a:ext cx="8853452" cy="498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562805"/>
      </p:ext>
    </p:extLst>
  </p:cSld>
  <p:clrMapOvr>
    <a:masterClrMapping/>
  </p:clrMapOvr>
</p:sld>
</file>

<file path=ppt/theme/theme1.xml><?xml version="1.0" encoding="utf-8"?>
<a:theme xmlns:a="http://schemas.openxmlformats.org/drawingml/2006/main" name="abstract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A3BD8DE-FA6F-476C-8F98-C3AF757514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в холодных тонах</Template>
  <TotalTime>3084</TotalTime>
  <Words>22</Words>
  <Application>Microsoft Office PowerPoint</Application>
  <PresentationFormat>Экран (4:3)</PresentationFormat>
  <Paragraphs>10</Paragraphs>
  <Slides>10</Slides>
  <Notes>0</Notes>
  <HiddenSlides>0</HiddenSlides>
  <MMClips>9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Gill Sans MT Condensed</vt:lpstr>
      <vt:lpstr>abstract(2)</vt:lpstr>
      <vt:lpstr>Презентация PowerPoint</vt:lpstr>
      <vt:lpstr>НОЧНОЙ ДОЗОР</vt:lpstr>
      <vt:lpstr>ДНЕВНОЙ ДОЗОР</vt:lpstr>
      <vt:lpstr>ВОЛКОДАВ ИЗ РОДА СЕРЫХ ПСОВ</vt:lpstr>
      <vt:lpstr>ОН ДРАКОН</vt:lpstr>
      <vt:lpstr>ТАЙНЫЙ ГОРОД</vt:lpstr>
      <vt:lpstr>РЕАЛЬНАЯ СКАЗКА</vt:lpstr>
      <vt:lpstr>КНИГА МАСТЕРОВ</vt:lpstr>
      <vt:lpstr>ЗАТМЕНИЕ</vt:lpstr>
      <vt:lpstr>МАГИЯ ПРЕВЫШЕ ВСЕГО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Uživatel systému Windows</dc:creator>
  <cp:keywords/>
  <cp:lastModifiedBy>Uživatel systému Windows</cp:lastModifiedBy>
  <cp:revision>10</cp:revision>
  <dcterms:created xsi:type="dcterms:W3CDTF">2019-03-31T16:50:42Z</dcterms:created>
  <dcterms:modified xsi:type="dcterms:W3CDTF">2019-04-02T20:14:48Z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TC019820399991</vt:lpwstr>
  </property>
</Properties>
</file>