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59" r:id="rId5"/>
    <p:sldId id="258" r:id="rId6"/>
    <p:sldId id="260" r:id="rId7"/>
    <p:sldId id="264" r:id="rId8"/>
    <p:sldId id="265" r:id="rId9"/>
    <p:sldId id="266" r:id="rId10"/>
    <p:sldId id="262" r:id="rId11"/>
    <p:sldId id="263" r:id="rId12"/>
    <p:sldId id="267" r:id="rId13"/>
    <p:sldId id="25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D69"/>
    <a:srgbClr val="9900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470025"/>
          </a:xfrm>
        </p:spPr>
        <p:txBody>
          <a:bodyPr/>
          <a:lstStyle>
            <a:lvl1pPr>
              <a:defRPr>
                <a:solidFill>
                  <a:srgbClr val="EF2D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  <a:latin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2B15-2D75-483F-A48E-FD5C223FF891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C6F3-0896-48AB-9AB0-B88176F73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000" u="sng" kern="1200">
          <a:solidFill>
            <a:srgbClr val="EF2D6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uc-Anof5l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44Xq78lIfQ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drezka.ag/films/adventures/28270-kilimandzhara-2018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uUaYDqUspM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lymotion.com/video/x727qr9?playlist=x6ao3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PtEdcuA2Ts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skino.me/films/komedii/1910-na-kryuchke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DH-IhAIhGc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_TCdVLKQB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A4AaLqqo7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-ZCfBA5-uI?list=PLxzmwLpy0bJnaaG3_ojZZoXxc1wgVuN_N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dJ3LH9CDmA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QfhXXFWGp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qwqKvwLYOo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Z0YRGiyBZ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pB-2R1zn98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DDTLQzEYb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ckG2KPcuTU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ooduKm-ga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c0FcNhhCVQ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G71lZ-ZlE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vKzQ5O-fdY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348464" cy="1974081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РОМАНТИЧЕКИЕ ФИЛЬМЫ</a:t>
            </a:r>
            <a:endParaRPr lang="ru-RU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85392" y="2780928"/>
            <a:ext cx="6400800" cy="1003552"/>
          </a:xfrm>
        </p:spPr>
        <p:txBody>
          <a:bodyPr>
            <a:noAutofit/>
          </a:bodyPr>
          <a:lstStyle/>
          <a:p>
            <a:r>
              <a:rPr lang="ru-RU" sz="6000" dirty="0" smtClean="0"/>
              <a:t>МЕЛОДРАМЫ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hlinkClick r:id="rId3"/>
              </a:rPr>
              <a:t>СТАТУС: СВОБОДЕН</a:t>
            </a:r>
            <a:endParaRPr lang="cs-CZ" sz="5400" dirty="0"/>
          </a:p>
        </p:txBody>
      </p:sp>
      <p:pic>
        <p:nvPicPr>
          <p:cNvPr id="4" name="Y44Xq78lIf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3838" y="1556792"/>
            <a:ext cx="8696323" cy="489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hlinkClick r:id="rId3"/>
              </a:rPr>
              <a:t>КИЛИМАНДЖАРА</a:t>
            </a:r>
            <a:endParaRPr lang="cs-CZ" sz="5400" dirty="0"/>
          </a:p>
        </p:txBody>
      </p:sp>
      <p:pic>
        <p:nvPicPr>
          <p:cNvPr id="4" name="suUaYDqUsp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3524" y="1628800"/>
            <a:ext cx="857695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Пекарь и красавица</a:t>
            </a:r>
            <a:endParaRPr lang="ru-RU" sz="6000" dirty="0"/>
          </a:p>
        </p:txBody>
      </p:sp>
      <p:pic>
        <p:nvPicPr>
          <p:cNvPr id="4" name="JPtEdcuA2T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1535" y="1628800"/>
            <a:ext cx="8720930" cy="4905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На крючке</a:t>
            </a:r>
            <a:endParaRPr lang="cs-CZ" sz="6000" dirty="0"/>
          </a:p>
        </p:txBody>
      </p:sp>
      <p:pic>
        <p:nvPicPr>
          <p:cNvPr id="4" name="cDH-IhAIhG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4845" y="1556792"/>
            <a:ext cx="8574310" cy="482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Про люб</a:t>
            </a:r>
            <a:r>
              <a:rPr lang="cs-CZ" sz="6000" dirty="0" err="1" smtClean="0">
                <a:hlinkClick r:id="rId3"/>
              </a:rPr>
              <a:t>off</a:t>
            </a:r>
            <a:r>
              <a:rPr lang="cs-CZ" sz="6000" dirty="0" smtClean="0">
                <a:hlinkClick r:id="rId3"/>
              </a:rPr>
              <a:t>/on</a:t>
            </a:r>
            <a:endParaRPr lang="cs-CZ" sz="6000" dirty="0"/>
          </a:p>
        </p:txBody>
      </p:sp>
      <p:pic>
        <p:nvPicPr>
          <p:cNvPr id="4" name="jA4AaLqqo7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837" y="1556792"/>
            <a:ext cx="8702326" cy="489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5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ОТТЕПЕЛЬ</a:t>
            </a:r>
            <a:endParaRPr lang="cs-CZ" sz="6000" dirty="0"/>
          </a:p>
        </p:txBody>
      </p:sp>
      <p:pic>
        <p:nvPicPr>
          <p:cNvPr id="4" name="5dJ3LH9CDm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4845" y="1700808"/>
            <a:ext cx="8574310" cy="482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8 первых свиданий</a:t>
            </a:r>
            <a:endParaRPr lang="cs-CZ" sz="6000" dirty="0"/>
          </a:p>
        </p:txBody>
      </p:sp>
      <p:pic>
        <p:nvPicPr>
          <p:cNvPr id="4" name="aqwqKvwLYO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2969" y="1556792"/>
            <a:ext cx="8678061" cy="488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hlinkClick r:id="rId3"/>
              </a:rPr>
              <a:t>ЛЮБОВЬ-МОРКОВЬ</a:t>
            </a:r>
            <a:endParaRPr lang="cs-CZ" sz="5400" dirty="0"/>
          </a:p>
        </p:txBody>
      </p:sp>
      <p:pic>
        <p:nvPicPr>
          <p:cNvPr id="4" name="ppB-2R1zn9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9516" y="1556792"/>
            <a:ext cx="8704967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3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620" y="302766"/>
            <a:ext cx="8507288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3"/>
              </a:rPr>
              <a:t>ПРИВЫЧКА РАССТАВАТЬСЯ</a:t>
            </a:r>
            <a:endParaRPr lang="cs-CZ" dirty="0"/>
          </a:p>
        </p:txBody>
      </p:sp>
      <p:pic>
        <p:nvPicPr>
          <p:cNvPr id="4" name="HckG2KPcuT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0425" y="1459414"/>
            <a:ext cx="8622055" cy="48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hlinkClick r:id="rId3"/>
              </a:rPr>
              <a:t>БЕЗ ГРАНИЦ</a:t>
            </a:r>
            <a:endParaRPr lang="cs-CZ" sz="6000" dirty="0"/>
          </a:p>
        </p:txBody>
      </p:sp>
      <p:pic>
        <p:nvPicPr>
          <p:cNvPr id="4" name="Zc0FcNhhCV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8830" y="1448345"/>
            <a:ext cx="8846340" cy="497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Autofit/>
          </a:bodyPr>
          <a:lstStyle/>
          <a:p>
            <a:r>
              <a:rPr lang="ru-RU" sz="4800" dirty="0" smtClean="0">
                <a:hlinkClick r:id="rId3"/>
              </a:rPr>
              <a:t>ЛЮБОВЬ С АКЦЕНТОМ</a:t>
            </a:r>
            <a:endParaRPr lang="cs-CZ" sz="4800" dirty="0"/>
          </a:p>
        </p:txBody>
      </p:sp>
      <p:pic>
        <p:nvPicPr>
          <p:cNvPr id="4" name="UvKzQ5O-fd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1520" y="1628800"/>
            <a:ext cx="857695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RU_RU_7_8March_RoseOnBrawn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19B6DB-E2EA-46A4-8DB3-CADE8DFDA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 розой (темный фон)</Template>
  <TotalTime>8700</TotalTime>
  <Words>27</Words>
  <Application>Microsoft Office PowerPoint</Application>
  <PresentationFormat>Экран (4:3)</PresentationFormat>
  <Paragraphs>13</Paragraphs>
  <Slides>12</Slides>
  <Notes>0</Notes>
  <HiddenSlides>0</HiddenSlides>
  <MMClips>11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Print</vt:lpstr>
      <vt:lpstr>Segoe UI</vt:lpstr>
      <vt:lpstr>MS_RU_RU_7_8March_RoseOnBrawn_2007v_Russia</vt:lpstr>
      <vt:lpstr>РОМАНТИЧЕКИЕ ФИЛЬМЫ</vt:lpstr>
      <vt:lpstr>На крючке</vt:lpstr>
      <vt:lpstr>Про любoff/on</vt:lpstr>
      <vt:lpstr>ОТТЕПЕЛЬ</vt:lpstr>
      <vt:lpstr>8 первых свиданий</vt:lpstr>
      <vt:lpstr>ЛЮБОВЬ-МОРКОВЬ</vt:lpstr>
      <vt:lpstr>ПРИВЫЧКА РАССТАВАТЬСЯ</vt:lpstr>
      <vt:lpstr>БЕЗ ГРАНИЦ</vt:lpstr>
      <vt:lpstr>ЛЮБОВЬ С АКЦЕНТОМ</vt:lpstr>
      <vt:lpstr>СТАТУС: СВОБОДЕН</vt:lpstr>
      <vt:lpstr>КИЛИМАНДЖАРА</vt:lpstr>
      <vt:lpstr>Пекарь и красавица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РОМАНТИЧЕКИЕ ФИЛЬМЫ</dc:title>
  <dc:subject>Шаблон оформления</dc:subject>
  <dc:creator>Uživatel systému Windows</dc:creator>
  <cp:keywords/>
  <dc:description>Шаблон оформления</dc:description>
  <cp:lastModifiedBy>Uživatel systému Windows</cp:lastModifiedBy>
  <cp:revision>11</cp:revision>
  <dcterms:created xsi:type="dcterms:W3CDTF">2019-02-24T15:58:33Z</dcterms:created>
  <dcterms:modified xsi:type="dcterms:W3CDTF">2019-03-02T16:58:46Z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TC103899629990</vt:lpwstr>
  </property>
</Properties>
</file>