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56" r:id="rId5"/>
    <p:sldId id="277" r:id="rId6"/>
    <p:sldId id="278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79" r:id="rId16"/>
    <p:sldId id="267" r:id="rId17"/>
    <p:sldId id="268" r:id="rId18"/>
    <p:sldId id="269" r:id="rId19"/>
    <p:sldId id="270" r:id="rId20"/>
    <p:sldId id="271" r:id="rId21"/>
    <p:sldId id="272" r:id="rId22"/>
    <p:sldId id="281" r:id="rId23"/>
    <p:sldId id="282" r:id="rId24"/>
    <p:sldId id="283" r:id="rId25"/>
    <p:sldId id="274" r:id="rId26"/>
    <p:sldId id="275" r:id="rId27"/>
    <p:sldId id="276" r:id="rId28"/>
    <p:sldId id="273" r:id="rId29"/>
  </p:sldIdLst>
  <p:sldSz cx="12192000" cy="6858000"/>
  <p:notesSz cx="6858000" cy="9144000"/>
  <p:defaultTextStyle>
    <a:defPPr rtl="0">
      <a:defRPr lang="cs-cz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5017" autoAdjust="0"/>
  </p:normalViewPr>
  <p:slideViewPr>
    <p:cSldViewPr snapToGrid="0">
      <p:cViewPr varScale="1">
        <p:scale>
          <a:sx n="68" d="100"/>
          <a:sy n="68" d="100"/>
        </p:scale>
        <p:origin x="8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20.svg"/><Relationship Id="rId16" Type="http://schemas.openxmlformats.org/officeDocument/2006/relationships/image" Target="../media/image34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20.svg"/><Relationship Id="rId16" Type="http://schemas.openxmlformats.org/officeDocument/2006/relationships/image" Target="../media/image34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9BA592-EA08-4506-B687-D5BFF56454E7}" type="doc">
      <dgm:prSet loTypeId="urn:microsoft.com/office/officeart/2018/2/layout/IconVerticalSolidList#2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8C1D3151-AB2B-4387-BE6C-B863E5A5FA32}">
      <dgm:prSet/>
      <dgm:spPr/>
      <dgm:t>
        <a:bodyPr/>
        <a:lstStyle/>
        <a:p>
          <a:r>
            <a:rPr lang="cs-CZ"/>
            <a:t>Mezi metody sociální práce patří krizová intervence, kdy vnitřní a vnější spouštěče krizí ohrožují život jedince i celých skupin, a pokud člověk nenachází ve svém prostředí pomocné mechanismy, je zde sociální pracovník, který situaci řeší.</a:t>
          </a:r>
          <a:endParaRPr lang="en-US"/>
        </a:p>
      </dgm:t>
    </dgm:pt>
    <dgm:pt modelId="{711B7FC5-C278-46EC-80B0-78ECCDA8F94C}" type="parTrans" cxnId="{9CA37846-D1A6-4EAF-9266-2E86BB935A5A}">
      <dgm:prSet/>
      <dgm:spPr/>
      <dgm:t>
        <a:bodyPr/>
        <a:lstStyle/>
        <a:p>
          <a:endParaRPr lang="en-US"/>
        </a:p>
      </dgm:t>
    </dgm:pt>
    <dgm:pt modelId="{C33BAF7B-D5B6-424A-B960-054CD78FFD1C}" type="sibTrans" cxnId="{9CA37846-D1A6-4EAF-9266-2E86BB935A5A}">
      <dgm:prSet/>
      <dgm:spPr/>
      <dgm:t>
        <a:bodyPr/>
        <a:lstStyle/>
        <a:p>
          <a:endParaRPr lang="en-US"/>
        </a:p>
      </dgm:t>
    </dgm:pt>
    <dgm:pt modelId="{6CE446B0-215F-48D6-A5A4-DE5797FA3505}">
      <dgm:prSet/>
      <dgm:spPr/>
      <dgm:t>
        <a:bodyPr/>
        <a:lstStyle/>
        <a:p>
          <a:r>
            <a:rPr lang="cs-CZ" b="1"/>
            <a:t>Odborná stránka krizové intervence předpokládá speciální výcvik sociálního pracovníka, který zvládá spolu s klientem celý proces napomáhající k vyrovnání situace (Vodáčková, 2007).</a:t>
          </a:r>
          <a:r>
            <a:rPr lang="cs-CZ"/>
            <a:t> </a:t>
          </a:r>
          <a:endParaRPr lang="en-US"/>
        </a:p>
      </dgm:t>
    </dgm:pt>
    <dgm:pt modelId="{2C601270-B9D8-4203-9040-885C16E330B7}" type="parTrans" cxnId="{4F59AAD9-F90D-4405-BC29-99DEDEC6E1D7}">
      <dgm:prSet/>
      <dgm:spPr/>
      <dgm:t>
        <a:bodyPr/>
        <a:lstStyle/>
        <a:p>
          <a:endParaRPr lang="en-US"/>
        </a:p>
      </dgm:t>
    </dgm:pt>
    <dgm:pt modelId="{5C633AD9-A51B-4A62-B8BB-6D4F9D77B994}" type="sibTrans" cxnId="{4F59AAD9-F90D-4405-BC29-99DEDEC6E1D7}">
      <dgm:prSet/>
      <dgm:spPr/>
      <dgm:t>
        <a:bodyPr/>
        <a:lstStyle/>
        <a:p>
          <a:endParaRPr lang="en-US"/>
        </a:p>
      </dgm:t>
    </dgm:pt>
    <dgm:pt modelId="{032B2494-00FD-4B67-BFFD-35F7FCC3CFA9}">
      <dgm:prSet/>
      <dgm:spPr/>
      <dgm:t>
        <a:bodyPr/>
        <a:lstStyle/>
        <a:p>
          <a:r>
            <a:rPr lang="cs-CZ"/>
            <a:t>Krizová intervence ovšem může být v jednodušších případech řešena i laikem (jedinec často vstupuje do problémů svých blízkých, přátel, žáků, studentů, klientů a hledá možná východiska</a:t>
          </a:r>
          <a:endParaRPr lang="en-US"/>
        </a:p>
      </dgm:t>
    </dgm:pt>
    <dgm:pt modelId="{7C24A262-C3A5-4664-A8CC-B871118230A9}" type="parTrans" cxnId="{8779E419-554F-488C-A683-579D921F9171}">
      <dgm:prSet/>
      <dgm:spPr/>
      <dgm:t>
        <a:bodyPr/>
        <a:lstStyle/>
        <a:p>
          <a:endParaRPr lang="en-US"/>
        </a:p>
      </dgm:t>
    </dgm:pt>
    <dgm:pt modelId="{59FAF823-15E5-4306-A841-1B5392B9A37F}" type="sibTrans" cxnId="{8779E419-554F-488C-A683-579D921F9171}">
      <dgm:prSet/>
      <dgm:spPr/>
      <dgm:t>
        <a:bodyPr/>
        <a:lstStyle/>
        <a:p>
          <a:endParaRPr lang="en-US"/>
        </a:p>
      </dgm:t>
    </dgm:pt>
    <dgm:pt modelId="{D0F5A1D4-78F7-4A21-8FFA-B75B2B87F5CD}" type="pres">
      <dgm:prSet presAssocID="{0D9BA592-EA08-4506-B687-D5BFF56454E7}" presName="root" presStyleCnt="0">
        <dgm:presLayoutVars>
          <dgm:dir/>
          <dgm:resizeHandles val="exact"/>
        </dgm:presLayoutVars>
      </dgm:prSet>
      <dgm:spPr/>
    </dgm:pt>
    <dgm:pt modelId="{D7F9DB0D-78E8-4724-9BEF-F6AEE91F7E0D}" type="pres">
      <dgm:prSet presAssocID="{8C1D3151-AB2B-4387-BE6C-B863E5A5FA32}" presName="compNode" presStyleCnt="0"/>
      <dgm:spPr/>
    </dgm:pt>
    <dgm:pt modelId="{22CF9D25-B228-49E5-9DA8-B4D03365FF71}" type="pres">
      <dgm:prSet presAssocID="{8C1D3151-AB2B-4387-BE6C-B863E5A5FA32}" presName="bgRect" presStyleLbl="bgShp" presStyleIdx="0" presStyleCnt="3"/>
      <dgm:spPr/>
    </dgm:pt>
    <dgm:pt modelId="{9EAFD9DC-1F7C-441C-8F78-F94C8F0C42D2}" type="pres">
      <dgm:prSet presAssocID="{8C1D3151-AB2B-4387-BE6C-B863E5A5FA3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nching Diagram"/>
        </a:ext>
      </dgm:extLst>
    </dgm:pt>
    <dgm:pt modelId="{9F8FEE0A-2DE6-435F-8D4C-ED2C2611F9E3}" type="pres">
      <dgm:prSet presAssocID="{8C1D3151-AB2B-4387-BE6C-B863E5A5FA32}" presName="spaceRect" presStyleCnt="0"/>
      <dgm:spPr/>
    </dgm:pt>
    <dgm:pt modelId="{CD9B0F19-44AC-44BB-9A53-8C8562F6C261}" type="pres">
      <dgm:prSet presAssocID="{8C1D3151-AB2B-4387-BE6C-B863E5A5FA32}" presName="parTx" presStyleLbl="revTx" presStyleIdx="0" presStyleCnt="3">
        <dgm:presLayoutVars>
          <dgm:chMax val="0"/>
          <dgm:chPref val="0"/>
        </dgm:presLayoutVars>
      </dgm:prSet>
      <dgm:spPr/>
    </dgm:pt>
    <dgm:pt modelId="{43F419E1-6A25-41F2-8251-62A4B25B6D35}" type="pres">
      <dgm:prSet presAssocID="{C33BAF7B-D5B6-424A-B960-054CD78FFD1C}" presName="sibTrans" presStyleCnt="0"/>
      <dgm:spPr/>
    </dgm:pt>
    <dgm:pt modelId="{5E89384E-B287-40BE-85D4-3B7EDA97734B}" type="pres">
      <dgm:prSet presAssocID="{6CE446B0-215F-48D6-A5A4-DE5797FA3505}" presName="compNode" presStyleCnt="0"/>
      <dgm:spPr/>
    </dgm:pt>
    <dgm:pt modelId="{99319E59-2074-4A1D-8505-010A5059FF60}" type="pres">
      <dgm:prSet presAssocID="{6CE446B0-215F-48D6-A5A4-DE5797FA3505}" presName="bgRect" presStyleLbl="bgShp" presStyleIdx="1" presStyleCnt="3"/>
      <dgm:spPr/>
    </dgm:pt>
    <dgm:pt modelId="{C5C94E19-6727-442F-A040-C257AB3E9B2C}" type="pres">
      <dgm:prSet presAssocID="{6CE446B0-215F-48D6-A5A4-DE5797FA350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7A870B5A-B46F-4929-9A6E-064B2E2BC0E4}" type="pres">
      <dgm:prSet presAssocID="{6CE446B0-215F-48D6-A5A4-DE5797FA3505}" presName="spaceRect" presStyleCnt="0"/>
      <dgm:spPr/>
    </dgm:pt>
    <dgm:pt modelId="{6CCB3C7D-11AD-4FBC-A571-7A1A4C17E753}" type="pres">
      <dgm:prSet presAssocID="{6CE446B0-215F-48D6-A5A4-DE5797FA3505}" presName="parTx" presStyleLbl="revTx" presStyleIdx="1" presStyleCnt="3">
        <dgm:presLayoutVars>
          <dgm:chMax val="0"/>
          <dgm:chPref val="0"/>
        </dgm:presLayoutVars>
      </dgm:prSet>
      <dgm:spPr/>
    </dgm:pt>
    <dgm:pt modelId="{4CD5E6DD-D884-4106-8BE8-755E16555ABE}" type="pres">
      <dgm:prSet presAssocID="{5C633AD9-A51B-4A62-B8BB-6D4F9D77B994}" presName="sibTrans" presStyleCnt="0"/>
      <dgm:spPr/>
    </dgm:pt>
    <dgm:pt modelId="{6528CBAE-6DAF-4304-99C7-F11F4F11FFF4}" type="pres">
      <dgm:prSet presAssocID="{032B2494-00FD-4B67-BFFD-35F7FCC3CFA9}" presName="compNode" presStyleCnt="0"/>
      <dgm:spPr/>
    </dgm:pt>
    <dgm:pt modelId="{0B419E7D-072C-4660-8971-9183818ADB98}" type="pres">
      <dgm:prSet presAssocID="{032B2494-00FD-4B67-BFFD-35F7FCC3CFA9}" presName="bgRect" presStyleLbl="bgShp" presStyleIdx="2" presStyleCnt="3"/>
      <dgm:spPr/>
    </dgm:pt>
    <dgm:pt modelId="{FD21A63E-A16F-43F2-9C2C-12454CA15C38}" type="pres">
      <dgm:prSet presAssocID="{032B2494-00FD-4B67-BFFD-35F7FCC3CFA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rget Audience"/>
        </a:ext>
      </dgm:extLst>
    </dgm:pt>
    <dgm:pt modelId="{D4FB296D-84F7-4769-9225-B1F2A90C2AE1}" type="pres">
      <dgm:prSet presAssocID="{032B2494-00FD-4B67-BFFD-35F7FCC3CFA9}" presName="spaceRect" presStyleCnt="0"/>
      <dgm:spPr/>
    </dgm:pt>
    <dgm:pt modelId="{BFE93B16-5118-4E90-9EFB-DAA8EDE08E61}" type="pres">
      <dgm:prSet presAssocID="{032B2494-00FD-4B67-BFFD-35F7FCC3CFA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F056CD18-D5D4-413C-BAC3-3AC9C866FE90}" type="presOf" srcId="{8C1D3151-AB2B-4387-BE6C-B863E5A5FA32}" destId="{CD9B0F19-44AC-44BB-9A53-8C8562F6C261}" srcOrd="0" destOrd="0" presId="urn:microsoft.com/office/officeart/2018/2/layout/IconVerticalSolidList#2"/>
    <dgm:cxn modelId="{8779E419-554F-488C-A683-579D921F9171}" srcId="{0D9BA592-EA08-4506-B687-D5BFF56454E7}" destId="{032B2494-00FD-4B67-BFFD-35F7FCC3CFA9}" srcOrd="2" destOrd="0" parTransId="{7C24A262-C3A5-4664-A8CC-B871118230A9}" sibTransId="{59FAF823-15E5-4306-A841-1B5392B9A37F}"/>
    <dgm:cxn modelId="{25285A28-6519-4841-A623-AF339EECD067}" type="presOf" srcId="{0D9BA592-EA08-4506-B687-D5BFF56454E7}" destId="{D0F5A1D4-78F7-4A21-8FFA-B75B2B87F5CD}" srcOrd="0" destOrd="0" presId="urn:microsoft.com/office/officeart/2018/2/layout/IconVerticalSolidList#2"/>
    <dgm:cxn modelId="{4EC77B5F-7636-45BE-B6D9-92B7BED5533F}" type="presOf" srcId="{6CE446B0-215F-48D6-A5A4-DE5797FA3505}" destId="{6CCB3C7D-11AD-4FBC-A571-7A1A4C17E753}" srcOrd="0" destOrd="0" presId="urn:microsoft.com/office/officeart/2018/2/layout/IconVerticalSolidList#2"/>
    <dgm:cxn modelId="{9CA37846-D1A6-4EAF-9266-2E86BB935A5A}" srcId="{0D9BA592-EA08-4506-B687-D5BFF56454E7}" destId="{8C1D3151-AB2B-4387-BE6C-B863E5A5FA32}" srcOrd="0" destOrd="0" parTransId="{711B7FC5-C278-46EC-80B0-78ECCDA8F94C}" sibTransId="{C33BAF7B-D5B6-424A-B960-054CD78FFD1C}"/>
    <dgm:cxn modelId="{4F59AAD9-F90D-4405-BC29-99DEDEC6E1D7}" srcId="{0D9BA592-EA08-4506-B687-D5BFF56454E7}" destId="{6CE446B0-215F-48D6-A5A4-DE5797FA3505}" srcOrd="1" destOrd="0" parTransId="{2C601270-B9D8-4203-9040-885C16E330B7}" sibTransId="{5C633AD9-A51B-4A62-B8BB-6D4F9D77B994}"/>
    <dgm:cxn modelId="{535323F9-1898-49AC-A022-F41CD431CE52}" type="presOf" srcId="{032B2494-00FD-4B67-BFFD-35F7FCC3CFA9}" destId="{BFE93B16-5118-4E90-9EFB-DAA8EDE08E61}" srcOrd="0" destOrd="0" presId="urn:microsoft.com/office/officeart/2018/2/layout/IconVerticalSolidList#2"/>
    <dgm:cxn modelId="{06A55FE1-DC12-432B-9144-B76C7C08C339}" type="presParOf" srcId="{D0F5A1D4-78F7-4A21-8FFA-B75B2B87F5CD}" destId="{D7F9DB0D-78E8-4724-9BEF-F6AEE91F7E0D}" srcOrd="0" destOrd="0" presId="urn:microsoft.com/office/officeart/2018/2/layout/IconVerticalSolidList#2"/>
    <dgm:cxn modelId="{03BA9A88-A0CB-4723-86CD-78A3B186564A}" type="presParOf" srcId="{D7F9DB0D-78E8-4724-9BEF-F6AEE91F7E0D}" destId="{22CF9D25-B228-49E5-9DA8-B4D03365FF71}" srcOrd="0" destOrd="0" presId="urn:microsoft.com/office/officeart/2018/2/layout/IconVerticalSolidList#2"/>
    <dgm:cxn modelId="{EFC60232-B5D9-44C6-95BF-FDC4EAF73CBA}" type="presParOf" srcId="{D7F9DB0D-78E8-4724-9BEF-F6AEE91F7E0D}" destId="{9EAFD9DC-1F7C-441C-8F78-F94C8F0C42D2}" srcOrd="1" destOrd="0" presId="urn:microsoft.com/office/officeart/2018/2/layout/IconVerticalSolidList#2"/>
    <dgm:cxn modelId="{4DD69C00-DDD6-4083-9352-8AB43C5E3A95}" type="presParOf" srcId="{D7F9DB0D-78E8-4724-9BEF-F6AEE91F7E0D}" destId="{9F8FEE0A-2DE6-435F-8D4C-ED2C2611F9E3}" srcOrd="2" destOrd="0" presId="urn:microsoft.com/office/officeart/2018/2/layout/IconVerticalSolidList#2"/>
    <dgm:cxn modelId="{2672B3F1-0151-4141-88E1-BD8DBEFE7651}" type="presParOf" srcId="{D7F9DB0D-78E8-4724-9BEF-F6AEE91F7E0D}" destId="{CD9B0F19-44AC-44BB-9A53-8C8562F6C261}" srcOrd="3" destOrd="0" presId="urn:microsoft.com/office/officeart/2018/2/layout/IconVerticalSolidList#2"/>
    <dgm:cxn modelId="{43A5CAE6-02CE-49E2-A504-8A03754BFAF9}" type="presParOf" srcId="{D0F5A1D4-78F7-4A21-8FFA-B75B2B87F5CD}" destId="{43F419E1-6A25-41F2-8251-62A4B25B6D35}" srcOrd="1" destOrd="0" presId="urn:microsoft.com/office/officeart/2018/2/layout/IconVerticalSolidList#2"/>
    <dgm:cxn modelId="{C7F5923E-E1B9-4D6E-AA0C-646329104086}" type="presParOf" srcId="{D0F5A1D4-78F7-4A21-8FFA-B75B2B87F5CD}" destId="{5E89384E-B287-40BE-85D4-3B7EDA97734B}" srcOrd="2" destOrd="0" presId="urn:microsoft.com/office/officeart/2018/2/layout/IconVerticalSolidList#2"/>
    <dgm:cxn modelId="{F18484AD-E44A-4C8B-8602-01511A9AEC46}" type="presParOf" srcId="{5E89384E-B287-40BE-85D4-3B7EDA97734B}" destId="{99319E59-2074-4A1D-8505-010A5059FF60}" srcOrd="0" destOrd="0" presId="urn:microsoft.com/office/officeart/2018/2/layout/IconVerticalSolidList#2"/>
    <dgm:cxn modelId="{0228C44A-7380-48E7-8D47-1BA44F92F65B}" type="presParOf" srcId="{5E89384E-B287-40BE-85D4-3B7EDA97734B}" destId="{C5C94E19-6727-442F-A040-C257AB3E9B2C}" srcOrd="1" destOrd="0" presId="urn:microsoft.com/office/officeart/2018/2/layout/IconVerticalSolidList#2"/>
    <dgm:cxn modelId="{5745A913-9F6C-47E3-B869-4FDA440B6626}" type="presParOf" srcId="{5E89384E-B287-40BE-85D4-3B7EDA97734B}" destId="{7A870B5A-B46F-4929-9A6E-064B2E2BC0E4}" srcOrd="2" destOrd="0" presId="urn:microsoft.com/office/officeart/2018/2/layout/IconVerticalSolidList#2"/>
    <dgm:cxn modelId="{822CDEC0-FCAF-4338-A3E3-D659E9BADEEC}" type="presParOf" srcId="{5E89384E-B287-40BE-85D4-3B7EDA97734B}" destId="{6CCB3C7D-11AD-4FBC-A571-7A1A4C17E753}" srcOrd="3" destOrd="0" presId="urn:microsoft.com/office/officeart/2018/2/layout/IconVerticalSolidList#2"/>
    <dgm:cxn modelId="{71DB0583-8449-41B4-9701-CC7BCD723918}" type="presParOf" srcId="{D0F5A1D4-78F7-4A21-8FFA-B75B2B87F5CD}" destId="{4CD5E6DD-D884-4106-8BE8-755E16555ABE}" srcOrd="3" destOrd="0" presId="urn:microsoft.com/office/officeart/2018/2/layout/IconVerticalSolidList#2"/>
    <dgm:cxn modelId="{9AA62071-D546-4E55-B77D-4E71C64732B7}" type="presParOf" srcId="{D0F5A1D4-78F7-4A21-8FFA-B75B2B87F5CD}" destId="{6528CBAE-6DAF-4304-99C7-F11F4F11FFF4}" srcOrd="4" destOrd="0" presId="urn:microsoft.com/office/officeart/2018/2/layout/IconVerticalSolidList#2"/>
    <dgm:cxn modelId="{B8CF5895-A9FF-4B95-A72A-30B6578B0251}" type="presParOf" srcId="{6528CBAE-6DAF-4304-99C7-F11F4F11FFF4}" destId="{0B419E7D-072C-4660-8971-9183818ADB98}" srcOrd="0" destOrd="0" presId="urn:microsoft.com/office/officeart/2018/2/layout/IconVerticalSolidList#2"/>
    <dgm:cxn modelId="{41A17852-B852-4900-B86D-69CB75EA70D1}" type="presParOf" srcId="{6528CBAE-6DAF-4304-99C7-F11F4F11FFF4}" destId="{FD21A63E-A16F-43F2-9C2C-12454CA15C38}" srcOrd="1" destOrd="0" presId="urn:microsoft.com/office/officeart/2018/2/layout/IconVerticalSolidList#2"/>
    <dgm:cxn modelId="{3AA8A22D-9641-43E0-861B-383F0C7FEEDE}" type="presParOf" srcId="{6528CBAE-6DAF-4304-99C7-F11F4F11FFF4}" destId="{D4FB296D-84F7-4769-9225-B1F2A90C2AE1}" srcOrd="2" destOrd="0" presId="urn:microsoft.com/office/officeart/2018/2/layout/IconVerticalSolidList#2"/>
    <dgm:cxn modelId="{C51C86E4-0127-47D4-BA06-982255D72D84}" type="presParOf" srcId="{6528CBAE-6DAF-4304-99C7-F11F4F11FFF4}" destId="{BFE93B16-5118-4E90-9EFB-DAA8EDE08E61}" srcOrd="3" destOrd="0" presId="urn:microsoft.com/office/officeart/2018/2/layout/IconVerticalSolidList#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E853343-329B-490A-BD32-B10F8702A851}" type="doc">
      <dgm:prSet loTypeId="urn:microsoft.com/office/officeart/2005/8/layout/default" loCatId="list" qsTypeId="urn:microsoft.com/office/officeart/2005/8/quickstyle/simple5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8571BAB0-8565-48B6-B2CA-72078D181F2E}">
      <dgm:prSet/>
      <dgm:spPr/>
      <dgm:t>
        <a:bodyPr/>
        <a:lstStyle/>
        <a:p>
          <a:r>
            <a:rPr lang="cs-CZ" b="1"/>
            <a:t>Hračka, časopis</a:t>
          </a:r>
          <a:endParaRPr lang="en-US"/>
        </a:p>
      </dgm:t>
    </dgm:pt>
    <dgm:pt modelId="{0BCD0032-DEE7-4B09-A7AD-A6A83484D189}" type="parTrans" cxnId="{0D845BAB-8878-4911-A156-D2EF94ADDDC7}">
      <dgm:prSet/>
      <dgm:spPr/>
      <dgm:t>
        <a:bodyPr/>
        <a:lstStyle/>
        <a:p>
          <a:endParaRPr lang="en-US"/>
        </a:p>
      </dgm:t>
    </dgm:pt>
    <dgm:pt modelId="{3A3ACEF8-019E-4A16-AA86-D34DD0DA2646}" type="sibTrans" cxnId="{0D845BAB-8878-4911-A156-D2EF94ADDDC7}">
      <dgm:prSet/>
      <dgm:spPr/>
      <dgm:t>
        <a:bodyPr/>
        <a:lstStyle/>
        <a:p>
          <a:endParaRPr lang="en-US"/>
        </a:p>
      </dgm:t>
    </dgm:pt>
    <dgm:pt modelId="{7FA1951B-D7D2-4813-B23C-AF32037F5E16}">
      <dgm:prSet/>
      <dgm:spPr/>
      <dgm:t>
        <a:bodyPr/>
        <a:lstStyle/>
        <a:p>
          <a:r>
            <a:rPr lang="cs-CZ" b="1"/>
            <a:t>Vytvoření bezpečného rámce, místa</a:t>
          </a:r>
          <a:endParaRPr lang="en-US"/>
        </a:p>
      </dgm:t>
    </dgm:pt>
    <dgm:pt modelId="{7636A392-4ABF-451D-A70A-64F53D27F7F1}" type="parTrans" cxnId="{396A6FCC-6236-4816-A0FE-61CE59BD6609}">
      <dgm:prSet/>
      <dgm:spPr/>
      <dgm:t>
        <a:bodyPr/>
        <a:lstStyle/>
        <a:p>
          <a:endParaRPr lang="en-US"/>
        </a:p>
      </dgm:t>
    </dgm:pt>
    <dgm:pt modelId="{461AAAEE-DA15-40BD-ADED-B961ED554DE8}" type="sibTrans" cxnId="{396A6FCC-6236-4816-A0FE-61CE59BD6609}">
      <dgm:prSet/>
      <dgm:spPr/>
      <dgm:t>
        <a:bodyPr/>
        <a:lstStyle/>
        <a:p>
          <a:endParaRPr lang="en-US"/>
        </a:p>
      </dgm:t>
    </dgm:pt>
    <dgm:pt modelId="{1A536373-9338-4DF2-89C5-CBE217770AA8}">
      <dgm:prSet/>
      <dgm:spPr/>
      <dgm:t>
        <a:bodyPr/>
        <a:lstStyle/>
        <a:p>
          <a:r>
            <a:rPr lang="cs-CZ" b="1"/>
            <a:t>Klient se nemusí identifikovat</a:t>
          </a:r>
          <a:endParaRPr lang="en-US"/>
        </a:p>
      </dgm:t>
    </dgm:pt>
    <dgm:pt modelId="{49BBC755-A983-45AB-A94F-2736B1744EBF}" type="parTrans" cxnId="{DA73603D-26F7-43ED-BD69-A541C7F4EC7A}">
      <dgm:prSet/>
      <dgm:spPr/>
      <dgm:t>
        <a:bodyPr/>
        <a:lstStyle/>
        <a:p>
          <a:endParaRPr lang="en-US"/>
        </a:p>
      </dgm:t>
    </dgm:pt>
    <dgm:pt modelId="{8D2BE115-82E8-4F3B-B85B-6B6DC6B135AC}" type="sibTrans" cxnId="{DA73603D-26F7-43ED-BD69-A541C7F4EC7A}">
      <dgm:prSet/>
      <dgm:spPr/>
      <dgm:t>
        <a:bodyPr/>
        <a:lstStyle/>
        <a:p>
          <a:endParaRPr lang="en-US"/>
        </a:p>
      </dgm:t>
    </dgm:pt>
    <dgm:pt modelId="{3C6C5C63-3F4A-44ED-A000-38862032215E}">
      <dgm:prSet/>
      <dgm:spPr/>
      <dgm:t>
        <a:bodyPr/>
        <a:lstStyle/>
        <a:p>
          <a:r>
            <a:rPr lang="cs-CZ" b="1"/>
            <a:t>Věci, které orientují, uklidňují</a:t>
          </a:r>
          <a:endParaRPr lang="en-US"/>
        </a:p>
      </dgm:t>
    </dgm:pt>
    <dgm:pt modelId="{83DD0268-C7CC-48B9-9606-96C723740D0C}" type="parTrans" cxnId="{8E039AC9-F254-4848-A395-BADC0A2C5298}">
      <dgm:prSet/>
      <dgm:spPr/>
      <dgm:t>
        <a:bodyPr/>
        <a:lstStyle/>
        <a:p>
          <a:endParaRPr lang="en-US"/>
        </a:p>
      </dgm:t>
    </dgm:pt>
    <dgm:pt modelId="{24616BB2-8196-4AA3-AAB4-DF69E5F01A72}" type="sibTrans" cxnId="{8E039AC9-F254-4848-A395-BADC0A2C5298}">
      <dgm:prSet/>
      <dgm:spPr/>
      <dgm:t>
        <a:bodyPr/>
        <a:lstStyle/>
        <a:p>
          <a:endParaRPr lang="en-US"/>
        </a:p>
      </dgm:t>
    </dgm:pt>
    <dgm:pt modelId="{4D8B71CD-2238-4FBB-8C9A-A0B3379F08B9}">
      <dgm:prSet/>
      <dgm:spPr/>
      <dgm:t>
        <a:bodyPr/>
        <a:lstStyle/>
        <a:p>
          <a:r>
            <a:rPr lang="cs-CZ" b="1"/>
            <a:t>Posoudit emoční stav dotyčného</a:t>
          </a:r>
          <a:endParaRPr lang="en-US"/>
        </a:p>
      </dgm:t>
    </dgm:pt>
    <dgm:pt modelId="{50D8FC05-EC9F-45AC-8C35-4E8DC2BC1C50}" type="parTrans" cxnId="{E15C0C66-D605-4BE5-93F1-77C52A3FFEFE}">
      <dgm:prSet/>
      <dgm:spPr/>
      <dgm:t>
        <a:bodyPr/>
        <a:lstStyle/>
        <a:p>
          <a:endParaRPr lang="en-US"/>
        </a:p>
      </dgm:t>
    </dgm:pt>
    <dgm:pt modelId="{674A4DE6-157D-4135-91F0-FAA2536B0DFC}" type="sibTrans" cxnId="{E15C0C66-D605-4BE5-93F1-77C52A3FFEFE}">
      <dgm:prSet/>
      <dgm:spPr/>
      <dgm:t>
        <a:bodyPr/>
        <a:lstStyle/>
        <a:p>
          <a:endParaRPr lang="en-US"/>
        </a:p>
      </dgm:t>
    </dgm:pt>
    <dgm:pt modelId="{E20024CC-F22F-47E4-BA66-46ED0205F222}">
      <dgm:prSet/>
      <dgm:spPr/>
      <dgm:t>
        <a:bodyPr/>
        <a:lstStyle/>
        <a:p>
          <a:r>
            <a:rPr lang="cs-CZ" b="1"/>
            <a:t>Navázat kontakt</a:t>
          </a:r>
          <a:endParaRPr lang="en-US"/>
        </a:p>
      </dgm:t>
    </dgm:pt>
    <dgm:pt modelId="{B15F5647-97A6-4FC7-915E-72C3D3D01B7B}" type="parTrans" cxnId="{37948136-F280-492F-9697-E0D22FFE97CB}">
      <dgm:prSet/>
      <dgm:spPr/>
      <dgm:t>
        <a:bodyPr/>
        <a:lstStyle/>
        <a:p>
          <a:endParaRPr lang="en-US"/>
        </a:p>
      </dgm:t>
    </dgm:pt>
    <dgm:pt modelId="{48A7C752-6003-4B1C-B9FE-42D707A775F5}" type="sibTrans" cxnId="{37948136-F280-492F-9697-E0D22FFE97CB}">
      <dgm:prSet/>
      <dgm:spPr/>
      <dgm:t>
        <a:bodyPr/>
        <a:lstStyle/>
        <a:p>
          <a:endParaRPr lang="en-US"/>
        </a:p>
      </dgm:t>
    </dgm:pt>
    <dgm:pt modelId="{7D3F5C15-754E-40E2-8F6E-CACA0CE96E93}">
      <dgm:prSet/>
      <dgm:spPr/>
      <dgm:t>
        <a:bodyPr/>
        <a:lstStyle/>
        <a:p>
          <a:r>
            <a:rPr lang="cs-CZ" b="1"/>
            <a:t>Nebýt soudce</a:t>
          </a:r>
          <a:endParaRPr lang="en-US"/>
        </a:p>
      </dgm:t>
    </dgm:pt>
    <dgm:pt modelId="{E14A49C4-8569-4332-9E36-CAD4F22B0043}" type="parTrans" cxnId="{B149E62F-527C-46F3-A69F-9DAFB5CD11FE}">
      <dgm:prSet/>
      <dgm:spPr/>
      <dgm:t>
        <a:bodyPr/>
        <a:lstStyle/>
        <a:p>
          <a:endParaRPr lang="en-US"/>
        </a:p>
      </dgm:t>
    </dgm:pt>
    <dgm:pt modelId="{EB989B56-FDBF-49E1-AAC4-5E8F4DF55F74}" type="sibTrans" cxnId="{B149E62F-527C-46F3-A69F-9DAFB5CD11FE}">
      <dgm:prSet/>
      <dgm:spPr/>
      <dgm:t>
        <a:bodyPr/>
        <a:lstStyle/>
        <a:p>
          <a:endParaRPr lang="en-US"/>
        </a:p>
      </dgm:t>
    </dgm:pt>
    <dgm:pt modelId="{3DC5AD1E-C4E8-4A23-A5D3-1CB7093E79C9}">
      <dgm:prSet/>
      <dgm:spPr/>
      <dgm:t>
        <a:bodyPr/>
        <a:lstStyle/>
        <a:p>
          <a:r>
            <a:rPr lang="cs-CZ" b="1"/>
            <a:t>Možnost spontánně mluvit, ale dát i otázky, něco se dozvědět</a:t>
          </a:r>
          <a:endParaRPr lang="en-US"/>
        </a:p>
      </dgm:t>
    </dgm:pt>
    <dgm:pt modelId="{E45E5AF5-3908-4344-A4B7-7EB0F95EB0A5}" type="parTrans" cxnId="{C488E3FE-3392-43C6-AD49-BC2D3BFD9973}">
      <dgm:prSet/>
      <dgm:spPr/>
      <dgm:t>
        <a:bodyPr/>
        <a:lstStyle/>
        <a:p>
          <a:endParaRPr lang="en-US"/>
        </a:p>
      </dgm:t>
    </dgm:pt>
    <dgm:pt modelId="{C4F6CB98-B8B8-419F-9BE8-E9BEE7F51429}" type="sibTrans" cxnId="{C488E3FE-3392-43C6-AD49-BC2D3BFD9973}">
      <dgm:prSet/>
      <dgm:spPr/>
      <dgm:t>
        <a:bodyPr/>
        <a:lstStyle/>
        <a:p>
          <a:endParaRPr lang="en-US"/>
        </a:p>
      </dgm:t>
    </dgm:pt>
    <dgm:pt modelId="{E24492CC-125D-45DF-A608-86CFFDB2ECFF}" type="pres">
      <dgm:prSet presAssocID="{4E853343-329B-490A-BD32-B10F8702A851}" presName="diagram" presStyleCnt="0">
        <dgm:presLayoutVars>
          <dgm:dir/>
          <dgm:resizeHandles val="exact"/>
        </dgm:presLayoutVars>
      </dgm:prSet>
      <dgm:spPr/>
    </dgm:pt>
    <dgm:pt modelId="{8E06129F-7447-4DE4-BB67-0C4DD2D8B88D}" type="pres">
      <dgm:prSet presAssocID="{8571BAB0-8565-48B6-B2CA-72078D181F2E}" presName="node" presStyleLbl="node1" presStyleIdx="0" presStyleCnt="8">
        <dgm:presLayoutVars>
          <dgm:bulletEnabled val="1"/>
        </dgm:presLayoutVars>
      </dgm:prSet>
      <dgm:spPr/>
    </dgm:pt>
    <dgm:pt modelId="{74E58D0E-2F04-440E-8063-3A2DC4125525}" type="pres">
      <dgm:prSet presAssocID="{3A3ACEF8-019E-4A16-AA86-D34DD0DA2646}" presName="sibTrans" presStyleCnt="0"/>
      <dgm:spPr/>
    </dgm:pt>
    <dgm:pt modelId="{7602AA4D-343A-4154-A3E7-3BEE5AD0C54E}" type="pres">
      <dgm:prSet presAssocID="{7FA1951B-D7D2-4813-B23C-AF32037F5E16}" presName="node" presStyleLbl="node1" presStyleIdx="1" presStyleCnt="8">
        <dgm:presLayoutVars>
          <dgm:bulletEnabled val="1"/>
        </dgm:presLayoutVars>
      </dgm:prSet>
      <dgm:spPr/>
    </dgm:pt>
    <dgm:pt modelId="{98B60CC0-CF18-4C8E-B775-57D80E991BD7}" type="pres">
      <dgm:prSet presAssocID="{461AAAEE-DA15-40BD-ADED-B961ED554DE8}" presName="sibTrans" presStyleCnt="0"/>
      <dgm:spPr/>
    </dgm:pt>
    <dgm:pt modelId="{3B541973-931A-419F-BC8B-095B9C6E69A8}" type="pres">
      <dgm:prSet presAssocID="{1A536373-9338-4DF2-89C5-CBE217770AA8}" presName="node" presStyleLbl="node1" presStyleIdx="2" presStyleCnt="8">
        <dgm:presLayoutVars>
          <dgm:bulletEnabled val="1"/>
        </dgm:presLayoutVars>
      </dgm:prSet>
      <dgm:spPr/>
    </dgm:pt>
    <dgm:pt modelId="{06536252-7700-4739-BBC6-14D17EEDC363}" type="pres">
      <dgm:prSet presAssocID="{8D2BE115-82E8-4F3B-B85B-6B6DC6B135AC}" presName="sibTrans" presStyleCnt="0"/>
      <dgm:spPr/>
    </dgm:pt>
    <dgm:pt modelId="{97929F35-B516-428C-B02D-97A97D3F1C40}" type="pres">
      <dgm:prSet presAssocID="{3C6C5C63-3F4A-44ED-A000-38862032215E}" presName="node" presStyleLbl="node1" presStyleIdx="3" presStyleCnt="8">
        <dgm:presLayoutVars>
          <dgm:bulletEnabled val="1"/>
        </dgm:presLayoutVars>
      </dgm:prSet>
      <dgm:spPr/>
    </dgm:pt>
    <dgm:pt modelId="{81FDF96B-9CBE-4795-808D-3DD5B8AE5BB5}" type="pres">
      <dgm:prSet presAssocID="{24616BB2-8196-4AA3-AAB4-DF69E5F01A72}" presName="sibTrans" presStyleCnt="0"/>
      <dgm:spPr/>
    </dgm:pt>
    <dgm:pt modelId="{D4CDB8AC-1B9A-4106-9316-B9F2EFFDFD4F}" type="pres">
      <dgm:prSet presAssocID="{4D8B71CD-2238-4FBB-8C9A-A0B3379F08B9}" presName="node" presStyleLbl="node1" presStyleIdx="4" presStyleCnt="8">
        <dgm:presLayoutVars>
          <dgm:bulletEnabled val="1"/>
        </dgm:presLayoutVars>
      </dgm:prSet>
      <dgm:spPr/>
    </dgm:pt>
    <dgm:pt modelId="{2FD6A2DC-64B8-437F-AC21-D3C5145C9762}" type="pres">
      <dgm:prSet presAssocID="{674A4DE6-157D-4135-91F0-FAA2536B0DFC}" presName="sibTrans" presStyleCnt="0"/>
      <dgm:spPr/>
    </dgm:pt>
    <dgm:pt modelId="{B3C92B43-240B-4B05-81C7-94A24ED31503}" type="pres">
      <dgm:prSet presAssocID="{E20024CC-F22F-47E4-BA66-46ED0205F222}" presName="node" presStyleLbl="node1" presStyleIdx="5" presStyleCnt="8">
        <dgm:presLayoutVars>
          <dgm:bulletEnabled val="1"/>
        </dgm:presLayoutVars>
      </dgm:prSet>
      <dgm:spPr/>
    </dgm:pt>
    <dgm:pt modelId="{4A21AB89-8432-4A5F-8871-4D74AA0632FF}" type="pres">
      <dgm:prSet presAssocID="{48A7C752-6003-4B1C-B9FE-42D707A775F5}" presName="sibTrans" presStyleCnt="0"/>
      <dgm:spPr/>
    </dgm:pt>
    <dgm:pt modelId="{16E6CAC5-8580-4BC8-AA5C-7DC1AF328093}" type="pres">
      <dgm:prSet presAssocID="{7D3F5C15-754E-40E2-8F6E-CACA0CE96E93}" presName="node" presStyleLbl="node1" presStyleIdx="6" presStyleCnt="8">
        <dgm:presLayoutVars>
          <dgm:bulletEnabled val="1"/>
        </dgm:presLayoutVars>
      </dgm:prSet>
      <dgm:spPr/>
    </dgm:pt>
    <dgm:pt modelId="{B1FFD09F-70C9-47FD-AEBA-5D4FDBBF164B}" type="pres">
      <dgm:prSet presAssocID="{EB989B56-FDBF-49E1-AAC4-5E8F4DF55F74}" presName="sibTrans" presStyleCnt="0"/>
      <dgm:spPr/>
    </dgm:pt>
    <dgm:pt modelId="{5E6CF684-53BB-449C-BFD2-29D03FA0F6A4}" type="pres">
      <dgm:prSet presAssocID="{3DC5AD1E-C4E8-4A23-A5D3-1CB7093E79C9}" presName="node" presStyleLbl="node1" presStyleIdx="7" presStyleCnt="8">
        <dgm:presLayoutVars>
          <dgm:bulletEnabled val="1"/>
        </dgm:presLayoutVars>
      </dgm:prSet>
      <dgm:spPr/>
    </dgm:pt>
  </dgm:ptLst>
  <dgm:cxnLst>
    <dgm:cxn modelId="{B149E62F-527C-46F3-A69F-9DAFB5CD11FE}" srcId="{4E853343-329B-490A-BD32-B10F8702A851}" destId="{7D3F5C15-754E-40E2-8F6E-CACA0CE96E93}" srcOrd="6" destOrd="0" parTransId="{E14A49C4-8569-4332-9E36-CAD4F22B0043}" sibTransId="{EB989B56-FDBF-49E1-AAC4-5E8F4DF55F74}"/>
    <dgm:cxn modelId="{1759C332-5A62-4B88-A7ED-094F292EC728}" type="presOf" srcId="{4D8B71CD-2238-4FBB-8C9A-A0B3379F08B9}" destId="{D4CDB8AC-1B9A-4106-9316-B9F2EFFDFD4F}" srcOrd="0" destOrd="0" presId="urn:microsoft.com/office/officeart/2005/8/layout/default"/>
    <dgm:cxn modelId="{37948136-F280-492F-9697-E0D22FFE97CB}" srcId="{4E853343-329B-490A-BD32-B10F8702A851}" destId="{E20024CC-F22F-47E4-BA66-46ED0205F222}" srcOrd="5" destOrd="0" parTransId="{B15F5647-97A6-4FC7-915E-72C3D3D01B7B}" sibTransId="{48A7C752-6003-4B1C-B9FE-42D707A775F5}"/>
    <dgm:cxn modelId="{DA73603D-26F7-43ED-BD69-A541C7F4EC7A}" srcId="{4E853343-329B-490A-BD32-B10F8702A851}" destId="{1A536373-9338-4DF2-89C5-CBE217770AA8}" srcOrd="2" destOrd="0" parTransId="{49BBC755-A983-45AB-A94F-2736B1744EBF}" sibTransId="{8D2BE115-82E8-4F3B-B85B-6B6DC6B135AC}"/>
    <dgm:cxn modelId="{62E2E163-723C-436C-9F2F-8DE70BC5BEDD}" type="presOf" srcId="{7FA1951B-D7D2-4813-B23C-AF32037F5E16}" destId="{7602AA4D-343A-4154-A3E7-3BEE5AD0C54E}" srcOrd="0" destOrd="0" presId="urn:microsoft.com/office/officeart/2005/8/layout/default"/>
    <dgm:cxn modelId="{E15C0C66-D605-4BE5-93F1-77C52A3FFEFE}" srcId="{4E853343-329B-490A-BD32-B10F8702A851}" destId="{4D8B71CD-2238-4FBB-8C9A-A0B3379F08B9}" srcOrd="4" destOrd="0" parTransId="{50D8FC05-EC9F-45AC-8C35-4E8DC2BC1C50}" sibTransId="{674A4DE6-157D-4135-91F0-FAA2536B0DFC}"/>
    <dgm:cxn modelId="{DAEE424E-0A83-46A3-8EB4-A12FF876CC4F}" type="presOf" srcId="{E20024CC-F22F-47E4-BA66-46ED0205F222}" destId="{B3C92B43-240B-4B05-81C7-94A24ED31503}" srcOrd="0" destOrd="0" presId="urn:microsoft.com/office/officeart/2005/8/layout/default"/>
    <dgm:cxn modelId="{CC02AD85-1FAF-42D3-AF50-7CCB1D574989}" type="presOf" srcId="{1A536373-9338-4DF2-89C5-CBE217770AA8}" destId="{3B541973-931A-419F-BC8B-095B9C6E69A8}" srcOrd="0" destOrd="0" presId="urn:microsoft.com/office/officeart/2005/8/layout/default"/>
    <dgm:cxn modelId="{B209E4A2-B6B0-4CAA-A5D5-B914BAFA8D04}" type="presOf" srcId="{4E853343-329B-490A-BD32-B10F8702A851}" destId="{E24492CC-125D-45DF-A608-86CFFDB2ECFF}" srcOrd="0" destOrd="0" presId="urn:microsoft.com/office/officeart/2005/8/layout/default"/>
    <dgm:cxn modelId="{DA2818A5-780A-49A0-98F5-D496D2268BBC}" type="presOf" srcId="{3DC5AD1E-C4E8-4A23-A5D3-1CB7093E79C9}" destId="{5E6CF684-53BB-449C-BFD2-29D03FA0F6A4}" srcOrd="0" destOrd="0" presId="urn:microsoft.com/office/officeart/2005/8/layout/default"/>
    <dgm:cxn modelId="{0D845BAB-8878-4911-A156-D2EF94ADDDC7}" srcId="{4E853343-329B-490A-BD32-B10F8702A851}" destId="{8571BAB0-8565-48B6-B2CA-72078D181F2E}" srcOrd="0" destOrd="0" parTransId="{0BCD0032-DEE7-4B09-A7AD-A6A83484D189}" sibTransId="{3A3ACEF8-019E-4A16-AA86-D34DD0DA2646}"/>
    <dgm:cxn modelId="{0E1EAFAC-0B14-4D02-B41C-A75D3063DF49}" type="presOf" srcId="{7D3F5C15-754E-40E2-8F6E-CACA0CE96E93}" destId="{16E6CAC5-8580-4BC8-AA5C-7DC1AF328093}" srcOrd="0" destOrd="0" presId="urn:microsoft.com/office/officeart/2005/8/layout/default"/>
    <dgm:cxn modelId="{8E039AC9-F254-4848-A395-BADC0A2C5298}" srcId="{4E853343-329B-490A-BD32-B10F8702A851}" destId="{3C6C5C63-3F4A-44ED-A000-38862032215E}" srcOrd="3" destOrd="0" parTransId="{83DD0268-C7CC-48B9-9606-96C723740D0C}" sibTransId="{24616BB2-8196-4AA3-AAB4-DF69E5F01A72}"/>
    <dgm:cxn modelId="{396A6FCC-6236-4816-A0FE-61CE59BD6609}" srcId="{4E853343-329B-490A-BD32-B10F8702A851}" destId="{7FA1951B-D7D2-4813-B23C-AF32037F5E16}" srcOrd="1" destOrd="0" parTransId="{7636A392-4ABF-451D-A70A-64F53D27F7F1}" sibTransId="{461AAAEE-DA15-40BD-ADED-B961ED554DE8}"/>
    <dgm:cxn modelId="{D84EECD2-EE15-49C8-8D03-CFF6079EEFAC}" type="presOf" srcId="{3C6C5C63-3F4A-44ED-A000-38862032215E}" destId="{97929F35-B516-428C-B02D-97A97D3F1C40}" srcOrd="0" destOrd="0" presId="urn:microsoft.com/office/officeart/2005/8/layout/default"/>
    <dgm:cxn modelId="{D33A57E5-6D7C-4ABA-9E00-E41446C52AE3}" type="presOf" srcId="{8571BAB0-8565-48B6-B2CA-72078D181F2E}" destId="{8E06129F-7447-4DE4-BB67-0C4DD2D8B88D}" srcOrd="0" destOrd="0" presId="urn:microsoft.com/office/officeart/2005/8/layout/default"/>
    <dgm:cxn modelId="{C488E3FE-3392-43C6-AD49-BC2D3BFD9973}" srcId="{4E853343-329B-490A-BD32-B10F8702A851}" destId="{3DC5AD1E-C4E8-4A23-A5D3-1CB7093E79C9}" srcOrd="7" destOrd="0" parTransId="{E45E5AF5-3908-4344-A4B7-7EB0F95EB0A5}" sibTransId="{C4F6CB98-B8B8-419F-9BE8-E9BEE7F51429}"/>
    <dgm:cxn modelId="{86CE37C6-B854-4419-AB23-BC717F3E4877}" type="presParOf" srcId="{E24492CC-125D-45DF-A608-86CFFDB2ECFF}" destId="{8E06129F-7447-4DE4-BB67-0C4DD2D8B88D}" srcOrd="0" destOrd="0" presId="urn:microsoft.com/office/officeart/2005/8/layout/default"/>
    <dgm:cxn modelId="{B9D66DC3-6655-4C60-B683-775BB22A57AF}" type="presParOf" srcId="{E24492CC-125D-45DF-A608-86CFFDB2ECFF}" destId="{74E58D0E-2F04-440E-8063-3A2DC4125525}" srcOrd="1" destOrd="0" presId="urn:microsoft.com/office/officeart/2005/8/layout/default"/>
    <dgm:cxn modelId="{DF2372C2-8E23-4A1B-A278-97A47B9E8F67}" type="presParOf" srcId="{E24492CC-125D-45DF-A608-86CFFDB2ECFF}" destId="{7602AA4D-343A-4154-A3E7-3BEE5AD0C54E}" srcOrd="2" destOrd="0" presId="urn:microsoft.com/office/officeart/2005/8/layout/default"/>
    <dgm:cxn modelId="{E5480E2D-7CF9-429E-9AC8-817052138733}" type="presParOf" srcId="{E24492CC-125D-45DF-A608-86CFFDB2ECFF}" destId="{98B60CC0-CF18-4C8E-B775-57D80E991BD7}" srcOrd="3" destOrd="0" presId="urn:microsoft.com/office/officeart/2005/8/layout/default"/>
    <dgm:cxn modelId="{E7284CC0-5FD8-427D-9A97-D8B20B8D5615}" type="presParOf" srcId="{E24492CC-125D-45DF-A608-86CFFDB2ECFF}" destId="{3B541973-931A-419F-BC8B-095B9C6E69A8}" srcOrd="4" destOrd="0" presId="urn:microsoft.com/office/officeart/2005/8/layout/default"/>
    <dgm:cxn modelId="{34D1E5AB-E6F6-44CF-A8A3-B870885F41C7}" type="presParOf" srcId="{E24492CC-125D-45DF-A608-86CFFDB2ECFF}" destId="{06536252-7700-4739-BBC6-14D17EEDC363}" srcOrd="5" destOrd="0" presId="urn:microsoft.com/office/officeart/2005/8/layout/default"/>
    <dgm:cxn modelId="{8F62546E-534C-4482-A569-D06D197C8A8C}" type="presParOf" srcId="{E24492CC-125D-45DF-A608-86CFFDB2ECFF}" destId="{97929F35-B516-428C-B02D-97A97D3F1C40}" srcOrd="6" destOrd="0" presId="urn:microsoft.com/office/officeart/2005/8/layout/default"/>
    <dgm:cxn modelId="{5EE83C2C-BBE6-4E80-ABB1-003AD1361EEC}" type="presParOf" srcId="{E24492CC-125D-45DF-A608-86CFFDB2ECFF}" destId="{81FDF96B-9CBE-4795-808D-3DD5B8AE5BB5}" srcOrd="7" destOrd="0" presId="urn:microsoft.com/office/officeart/2005/8/layout/default"/>
    <dgm:cxn modelId="{89D248A5-29A9-49B9-AFBF-22CF9C737237}" type="presParOf" srcId="{E24492CC-125D-45DF-A608-86CFFDB2ECFF}" destId="{D4CDB8AC-1B9A-4106-9316-B9F2EFFDFD4F}" srcOrd="8" destOrd="0" presId="urn:microsoft.com/office/officeart/2005/8/layout/default"/>
    <dgm:cxn modelId="{FE17553C-6D94-47A0-9653-8F1FFAF9A9D0}" type="presParOf" srcId="{E24492CC-125D-45DF-A608-86CFFDB2ECFF}" destId="{2FD6A2DC-64B8-437F-AC21-D3C5145C9762}" srcOrd="9" destOrd="0" presId="urn:microsoft.com/office/officeart/2005/8/layout/default"/>
    <dgm:cxn modelId="{4A607744-0D68-4080-A7AB-D7224B00E503}" type="presParOf" srcId="{E24492CC-125D-45DF-A608-86CFFDB2ECFF}" destId="{B3C92B43-240B-4B05-81C7-94A24ED31503}" srcOrd="10" destOrd="0" presId="urn:microsoft.com/office/officeart/2005/8/layout/default"/>
    <dgm:cxn modelId="{1CD39E50-E15E-4CB2-9E6B-1FE2FA352CBE}" type="presParOf" srcId="{E24492CC-125D-45DF-A608-86CFFDB2ECFF}" destId="{4A21AB89-8432-4A5F-8871-4D74AA0632FF}" srcOrd="11" destOrd="0" presId="urn:microsoft.com/office/officeart/2005/8/layout/default"/>
    <dgm:cxn modelId="{96876EA8-B826-4695-99FA-983401518166}" type="presParOf" srcId="{E24492CC-125D-45DF-A608-86CFFDB2ECFF}" destId="{16E6CAC5-8580-4BC8-AA5C-7DC1AF328093}" srcOrd="12" destOrd="0" presId="urn:microsoft.com/office/officeart/2005/8/layout/default"/>
    <dgm:cxn modelId="{534D8B66-EA71-42C7-917C-B5C30CEBEF5C}" type="presParOf" srcId="{E24492CC-125D-45DF-A608-86CFFDB2ECFF}" destId="{B1FFD09F-70C9-47FD-AEBA-5D4FDBBF164B}" srcOrd="13" destOrd="0" presId="urn:microsoft.com/office/officeart/2005/8/layout/default"/>
    <dgm:cxn modelId="{D3890A97-0E72-4B03-84C2-20F77A94BDED}" type="presParOf" srcId="{E24492CC-125D-45DF-A608-86CFFDB2ECFF}" destId="{5E6CF684-53BB-449C-BFD2-29D03FA0F6A4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52D0580-71E0-4869-A878-BEBB8B810B2A}" type="doc">
      <dgm:prSet loTypeId="urn:microsoft.com/office/officeart/2005/8/layout/default" loCatId="list" qsTypeId="urn:microsoft.com/office/officeart/2005/8/quickstyle/simple2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06D06DB0-5E4B-4981-A802-376B090F979A}">
      <dgm:prSet/>
      <dgm:spPr/>
      <dgm:t>
        <a:bodyPr/>
        <a:lstStyle/>
        <a:p>
          <a:r>
            <a:rPr lang="cs-CZ" b="1"/>
            <a:t>Důležité zjistit, jestli klient už někde řeší problém</a:t>
          </a:r>
          <a:endParaRPr lang="en-US"/>
        </a:p>
      </dgm:t>
    </dgm:pt>
    <dgm:pt modelId="{D82E5523-516E-44D5-8641-6A9078955EB2}" type="parTrans" cxnId="{BD82A25F-8F2A-4082-95F5-9DD18AA8D56B}">
      <dgm:prSet/>
      <dgm:spPr/>
      <dgm:t>
        <a:bodyPr/>
        <a:lstStyle/>
        <a:p>
          <a:endParaRPr lang="en-US"/>
        </a:p>
      </dgm:t>
    </dgm:pt>
    <dgm:pt modelId="{08C255A7-1EFE-461C-B1F6-C342E17E2DD4}" type="sibTrans" cxnId="{BD82A25F-8F2A-4082-95F5-9DD18AA8D56B}">
      <dgm:prSet/>
      <dgm:spPr/>
      <dgm:t>
        <a:bodyPr/>
        <a:lstStyle/>
        <a:p>
          <a:endParaRPr lang="en-US"/>
        </a:p>
      </dgm:t>
    </dgm:pt>
    <dgm:pt modelId="{5B6DF2F1-4CE4-4621-B84E-CB27F4ADE761}">
      <dgm:prSet/>
      <dgm:spPr/>
      <dgm:t>
        <a:bodyPr/>
        <a:lstStyle/>
        <a:p>
          <a:r>
            <a:rPr lang="cs-CZ" b="1"/>
            <a:t>Neptat se na zaměstnavatele</a:t>
          </a:r>
          <a:endParaRPr lang="en-US"/>
        </a:p>
      </dgm:t>
    </dgm:pt>
    <dgm:pt modelId="{6FC5BBB9-A2AF-45E7-A445-2EF23D6746E1}" type="parTrans" cxnId="{56B31115-F593-447A-A2F2-6703B8B57666}">
      <dgm:prSet/>
      <dgm:spPr/>
      <dgm:t>
        <a:bodyPr/>
        <a:lstStyle/>
        <a:p>
          <a:endParaRPr lang="en-US"/>
        </a:p>
      </dgm:t>
    </dgm:pt>
    <dgm:pt modelId="{14A57F67-BB43-4B65-8C06-01100166215F}" type="sibTrans" cxnId="{56B31115-F593-447A-A2F2-6703B8B57666}">
      <dgm:prSet/>
      <dgm:spPr/>
      <dgm:t>
        <a:bodyPr/>
        <a:lstStyle/>
        <a:p>
          <a:endParaRPr lang="en-US"/>
        </a:p>
      </dgm:t>
    </dgm:pt>
    <dgm:pt modelId="{B16A1381-AF50-4DFC-B286-2FCD1DD31E2B}">
      <dgm:prSet/>
      <dgm:spPr/>
      <dgm:t>
        <a:bodyPr/>
        <a:lstStyle/>
        <a:p>
          <a:r>
            <a:rPr lang="cs-CZ" b="1"/>
            <a:t>Povídat, povídat, emočně se vyjádřit</a:t>
          </a:r>
          <a:endParaRPr lang="en-US"/>
        </a:p>
      </dgm:t>
    </dgm:pt>
    <dgm:pt modelId="{04D5E9DF-84FA-46C6-AEDB-6AAFC12980E6}" type="parTrans" cxnId="{147F3C78-5BED-474B-BA5E-3CAB5408A358}">
      <dgm:prSet/>
      <dgm:spPr/>
      <dgm:t>
        <a:bodyPr/>
        <a:lstStyle/>
        <a:p>
          <a:endParaRPr lang="en-US"/>
        </a:p>
      </dgm:t>
    </dgm:pt>
    <dgm:pt modelId="{D9206F89-26A1-4D28-9EDA-AAAEE2725F90}" type="sibTrans" cxnId="{147F3C78-5BED-474B-BA5E-3CAB5408A358}">
      <dgm:prSet/>
      <dgm:spPr/>
      <dgm:t>
        <a:bodyPr/>
        <a:lstStyle/>
        <a:p>
          <a:endParaRPr lang="en-US"/>
        </a:p>
      </dgm:t>
    </dgm:pt>
    <dgm:pt modelId="{79016FAB-AD97-416F-BB99-6B1084BCEF6D}">
      <dgm:prSet/>
      <dgm:spPr/>
      <dgm:t>
        <a:bodyPr/>
        <a:lstStyle/>
        <a:p>
          <a:r>
            <a:rPr lang="cs-CZ" b="1"/>
            <a:t>Je třeba si někdy vytvořit nějakou strukturu</a:t>
          </a:r>
          <a:endParaRPr lang="en-US"/>
        </a:p>
      </dgm:t>
    </dgm:pt>
    <dgm:pt modelId="{7F510F72-A421-4282-AEDC-391E93034BC1}" type="parTrans" cxnId="{7967A2FE-430E-4D25-859F-12B18AD6D9C7}">
      <dgm:prSet/>
      <dgm:spPr/>
      <dgm:t>
        <a:bodyPr/>
        <a:lstStyle/>
        <a:p>
          <a:endParaRPr lang="en-US"/>
        </a:p>
      </dgm:t>
    </dgm:pt>
    <dgm:pt modelId="{4A4BF709-5588-4ECF-BA4C-6A83C3A8929A}" type="sibTrans" cxnId="{7967A2FE-430E-4D25-859F-12B18AD6D9C7}">
      <dgm:prSet/>
      <dgm:spPr/>
      <dgm:t>
        <a:bodyPr/>
        <a:lstStyle/>
        <a:p>
          <a:endParaRPr lang="en-US"/>
        </a:p>
      </dgm:t>
    </dgm:pt>
    <dgm:pt modelId="{EB7AF8E6-417E-44EC-AE2A-B5CB135EC929}">
      <dgm:prSet/>
      <dgm:spPr/>
      <dgm:t>
        <a:bodyPr/>
        <a:lstStyle/>
        <a:p>
          <a:r>
            <a:rPr lang="cs-CZ" b="1"/>
            <a:t>Vlastními slovy shrneme, co nám klient řekl</a:t>
          </a:r>
          <a:endParaRPr lang="en-US"/>
        </a:p>
      </dgm:t>
    </dgm:pt>
    <dgm:pt modelId="{5F4C8C66-AEF4-48F7-AAF2-9B78596A4782}" type="parTrans" cxnId="{AA6237B9-072C-437A-A304-CF54027D0A9C}">
      <dgm:prSet/>
      <dgm:spPr/>
      <dgm:t>
        <a:bodyPr/>
        <a:lstStyle/>
        <a:p>
          <a:endParaRPr lang="en-US"/>
        </a:p>
      </dgm:t>
    </dgm:pt>
    <dgm:pt modelId="{8157752A-EA0F-4D8E-9D8D-3AAF48778ACD}" type="sibTrans" cxnId="{AA6237B9-072C-437A-A304-CF54027D0A9C}">
      <dgm:prSet/>
      <dgm:spPr/>
      <dgm:t>
        <a:bodyPr/>
        <a:lstStyle/>
        <a:p>
          <a:endParaRPr lang="en-US"/>
        </a:p>
      </dgm:t>
    </dgm:pt>
    <dgm:pt modelId="{98EFB5AB-FEAB-4EE9-9F9C-D81675297D59}">
      <dgm:prSet/>
      <dgm:spPr/>
      <dgm:t>
        <a:bodyPr/>
        <a:lstStyle/>
        <a:p>
          <a:r>
            <a:rPr lang="cs-CZ" b="1"/>
            <a:t>Co nejosobněji</a:t>
          </a:r>
          <a:endParaRPr lang="en-US"/>
        </a:p>
      </dgm:t>
    </dgm:pt>
    <dgm:pt modelId="{B238845F-FE82-41DD-8632-0E203CAEE77E}" type="parTrans" cxnId="{4389A629-333C-4448-8B19-251610B1EC7E}">
      <dgm:prSet/>
      <dgm:spPr/>
      <dgm:t>
        <a:bodyPr/>
        <a:lstStyle/>
        <a:p>
          <a:endParaRPr lang="en-US"/>
        </a:p>
      </dgm:t>
    </dgm:pt>
    <dgm:pt modelId="{1D560E1D-F3BE-4E5B-865B-E731CAF25FA5}" type="sibTrans" cxnId="{4389A629-333C-4448-8B19-251610B1EC7E}">
      <dgm:prSet/>
      <dgm:spPr/>
      <dgm:t>
        <a:bodyPr/>
        <a:lstStyle/>
        <a:p>
          <a:endParaRPr lang="en-US"/>
        </a:p>
      </dgm:t>
    </dgm:pt>
    <dgm:pt modelId="{1EEBC020-B6C7-457F-9007-7682035F2D21}">
      <dgm:prSet/>
      <dgm:spPr/>
      <dgm:t>
        <a:bodyPr/>
        <a:lstStyle/>
        <a:p>
          <a:r>
            <a:rPr lang="cs-CZ" b="1"/>
            <a:t>Zprostředkovat kontakty odborné pomoci</a:t>
          </a:r>
          <a:endParaRPr lang="en-US"/>
        </a:p>
      </dgm:t>
    </dgm:pt>
    <dgm:pt modelId="{66F33352-D009-45F1-8D70-FCDE8E13D700}" type="parTrans" cxnId="{259651BF-0029-49D3-9A6D-16C9B2FD43DD}">
      <dgm:prSet/>
      <dgm:spPr/>
      <dgm:t>
        <a:bodyPr/>
        <a:lstStyle/>
        <a:p>
          <a:endParaRPr lang="en-US"/>
        </a:p>
      </dgm:t>
    </dgm:pt>
    <dgm:pt modelId="{2023DF9B-992C-4EBF-8E6A-8A6E872D3CC2}" type="sibTrans" cxnId="{259651BF-0029-49D3-9A6D-16C9B2FD43DD}">
      <dgm:prSet/>
      <dgm:spPr/>
      <dgm:t>
        <a:bodyPr/>
        <a:lstStyle/>
        <a:p>
          <a:endParaRPr lang="en-US"/>
        </a:p>
      </dgm:t>
    </dgm:pt>
    <dgm:pt modelId="{9DE69CE9-B874-4D2E-86FF-65D08CB19503}" type="pres">
      <dgm:prSet presAssocID="{D52D0580-71E0-4869-A878-BEBB8B810B2A}" presName="diagram" presStyleCnt="0">
        <dgm:presLayoutVars>
          <dgm:dir/>
          <dgm:resizeHandles val="exact"/>
        </dgm:presLayoutVars>
      </dgm:prSet>
      <dgm:spPr/>
    </dgm:pt>
    <dgm:pt modelId="{DD5AB739-9BF2-48B6-8B1F-63232384D280}" type="pres">
      <dgm:prSet presAssocID="{06D06DB0-5E4B-4981-A802-376B090F979A}" presName="node" presStyleLbl="node1" presStyleIdx="0" presStyleCnt="7">
        <dgm:presLayoutVars>
          <dgm:bulletEnabled val="1"/>
        </dgm:presLayoutVars>
      </dgm:prSet>
      <dgm:spPr/>
    </dgm:pt>
    <dgm:pt modelId="{625A94AB-D6AA-44C8-9075-FF217633F37D}" type="pres">
      <dgm:prSet presAssocID="{08C255A7-1EFE-461C-B1F6-C342E17E2DD4}" presName="sibTrans" presStyleCnt="0"/>
      <dgm:spPr/>
    </dgm:pt>
    <dgm:pt modelId="{14971B6F-7C67-4681-8016-013194D15A29}" type="pres">
      <dgm:prSet presAssocID="{5B6DF2F1-4CE4-4621-B84E-CB27F4ADE761}" presName="node" presStyleLbl="node1" presStyleIdx="1" presStyleCnt="7">
        <dgm:presLayoutVars>
          <dgm:bulletEnabled val="1"/>
        </dgm:presLayoutVars>
      </dgm:prSet>
      <dgm:spPr/>
    </dgm:pt>
    <dgm:pt modelId="{AE26BAAB-B0D2-4898-A9FD-576BDF443FC6}" type="pres">
      <dgm:prSet presAssocID="{14A57F67-BB43-4B65-8C06-01100166215F}" presName="sibTrans" presStyleCnt="0"/>
      <dgm:spPr/>
    </dgm:pt>
    <dgm:pt modelId="{FCF3E516-CE56-4260-BBAE-024991DAFDF4}" type="pres">
      <dgm:prSet presAssocID="{B16A1381-AF50-4DFC-B286-2FCD1DD31E2B}" presName="node" presStyleLbl="node1" presStyleIdx="2" presStyleCnt="7">
        <dgm:presLayoutVars>
          <dgm:bulletEnabled val="1"/>
        </dgm:presLayoutVars>
      </dgm:prSet>
      <dgm:spPr/>
    </dgm:pt>
    <dgm:pt modelId="{1075F4E0-421A-439B-840C-7E0373DECB78}" type="pres">
      <dgm:prSet presAssocID="{D9206F89-26A1-4D28-9EDA-AAAEE2725F90}" presName="sibTrans" presStyleCnt="0"/>
      <dgm:spPr/>
    </dgm:pt>
    <dgm:pt modelId="{6E900A09-F6F4-47AD-B95E-1198A2568927}" type="pres">
      <dgm:prSet presAssocID="{79016FAB-AD97-416F-BB99-6B1084BCEF6D}" presName="node" presStyleLbl="node1" presStyleIdx="3" presStyleCnt="7">
        <dgm:presLayoutVars>
          <dgm:bulletEnabled val="1"/>
        </dgm:presLayoutVars>
      </dgm:prSet>
      <dgm:spPr/>
    </dgm:pt>
    <dgm:pt modelId="{275EF4BA-D3DE-4BAC-8BAD-E25E6FA5EEDB}" type="pres">
      <dgm:prSet presAssocID="{4A4BF709-5588-4ECF-BA4C-6A83C3A8929A}" presName="sibTrans" presStyleCnt="0"/>
      <dgm:spPr/>
    </dgm:pt>
    <dgm:pt modelId="{776320DE-858E-4F1C-A936-C9E6AAD0FE30}" type="pres">
      <dgm:prSet presAssocID="{EB7AF8E6-417E-44EC-AE2A-B5CB135EC929}" presName="node" presStyleLbl="node1" presStyleIdx="4" presStyleCnt="7">
        <dgm:presLayoutVars>
          <dgm:bulletEnabled val="1"/>
        </dgm:presLayoutVars>
      </dgm:prSet>
      <dgm:spPr/>
    </dgm:pt>
    <dgm:pt modelId="{C2D8C702-8A1B-4B8F-81CA-8ED2B2CC5CC7}" type="pres">
      <dgm:prSet presAssocID="{8157752A-EA0F-4D8E-9D8D-3AAF48778ACD}" presName="sibTrans" presStyleCnt="0"/>
      <dgm:spPr/>
    </dgm:pt>
    <dgm:pt modelId="{91C919BB-10F7-45E5-9C7A-D5A1D09AAAD0}" type="pres">
      <dgm:prSet presAssocID="{98EFB5AB-FEAB-4EE9-9F9C-D81675297D59}" presName="node" presStyleLbl="node1" presStyleIdx="5" presStyleCnt="7">
        <dgm:presLayoutVars>
          <dgm:bulletEnabled val="1"/>
        </dgm:presLayoutVars>
      </dgm:prSet>
      <dgm:spPr/>
    </dgm:pt>
    <dgm:pt modelId="{FFC5199C-2574-4407-839F-CDB316D0D5F0}" type="pres">
      <dgm:prSet presAssocID="{1D560E1D-F3BE-4E5B-865B-E731CAF25FA5}" presName="sibTrans" presStyleCnt="0"/>
      <dgm:spPr/>
    </dgm:pt>
    <dgm:pt modelId="{C1EC0981-154D-4CE8-BD64-F08E5431AE2C}" type="pres">
      <dgm:prSet presAssocID="{1EEBC020-B6C7-457F-9007-7682035F2D21}" presName="node" presStyleLbl="node1" presStyleIdx="6" presStyleCnt="7">
        <dgm:presLayoutVars>
          <dgm:bulletEnabled val="1"/>
        </dgm:presLayoutVars>
      </dgm:prSet>
      <dgm:spPr/>
    </dgm:pt>
  </dgm:ptLst>
  <dgm:cxnLst>
    <dgm:cxn modelId="{56B31115-F593-447A-A2F2-6703B8B57666}" srcId="{D52D0580-71E0-4869-A878-BEBB8B810B2A}" destId="{5B6DF2F1-4CE4-4621-B84E-CB27F4ADE761}" srcOrd="1" destOrd="0" parTransId="{6FC5BBB9-A2AF-45E7-A445-2EF23D6746E1}" sibTransId="{14A57F67-BB43-4B65-8C06-01100166215F}"/>
    <dgm:cxn modelId="{4389A629-333C-4448-8B19-251610B1EC7E}" srcId="{D52D0580-71E0-4869-A878-BEBB8B810B2A}" destId="{98EFB5AB-FEAB-4EE9-9F9C-D81675297D59}" srcOrd="5" destOrd="0" parTransId="{B238845F-FE82-41DD-8632-0E203CAEE77E}" sibTransId="{1D560E1D-F3BE-4E5B-865B-E731CAF25FA5}"/>
    <dgm:cxn modelId="{BEC0465F-FF1A-4911-8DB9-F7F33FF9EB36}" type="presOf" srcId="{06D06DB0-5E4B-4981-A802-376B090F979A}" destId="{DD5AB739-9BF2-48B6-8B1F-63232384D280}" srcOrd="0" destOrd="0" presId="urn:microsoft.com/office/officeart/2005/8/layout/default"/>
    <dgm:cxn modelId="{BD82A25F-8F2A-4082-95F5-9DD18AA8D56B}" srcId="{D52D0580-71E0-4869-A878-BEBB8B810B2A}" destId="{06D06DB0-5E4B-4981-A802-376B090F979A}" srcOrd="0" destOrd="0" parTransId="{D82E5523-516E-44D5-8641-6A9078955EB2}" sibTransId="{08C255A7-1EFE-461C-B1F6-C342E17E2DD4}"/>
    <dgm:cxn modelId="{F3B35A61-5B46-4F44-A95C-94B80726D2EF}" type="presOf" srcId="{5B6DF2F1-4CE4-4621-B84E-CB27F4ADE761}" destId="{14971B6F-7C67-4681-8016-013194D15A29}" srcOrd="0" destOrd="0" presId="urn:microsoft.com/office/officeart/2005/8/layout/default"/>
    <dgm:cxn modelId="{4C6E794A-E6C3-409B-9401-D993674E7669}" type="presOf" srcId="{B16A1381-AF50-4DFC-B286-2FCD1DD31E2B}" destId="{FCF3E516-CE56-4260-BBAE-024991DAFDF4}" srcOrd="0" destOrd="0" presId="urn:microsoft.com/office/officeart/2005/8/layout/default"/>
    <dgm:cxn modelId="{6E3E826E-BE3F-4291-B790-F54463029040}" type="presOf" srcId="{1EEBC020-B6C7-457F-9007-7682035F2D21}" destId="{C1EC0981-154D-4CE8-BD64-F08E5431AE2C}" srcOrd="0" destOrd="0" presId="urn:microsoft.com/office/officeart/2005/8/layout/default"/>
    <dgm:cxn modelId="{54066371-A511-452D-BF1F-4AF45B2A628E}" type="presOf" srcId="{EB7AF8E6-417E-44EC-AE2A-B5CB135EC929}" destId="{776320DE-858E-4F1C-A936-C9E6AAD0FE30}" srcOrd="0" destOrd="0" presId="urn:microsoft.com/office/officeart/2005/8/layout/default"/>
    <dgm:cxn modelId="{BF5FCB52-1FF6-440F-8618-114E191F3423}" type="presOf" srcId="{79016FAB-AD97-416F-BB99-6B1084BCEF6D}" destId="{6E900A09-F6F4-47AD-B95E-1198A2568927}" srcOrd="0" destOrd="0" presId="urn:microsoft.com/office/officeart/2005/8/layout/default"/>
    <dgm:cxn modelId="{147F3C78-5BED-474B-BA5E-3CAB5408A358}" srcId="{D52D0580-71E0-4869-A878-BEBB8B810B2A}" destId="{B16A1381-AF50-4DFC-B286-2FCD1DD31E2B}" srcOrd="2" destOrd="0" parTransId="{04D5E9DF-84FA-46C6-AEDB-6AAFC12980E6}" sibTransId="{D9206F89-26A1-4D28-9EDA-AAAEE2725F90}"/>
    <dgm:cxn modelId="{C2C0F881-2046-4D82-AA3C-3AFAE18C66FE}" type="presOf" srcId="{98EFB5AB-FEAB-4EE9-9F9C-D81675297D59}" destId="{91C919BB-10F7-45E5-9C7A-D5A1D09AAAD0}" srcOrd="0" destOrd="0" presId="urn:microsoft.com/office/officeart/2005/8/layout/default"/>
    <dgm:cxn modelId="{A6628090-1B0C-45E8-80D5-52AAD791EF25}" type="presOf" srcId="{D52D0580-71E0-4869-A878-BEBB8B810B2A}" destId="{9DE69CE9-B874-4D2E-86FF-65D08CB19503}" srcOrd="0" destOrd="0" presId="urn:microsoft.com/office/officeart/2005/8/layout/default"/>
    <dgm:cxn modelId="{AA6237B9-072C-437A-A304-CF54027D0A9C}" srcId="{D52D0580-71E0-4869-A878-BEBB8B810B2A}" destId="{EB7AF8E6-417E-44EC-AE2A-B5CB135EC929}" srcOrd="4" destOrd="0" parTransId="{5F4C8C66-AEF4-48F7-AAF2-9B78596A4782}" sibTransId="{8157752A-EA0F-4D8E-9D8D-3AAF48778ACD}"/>
    <dgm:cxn modelId="{259651BF-0029-49D3-9A6D-16C9B2FD43DD}" srcId="{D52D0580-71E0-4869-A878-BEBB8B810B2A}" destId="{1EEBC020-B6C7-457F-9007-7682035F2D21}" srcOrd="6" destOrd="0" parTransId="{66F33352-D009-45F1-8D70-FCDE8E13D700}" sibTransId="{2023DF9B-992C-4EBF-8E6A-8A6E872D3CC2}"/>
    <dgm:cxn modelId="{7967A2FE-430E-4D25-859F-12B18AD6D9C7}" srcId="{D52D0580-71E0-4869-A878-BEBB8B810B2A}" destId="{79016FAB-AD97-416F-BB99-6B1084BCEF6D}" srcOrd="3" destOrd="0" parTransId="{7F510F72-A421-4282-AEDC-391E93034BC1}" sibTransId="{4A4BF709-5588-4ECF-BA4C-6A83C3A8929A}"/>
    <dgm:cxn modelId="{7760EA6E-486B-4FF9-AE23-2CF79645C156}" type="presParOf" srcId="{9DE69CE9-B874-4D2E-86FF-65D08CB19503}" destId="{DD5AB739-9BF2-48B6-8B1F-63232384D280}" srcOrd="0" destOrd="0" presId="urn:microsoft.com/office/officeart/2005/8/layout/default"/>
    <dgm:cxn modelId="{AF3113F1-49B0-48AF-9084-855CEDA3D239}" type="presParOf" srcId="{9DE69CE9-B874-4D2E-86FF-65D08CB19503}" destId="{625A94AB-D6AA-44C8-9075-FF217633F37D}" srcOrd="1" destOrd="0" presId="urn:microsoft.com/office/officeart/2005/8/layout/default"/>
    <dgm:cxn modelId="{B6B7DDF5-FA97-4B8A-A7A8-10A999EC4FEA}" type="presParOf" srcId="{9DE69CE9-B874-4D2E-86FF-65D08CB19503}" destId="{14971B6F-7C67-4681-8016-013194D15A29}" srcOrd="2" destOrd="0" presId="urn:microsoft.com/office/officeart/2005/8/layout/default"/>
    <dgm:cxn modelId="{5C488F37-E6B2-4D32-B23B-4EB250760850}" type="presParOf" srcId="{9DE69CE9-B874-4D2E-86FF-65D08CB19503}" destId="{AE26BAAB-B0D2-4898-A9FD-576BDF443FC6}" srcOrd="3" destOrd="0" presId="urn:microsoft.com/office/officeart/2005/8/layout/default"/>
    <dgm:cxn modelId="{62BA7DAD-4AB7-4615-A90F-5FF38EEA48B0}" type="presParOf" srcId="{9DE69CE9-B874-4D2E-86FF-65D08CB19503}" destId="{FCF3E516-CE56-4260-BBAE-024991DAFDF4}" srcOrd="4" destOrd="0" presId="urn:microsoft.com/office/officeart/2005/8/layout/default"/>
    <dgm:cxn modelId="{A5A75D65-3D19-4AF8-8B22-0F2BAD23A7D3}" type="presParOf" srcId="{9DE69CE9-B874-4D2E-86FF-65D08CB19503}" destId="{1075F4E0-421A-439B-840C-7E0373DECB78}" srcOrd="5" destOrd="0" presId="urn:microsoft.com/office/officeart/2005/8/layout/default"/>
    <dgm:cxn modelId="{16DD02B3-5013-4E85-B66F-00591D04692A}" type="presParOf" srcId="{9DE69CE9-B874-4D2E-86FF-65D08CB19503}" destId="{6E900A09-F6F4-47AD-B95E-1198A2568927}" srcOrd="6" destOrd="0" presId="urn:microsoft.com/office/officeart/2005/8/layout/default"/>
    <dgm:cxn modelId="{36B70603-67F5-4B9A-800C-CB95CA80B3AD}" type="presParOf" srcId="{9DE69CE9-B874-4D2E-86FF-65D08CB19503}" destId="{275EF4BA-D3DE-4BAC-8BAD-E25E6FA5EEDB}" srcOrd="7" destOrd="0" presId="urn:microsoft.com/office/officeart/2005/8/layout/default"/>
    <dgm:cxn modelId="{1D414338-D1D4-4B08-A442-442093FAEABC}" type="presParOf" srcId="{9DE69CE9-B874-4D2E-86FF-65D08CB19503}" destId="{776320DE-858E-4F1C-A936-C9E6AAD0FE30}" srcOrd="8" destOrd="0" presId="urn:microsoft.com/office/officeart/2005/8/layout/default"/>
    <dgm:cxn modelId="{8D9D2C09-D7A6-4387-8AB4-E315E2979DD8}" type="presParOf" srcId="{9DE69CE9-B874-4D2E-86FF-65D08CB19503}" destId="{C2D8C702-8A1B-4B8F-81CA-8ED2B2CC5CC7}" srcOrd="9" destOrd="0" presId="urn:microsoft.com/office/officeart/2005/8/layout/default"/>
    <dgm:cxn modelId="{DEF0EE3E-07FD-4B72-9E63-1A79E1EACBCC}" type="presParOf" srcId="{9DE69CE9-B874-4D2E-86FF-65D08CB19503}" destId="{91C919BB-10F7-45E5-9C7A-D5A1D09AAAD0}" srcOrd="10" destOrd="0" presId="urn:microsoft.com/office/officeart/2005/8/layout/default"/>
    <dgm:cxn modelId="{4ED57476-F66F-4C23-BA59-28416F71BC1C}" type="presParOf" srcId="{9DE69CE9-B874-4D2E-86FF-65D08CB19503}" destId="{FFC5199C-2574-4407-839F-CDB316D0D5F0}" srcOrd="11" destOrd="0" presId="urn:microsoft.com/office/officeart/2005/8/layout/default"/>
    <dgm:cxn modelId="{54F72712-C91C-44F7-9D22-22A8E5FA72FD}" type="presParOf" srcId="{9DE69CE9-B874-4D2E-86FF-65D08CB19503}" destId="{C1EC0981-154D-4CE8-BD64-F08E5431AE2C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B5A09D5-0AFC-45AA-A14C-F58788755C26}" type="doc">
      <dgm:prSet loTypeId="urn:microsoft.com/office/officeart/2005/8/layout/default" loCatId="list" qsTypeId="urn:microsoft.com/office/officeart/2005/8/quickstyle/simple2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B0968BE7-0C02-4A5C-844A-5070ABD30881}">
      <dgm:prSet/>
      <dgm:spPr/>
      <dgm:t>
        <a:bodyPr/>
        <a:lstStyle/>
        <a:p>
          <a:r>
            <a:rPr lang="cs-CZ"/>
            <a:t>Pozor na závažné situace, ohrožení zdraví a majetku</a:t>
          </a:r>
          <a:endParaRPr lang="en-US"/>
        </a:p>
      </dgm:t>
    </dgm:pt>
    <dgm:pt modelId="{73A922F1-88C3-496D-B1F3-B1E2E2996022}" type="parTrans" cxnId="{10FAC2DB-5779-4387-A5BE-B10FD45106E4}">
      <dgm:prSet/>
      <dgm:spPr/>
      <dgm:t>
        <a:bodyPr/>
        <a:lstStyle/>
        <a:p>
          <a:endParaRPr lang="en-US"/>
        </a:p>
      </dgm:t>
    </dgm:pt>
    <dgm:pt modelId="{572DA4AF-779C-4720-BB3E-F91ACBF01289}" type="sibTrans" cxnId="{10FAC2DB-5779-4387-A5BE-B10FD45106E4}">
      <dgm:prSet/>
      <dgm:spPr/>
      <dgm:t>
        <a:bodyPr/>
        <a:lstStyle/>
        <a:p>
          <a:endParaRPr lang="en-US"/>
        </a:p>
      </dgm:t>
    </dgm:pt>
    <dgm:pt modelId="{409CCE39-C383-4709-9924-939DB88A4ECB}">
      <dgm:prSet/>
      <dgm:spPr/>
      <dgm:t>
        <a:bodyPr/>
        <a:lstStyle/>
        <a:p>
          <a:r>
            <a:rPr lang="cs-CZ"/>
            <a:t>Stále se vracet k zakázce, na co nás klient potřebuje</a:t>
          </a:r>
          <a:endParaRPr lang="en-US"/>
        </a:p>
      </dgm:t>
    </dgm:pt>
    <dgm:pt modelId="{070E5198-8BA9-4413-85D7-14032CB91DAD}" type="parTrans" cxnId="{8C873982-1477-43E1-836A-877BE6695678}">
      <dgm:prSet/>
      <dgm:spPr/>
      <dgm:t>
        <a:bodyPr/>
        <a:lstStyle/>
        <a:p>
          <a:endParaRPr lang="en-US"/>
        </a:p>
      </dgm:t>
    </dgm:pt>
    <dgm:pt modelId="{47C037EB-CC31-49CF-87B9-79D48FF1016D}" type="sibTrans" cxnId="{8C873982-1477-43E1-836A-877BE6695678}">
      <dgm:prSet/>
      <dgm:spPr/>
      <dgm:t>
        <a:bodyPr/>
        <a:lstStyle/>
        <a:p>
          <a:endParaRPr lang="en-US"/>
        </a:p>
      </dgm:t>
    </dgm:pt>
    <dgm:pt modelId="{AE597642-08C9-49DD-AC8F-029AD619F24C}">
      <dgm:prSet/>
      <dgm:spPr/>
      <dgm:t>
        <a:bodyPr/>
        <a:lstStyle/>
        <a:p>
          <a:r>
            <a:rPr lang="cs-CZ" b="1"/>
            <a:t>Zkušenost je důležitější než odborná příprava</a:t>
          </a:r>
          <a:endParaRPr lang="en-US"/>
        </a:p>
      </dgm:t>
    </dgm:pt>
    <dgm:pt modelId="{C1B09229-4E36-4C4B-93F1-5CA1E64B2977}" type="parTrans" cxnId="{8E5FCF53-0EFD-4CCA-816F-E2EAB2403D6D}">
      <dgm:prSet/>
      <dgm:spPr/>
      <dgm:t>
        <a:bodyPr/>
        <a:lstStyle/>
        <a:p>
          <a:endParaRPr lang="en-US"/>
        </a:p>
      </dgm:t>
    </dgm:pt>
    <dgm:pt modelId="{3EFC795A-727C-4466-B1EF-1EAAB2A0170B}" type="sibTrans" cxnId="{8E5FCF53-0EFD-4CCA-816F-E2EAB2403D6D}">
      <dgm:prSet/>
      <dgm:spPr/>
      <dgm:t>
        <a:bodyPr/>
        <a:lstStyle/>
        <a:p>
          <a:endParaRPr lang="en-US"/>
        </a:p>
      </dgm:t>
    </dgm:pt>
    <dgm:pt modelId="{62166D3D-1FBA-4057-86A6-88E1D73BA8A1}">
      <dgm:prSet/>
      <dgm:spPr/>
      <dgm:t>
        <a:bodyPr/>
        <a:lstStyle/>
        <a:p>
          <a:r>
            <a:rPr lang="cs-CZ"/>
            <a:t>Zjistit přítomné obranné strategie – jestli už někdy byla podobná situace a jak jí řešil</a:t>
          </a:r>
          <a:endParaRPr lang="en-US"/>
        </a:p>
      </dgm:t>
    </dgm:pt>
    <dgm:pt modelId="{2603C952-1636-4667-AD00-267678E99D62}" type="parTrans" cxnId="{1F0394A7-F590-4E98-B294-5D264D73F083}">
      <dgm:prSet/>
      <dgm:spPr/>
      <dgm:t>
        <a:bodyPr/>
        <a:lstStyle/>
        <a:p>
          <a:endParaRPr lang="en-US"/>
        </a:p>
      </dgm:t>
    </dgm:pt>
    <dgm:pt modelId="{4D9E9207-78C6-4AB2-BFEA-33AE83E16FB3}" type="sibTrans" cxnId="{1F0394A7-F590-4E98-B294-5D264D73F083}">
      <dgm:prSet/>
      <dgm:spPr/>
      <dgm:t>
        <a:bodyPr/>
        <a:lstStyle/>
        <a:p>
          <a:endParaRPr lang="en-US"/>
        </a:p>
      </dgm:t>
    </dgm:pt>
    <dgm:pt modelId="{C197881D-F6E8-435B-A782-BA1192AA9D31}">
      <dgm:prSet/>
      <dgm:spPr/>
      <dgm:t>
        <a:bodyPr/>
        <a:lstStyle/>
        <a:p>
          <a:r>
            <a:rPr lang="cs-CZ" b="1"/>
            <a:t>Podle toho poznáme jeho sílu i slabiny</a:t>
          </a:r>
          <a:endParaRPr lang="en-US"/>
        </a:p>
      </dgm:t>
    </dgm:pt>
    <dgm:pt modelId="{4A804152-46A0-42AF-8E0B-758A9DC10F1C}" type="parTrans" cxnId="{409E5C45-B57E-4416-8060-BADFDEEC41C9}">
      <dgm:prSet/>
      <dgm:spPr/>
      <dgm:t>
        <a:bodyPr/>
        <a:lstStyle/>
        <a:p>
          <a:endParaRPr lang="en-US"/>
        </a:p>
      </dgm:t>
    </dgm:pt>
    <dgm:pt modelId="{8CDBE4BB-C0B2-486A-92B0-04CC2E90F33D}" type="sibTrans" cxnId="{409E5C45-B57E-4416-8060-BADFDEEC41C9}">
      <dgm:prSet/>
      <dgm:spPr/>
      <dgm:t>
        <a:bodyPr/>
        <a:lstStyle/>
        <a:p>
          <a:endParaRPr lang="en-US"/>
        </a:p>
      </dgm:t>
    </dgm:pt>
    <dgm:pt modelId="{26A8054F-25A0-4890-AA58-7446E8D29DFC}">
      <dgm:prSet/>
      <dgm:spPr/>
      <dgm:t>
        <a:bodyPr/>
        <a:lstStyle/>
        <a:p>
          <a:r>
            <a:rPr lang="cs-CZ"/>
            <a:t>(</a:t>
          </a:r>
          <a:r>
            <a:rPr lang="cs-CZ" i="1"/>
            <a:t>kdo mluví o tom, že se zabije, může se zabít)</a:t>
          </a:r>
          <a:endParaRPr lang="en-US"/>
        </a:p>
      </dgm:t>
    </dgm:pt>
    <dgm:pt modelId="{163AC821-3789-4C65-935D-2D935634E2BC}" type="parTrans" cxnId="{7D1ACBA0-663D-4EE0-9655-91D8281BE27D}">
      <dgm:prSet/>
      <dgm:spPr/>
      <dgm:t>
        <a:bodyPr/>
        <a:lstStyle/>
        <a:p>
          <a:endParaRPr lang="en-US"/>
        </a:p>
      </dgm:t>
    </dgm:pt>
    <dgm:pt modelId="{26713BB4-86E1-4FC7-A81E-D6FAA783959E}" type="sibTrans" cxnId="{7D1ACBA0-663D-4EE0-9655-91D8281BE27D}">
      <dgm:prSet/>
      <dgm:spPr/>
      <dgm:t>
        <a:bodyPr/>
        <a:lstStyle/>
        <a:p>
          <a:endParaRPr lang="en-US"/>
        </a:p>
      </dgm:t>
    </dgm:pt>
    <dgm:pt modelId="{BBE1C651-929A-4BB4-9F78-43A271DB89F8}" type="pres">
      <dgm:prSet presAssocID="{4B5A09D5-0AFC-45AA-A14C-F58788755C26}" presName="diagram" presStyleCnt="0">
        <dgm:presLayoutVars>
          <dgm:dir/>
          <dgm:resizeHandles val="exact"/>
        </dgm:presLayoutVars>
      </dgm:prSet>
      <dgm:spPr/>
    </dgm:pt>
    <dgm:pt modelId="{D7282585-4329-46CD-A9D1-28FCE46E9DD3}" type="pres">
      <dgm:prSet presAssocID="{B0968BE7-0C02-4A5C-844A-5070ABD30881}" presName="node" presStyleLbl="node1" presStyleIdx="0" presStyleCnt="6">
        <dgm:presLayoutVars>
          <dgm:bulletEnabled val="1"/>
        </dgm:presLayoutVars>
      </dgm:prSet>
      <dgm:spPr/>
    </dgm:pt>
    <dgm:pt modelId="{E56F77D1-E542-4397-AD14-08A6E92CB344}" type="pres">
      <dgm:prSet presAssocID="{572DA4AF-779C-4720-BB3E-F91ACBF01289}" presName="sibTrans" presStyleCnt="0"/>
      <dgm:spPr/>
    </dgm:pt>
    <dgm:pt modelId="{6DFB2776-9CA0-4A87-864B-9A0F672E62EC}" type="pres">
      <dgm:prSet presAssocID="{409CCE39-C383-4709-9924-939DB88A4ECB}" presName="node" presStyleLbl="node1" presStyleIdx="1" presStyleCnt="6">
        <dgm:presLayoutVars>
          <dgm:bulletEnabled val="1"/>
        </dgm:presLayoutVars>
      </dgm:prSet>
      <dgm:spPr/>
    </dgm:pt>
    <dgm:pt modelId="{EB8388F5-31FE-4B57-A615-082C3FC4C613}" type="pres">
      <dgm:prSet presAssocID="{47C037EB-CC31-49CF-87B9-79D48FF1016D}" presName="sibTrans" presStyleCnt="0"/>
      <dgm:spPr/>
    </dgm:pt>
    <dgm:pt modelId="{554E1C1A-DA0E-47AC-BF25-F34D311BAA54}" type="pres">
      <dgm:prSet presAssocID="{AE597642-08C9-49DD-AC8F-029AD619F24C}" presName="node" presStyleLbl="node1" presStyleIdx="2" presStyleCnt="6">
        <dgm:presLayoutVars>
          <dgm:bulletEnabled val="1"/>
        </dgm:presLayoutVars>
      </dgm:prSet>
      <dgm:spPr/>
    </dgm:pt>
    <dgm:pt modelId="{2080410F-FF99-458E-A114-E5DDFC7DBF93}" type="pres">
      <dgm:prSet presAssocID="{3EFC795A-727C-4466-B1EF-1EAAB2A0170B}" presName="sibTrans" presStyleCnt="0"/>
      <dgm:spPr/>
    </dgm:pt>
    <dgm:pt modelId="{61B1E66E-FFA5-4BC2-B396-6ABE1F6FD04B}" type="pres">
      <dgm:prSet presAssocID="{62166D3D-1FBA-4057-86A6-88E1D73BA8A1}" presName="node" presStyleLbl="node1" presStyleIdx="3" presStyleCnt="6">
        <dgm:presLayoutVars>
          <dgm:bulletEnabled val="1"/>
        </dgm:presLayoutVars>
      </dgm:prSet>
      <dgm:spPr/>
    </dgm:pt>
    <dgm:pt modelId="{B9259EC8-5F3B-42E6-98AD-ABBE7B1D7B24}" type="pres">
      <dgm:prSet presAssocID="{4D9E9207-78C6-4AB2-BFEA-33AE83E16FB3}" presName="sibTrans" presStyleCnt="0"/>
      <dgm:spPr/>
    </dgm:pt>
    <dgm:pt modelId="{18229A4D-A9FE-4EE0-84AA-079370AA083D}" type="pres">
      <dgm:prSet presAssocID="{C197881D-F6E8-435B-A782-BA1192AA9D31}" presName="node" presStyleLbl="node1" presStyleIdx="4" presStyleCnt="6">
        <dgm:presLayoutVars>
          <dgm:bulletEnabled val="1"/>
        </dgm:presLayoutVars>
      </dgm:prSet>
      <dgm:spPr/>
    </dgm:pt>
    <dgm:pt modelId="{87F2126B-7F93-4FD5-AF9F-62952CE69FEA}" type="pres">
      <dgm:prSet presAssocID="{8CDBE4BB-C0B2-486A-92B0-04CC2E90F33D}" presName="sibTrans" presStyleCnt="0"/>
      <dgm:spPr/>
    </dgm:pt>
    <dgm:pt modelId="{2BE60B17-D4B6-4A4D-807D-98DB701A0353}" type="pres">
      <dgm:prSet presAssocID="{26A8054F-25A0-4890-AA58-7446E8D29DFC}" presName="node" presStyleLbl="node1" presStyleIdx="5" presStyleCnt="6">
        <dgm:presLayoutVars>
          <dgm:bulletEnabled val="1"/>
        </dgm:presLayoutVars>
      </dgm:prSet>
      <dgm:spPr/>
    </dgm:pt>
  </dgm:ptLst>
  <dgm:cxnLst>
    <dgm:cxn modelId="{4C542A2F-DB2D-4B6D-865F-90E9AE10A94F}" type="presOf" srcId="{4B5A09D5-0AFC-45AA-A14C-F58788755C26}" destId="{BBE1C651-929A-4BB4-9F78-43A271DB89F8}" srcOrd="0" destOrd="0" presId="urn:microsoft.com/office/officeart/2005/8/layout/default"/>
    <dgm:cxn modelId="{5E8DF734-FF4D-4520-9E4F-BEE84CCE7419}" type="presOf" srcId="{62166D3D-1FBA-4057-86A6-88E1D73BA8A1}" destId="{61B1E66E-FFA5-4BC2-B396-6ABE1F6FD04B}" srcOrd="0" destOrd="0" presId="urn:microsoft.com/office/officeart/2005/8/layout/default"/>
    <dgm:cxn modelId="{409E5C45-B57E-4416-8060-BADFDEEC41C9}" srcId="{4B5A09D5-0AFC-45AA-A14C-F58788755C26}" destId="{C197881D-F6E8-435B-A782-BA1192AA9D31}" srcOrd="4" destOrd="0" parTransId="{4A804152-46A0-42AF-8E0B-758A9DC10F1C}" sibTransId="{8CDBE4BB-C0B2-486A-92B0-04CC2E90F33D}"/>
    <dgm:cxn modelId="{E7EA5847-1820-429D-A8D0-3C07483F8FA0}" type="presOf" srcId="{B0968BE7-0C02-4A5C-844A-5070ABD30881}" destId="{D7282585-4329-46CD-A9D1-28FCE46E9DD3}" srcOrd="0" destOrd="0" presId="urn:microsoft.com/office/officeart/2005/8/layout/default"/>
    <dgm:cxn modelId="{9D12794C-7A4C-4667-A45F-AC097C08BCBD}" type="presOf" srcId="{26A8054F-25A0-4890-AA58-7446E8D29DFC}" destId="{2BE60B17-D4B6-4A4D-807D-98DB701A0353}" srcOrd="0" destOrd="0" presId="urn:microsoft.com/office/officeart/2005/8/layout/default"/>
    <dgm:cxn modelId="{8E5FCF53-0EFD-4CCA-816F-E2EAB2403D6D}" srcId="{4B5A09D5-0AFC-45AA-A14C-F58788755C26}" destId="{AE597642-08C9-49DD-AC8F-029AD619F24C}" srcOrd="2" destOrd="0" parTransId="{C1B09229-4E36-4C4B-93F1-5CA1E64B2977}" sibTransId="{3EFC795A-727C-4466-B1EF-1EAAB2A0170B}"/>
    <dgm:cxn modelId="{A1447181-12F4-4C47-A917-15D63B9CF12C}" type="presOf" srcId="{C197881D-F6E8-435B-A782-BA1192AA9D31}" destId="{18229A4D-A9FE-4EE0-84AA-079370AA083D}" srcOrd="0" destOrd="0" presId="urn:microsoft.com/office/officeart/2005/8/layout/default"/>
    <dgm:cxn modelId="{8C873982-1477-43E1-836A-877BE6695678}" srcId="{4B5A09D5-0AFC-45AA-A14C-F58788755C26}" destId="{409CCE39-C383-4709-9924-939DB88A4ECB}" srcOrd="1" destOrd="0" parTransId="{070E5198-8BA9-4413-85D7-14032CB91DAD}" sibTransId="{47C037EB-CC31-49CF-87B9-79D48FF1016D}"/>
    <dgm:cxn modelId="{7D1ACBA0-663D-4EE0-9655-91D8281BE27D}" srcId="{4B5A09D5-0AFC-45AA-A14C-F58788755C26}" destId="{26A8054F-25A0-4890-AA58-7446E8D29DFC}" srcOrd="5" destOrd="0" parTransId="{163AC821-3789-4C65-935D-2D935634E2BC}" sibTransId="{26713BB4-86E1-4FC7-A81E-D6FAA783959E}"/>
    <dgm:cxn modelId="{1F0394A7-F590-4E98-B294-5D264D73F083}" srcId="{4B5A09D5-0AFC-45AA-A14C-F58788755C26}" destId="{62166D3D-1FBA-4057-86A6-88E1D73BA8A1}" srcOrd="3" destOrd="0" parTransId="{2603C952-1636-4667-AD00-267678E99D62}" sibTransId="{4D9E9207-78C6-4AB2-BFEA-33AE83E16FB3}"/>
    <dgm:cxn modelId="{E0E2A5CB-1AB7-4F19-90BB-9BF95E4515A0}" type="presOf" srcId="{AE597642-08C9-49DD-AC8F-029AD619F24C}" destId="{554E1C1A-DA0E-47AC-BF25-F34D311BAA54}" srcOrd="0" destOrd="0" presId="urn:microsoft.com/office/officeart/2005/8/layout/default"/>
    <dgm:cxn modelId="{10FAC2DB-5779-4387-A5BE-B10FD45106E4}" srcId="{4B5A09D5-0AFC-45AA-A14C-F58788755C26}" destId="{B0968BE7-0C02-4A5C-844A-5070ABD30881}" srcOrd="0" destOrd="0" parTransId="{73A922F1-88C3-496D-B1F3-B1E2E2996022}" sibTransId="{572DA4AF-779C-4720-BB3E-F91ACBF01289}"/>
    <dgm:cxn modelId="{2503B2EB-49F5-4ED1-AE8D-DCF9023AD853}" type="presOf" srcId="{409CCE39-C383-4709-9924-939DB88A4ECB}" destId="{6DFB2776-9CA0-4A87-864B-9A0F672E62EC}" srcOrd="0" destOrd="0" presId="urn:microsoft.com/office/officeart/2005/8/layout/default"/>
    <dgm:cxn modelId="{D2E322B6-994F-4DB6-A520-2600833674DC}" type="presParOf" srcId="{BBE1C651-929A-4BB4-9F78-43A271DB89F8}" destId="{D7282585-4329-46CD-A9D1-28FCE46E9DD3}" srcOrd="0" destOrd="0" presId="urn:microsoft.com/office/officeart/2005/8/layout/default"/>
    <dgm:cxn modelId="{15F0D34A-C06B-4A3C-AD8A-870F61C34AD2}" type="presParOf" srcId="{BBE1C651-929A-4BB4-9F78-43A271DB89F8}" destId="{E56F77D1-E542-4397-AD14-08A6E92CB344}" srcOrd="1" destOrd="0" presId="urn:microsoft.com/office/officeart/2005/8/layout/default"/>
    <dgm:cxn modelId="{8FF078C5-1E86-429A-8CD1-726999270ADF}" type="presParOf" srcId="{BBE1C651-929A-4BB4-9F78-43A271DB89F8}" destId="{6DFB2776-9CA0-4A87-864B-9A0F672E62EC}" srcOrd="2" destOrd="0" presId="urn:microsoft.com/office/officeart/2005/8/layout/default"/>
    <dgm:cxn modelId="{CA77DB2C-02DE-4531-844D-811374083AAD}" type="presParOf" srcId="{BBE1C651-929A-4BB4-9F78-43A271DB89F8}" destId="{EB8388F5-31FE-4B57-A615-082C3FC4C613}" srcOrd="3" destOrd="0" presId="urn:microsoft.com/office/officeart/2005/8/layout/default"/>
    <dgm:cxn modelId="{1B1F68FE-316F-45C8-95DB-4C75AC222201}" type="presParOf" srcId="{BBE1C651-929A-4BB4-9F78-43A271DB89F8}" destId="{554E1C1A-DA0E-47AC-BF25-F34D311BAA54}" srcOrd="4" destOrd="0" presId="urn:microsoft.com/office/officeart/2005/8/layout/default"/>
    <dgm:cxn modelId="{69D20D1B-206D-467A-8971-B812CB82C8EA}" type="presParOf" srcId="{BBE1C651-929A-4BB4-9F78-43A271DB89F8}" destId="{2080410F-FF99-458E-A114-E5DDFC7DBF93}" srcOrd="5" destOrd="0" presId="urn:microsoft.com/office/officeart/2005/8/layout/default"/>
    <dgm:cxn modelId="{B7B452B6-87FD-494F-A349-3B69CA6CC4CE}" type="presParOf" srcId="{BBE1C651-929A-4BB4-9F78-43A271DB89F8}" destId="{61B1E66E-FFA5-4BC2-B396-6ABE1F6FD04B}" srcOrd="6" destOrd="0" presId="urn:microsoft.com/office/officeart/2005/8/layout/default"/>
    <dgm:cxn modelId="{FF727699-B8FF-4653-BE61-6D29C3A2B4D5}" type="presParOf" srcId="{BBE1C651-929A-4BB4-9F78-43A271DB89F8}" destId="{B9259EC8-5F3B-42E6-98AD-ABBE7B1D7B24}" srcOrd="7" destOrd="0" presId="urn:microsoft.com/office/officeart/2005/8/layout/default"/>
    <dgm:cxn modelId="{43A6A48B-080F-4CAD-BCC6-5BA6E1DA7297}" type="presParOf" srcId="{BBE1C651-929A-4BB4-9F78-43A271DB89F8}" destId="{18229A4D-A9FE-4EE0-84AA-079370AA083D}" srcOrd="8" destOrd="0" presId="urn:microsoft.com/office/officeart/2005/8/layout/default"/>
    <dgm:cxn modelId="{9327D44C-A452-4A41-8E79-E8348414D310}" type="presParOf" srcId="{BBE1C651-929A-4BB4-9F78-43A271DB89F8}" destId="{87F2126B-7F93-4FD5-AF9F-62952CE69FEA}" srcOrd="9" destOrd="0" presId="urn:microsoft.com/office/officeart/2005/8/layout/default"/>
    <dgm:cxn modelId="{ABDCBF7C-3390-4CE8-B456-433443C32AEE}" type="presParOf" srcId="{BBE1C651-929A-4BB4-9F78-43A271DB89F8}" destId="{2BE60B17-D4B6-4A4D-807D-98DB701A0353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C06AE68-3497-42F6-AD3E-1DAE94B786D6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55F39DD-0507-4DDA-894F-1F225ED29A77}">
      <dgm:prSet/>
      <dgm:spPr/>
      <dgm:t>
        <a:bodyPr/>
        <a:lstStyle/>
        <a:p>
          <a:r>
            <a:rPr lang="cs-CZ"/>
            <a:t>Řešení krize se neobejde bez svépomoci a vzájemné pomoci, </a:t>
          </a:r>
          <a:r>
            <a:rPr lang="cs-CZ" b="1"/>
            <a:t>krizová intervence předpokládá v současné době spíše environmentální aspekt </a:t>
          </a:r>
          <a:endParaRPr lang="en-US"/>
        </a:p>
      </dgm:t>
    </dgm:pt>
    <dgm:pt modelId="{9DF0E642-BE23-4A85-9F37-455796235A97}" type="parTrans" cxnId="{79303C28-5A33-468D-9261-B246050317E5}">
      <dgm:prSet/>
      <dgm:spPr/>
      <dgm:t>
        <a:bodyPr/>
        <a:lstStyle/>
        <a:p>
          <a:endParaRPr lang="en-US"/>
        </a:p>
      </dgm:t>
    </dgm:pt>
    <dgm:pt modelId="{A014E784-CE1F-497C-8286-F8BE407CEED6}" type="sibTrans" cxnId="{79303C28-5A33-468D-9261-B246050317E5}">
      <dgm:prSet/>
      <dgm:spPr/>
      <dgm:t>
        <a:bodyPr/>
        <a:lstStyle/>
        <a:p>
          <a:endParaRPr lang="en-US"/>
        </a:p>
      </dgm:t>
    </dgm:pt>
    <dgm:pt modelId="{3E84A7D1-E629-4A0F-AD1B-DE1F8D49C01C}">
      <dgm:prSet/>
      <dgm:spPr/>
      <dgm:t>
        <a:bodyPr/>
        <a:lstStyle/>
        <a:p>
          <a:r>
            <a:rPr lang="cs-CZ"/>
            <a:t>(poukazování na deficit ve službách – např. samoživitelka, gambler, chronicky nemocný, oběť…)</a:t>
          </a:r>
          <a:endParaRPr lang="en-US"/>
        </a:p>
      </dgm:t>
    </dgm:pt>
    <dgm:pt modelId="{D6926177-43DA-4513-93E3-21EC648D9977}" type="parTrans" cxnId="{7E9F3390-8FCE-413E-99C9-D7755B2BA548}">
      <dgm:prSet/>
      <dgm:spPr/>
      <dgm:t>
        <a:bodyPr/>
        <a:lstStyle/>
        <a:p>
          <a:endParaRPr lang="en-US"/>
        </a:p>
      </dgm:t>
    </dgm:pt>
    <dgm:pt modelId="{B384B7DA-CC0F-4277-AED0-834D0FA4A431}" type="sibTrans" cxnId="{7E9F3390-8FCE-413E-99C9-D7755B2BA548}">
      <dgm:prSet/>
      <dgm:spPr/>
      <dgm:t>
        <a:bodyPr/>
        <a:lstStyle/>
        <a:p>
          <a:endParaRPr lang="en-US"/>
        </a:p>
      </dgm:t>
    </dgm:pt>
    <dgm:pt modelId="{321F5F8F-2793-46A5-BCCB-400F389DA281}" type="pres">
      <dgm:prSet presAssocID="{4C06AE68-3497-42F6-AD3E-1DAE94B786D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D431CED-3989-4DD3-85C4-1036BBEA37D2}" type="pres">
      <dgm:prSet presAssocID="{055F39DD-0507-4DDA-894F-1F225ED29A77}" presName="hierRoot1" presStyleCnt="0"/>
      <dgm:spPr/>
    </dgm:pt>
    <dgm:pt modelId="{FC61727F-A803-45F1-BAA6-3768EED95292}" type="pres">
      <dgm:prSet presAssocID="{055F39DD-0507-4DDA-894F-1F225ED29A77}" presName="composite" presStyleCnt="0"/>
      <dgm:spPr/>
    </dgm:pt>
    <dgm:pt modelId="{EABE5832-17B1-4781-84B1-8CB44C42AD55}" type="pres">
      <dgm:prSet presAssocID="{055F39DD-0507-4DDA-894F-1F225ED29A77}" presName="background" presStyleLbl="node0" presStyleIdx="0" presStyleCnt="2"/>
      <dgm:spPr/>
    </dgm:pt>
    <dgm:pt modelId="{3D38633D-C1A6-46AD-B54E-4BB321E45ECF}" type="pres">
      <dgm:prSet presAssocID="{055F39DD-0507-4DDA-894F-1F225ED29A77}" presName="text" presStyleLbl="fgAcc0" presStyleIdx="0" presStyleCnt="2">
        <dgm:presLayoutVars>
          <dgm:chPref val="3"/>
        </dgm:presLayoutVars>
      </dgm:prSet>
      <dgm:spPr/>
    </dgm:pt>
    <dgm:pt modelId="{443BEE1C-BB68-4D9B-A85D-55BE741B1518}" type="pres">
      <dgm:prSet presAssocID="{055F39DD-0507-4DDA-894F-1F225ED29A77}" presName="hierChild2" presStyleCnt="0"/>
      <dgm:spPr/>
    </dgm:pt>
    <dgm:pt modelId="{F5024CB0-56A7-49BD-8FD9-0023D3BD6054}" type="pres">
      <dgm:prSet presAssocID="{3E84A7D1-E629-4A0F-AD1B-DE1F8D49C01C}" presName="hierRoot1" presStyleCnt="0"/>
      <dgm:spPr/>
    </dgm:pt>
    <dgm:pt modelId="{990FB2B6-FCFD-4B19-B073-118B3F56AC3E}" type="pres">
      <dgm:prSet presAssocID="{3E84A7D1-E629-4A0F-AD1B-DE1F8D49C01C}" presName="composite" presStyleCnt="0"/>
      <dgm:spPr/>
    </dgm:pt>
    <dgm:pt modelId="{DCD4948E-BE29-478C-AA6B-6B6159063A5F}" type="pres">
      <dgm:prSet presAssocID="{3E84A7D1-E629-4A0F-AD1B-DE1F8D49C01C}" presName="background" presStyleLbl="node0" presStyleIdx="1" presStyleCnt="2"/>
      <dgm:spPr/>
    </dgm:pt>
    <dgm:pt modelId="{BC6748A3-DA86-4E1E-BC86-6DC70C3042B5}" type="pres">
      <dgm:prSet presAssocID="{3E84A7D1-E629-4A0F-AD1B-DE1F8D49C01C}" presName="text" presStyleLbl="fgAcc0" presStyleIdx="1" presStyleCnt="2">
        <dgm:presLayoutVars>
          <dgm:chPref val="3"/>
        </dgm:presLayoutVars>
      </dgm:prSet>
      <dgm:spPr/>
    </dgm:pt>
    <dgm:pt modelId="{565CB478-0B90-4ACE-B6B9-D73A329566CC}" type="pres">
      <dgm:prSet presAssocID="{3E84A7D1-E629-4A0F-AD1B-DE1F8D49C01C}" presName="hierChild2" presStyleCnt="0"/>
      <dgm:spPr/>
    </dgm:pt>
  </dgm:ptLst>
  <dgm:cxnLst>
    <dgm:cxn modelId="{79303C28-5A33-468D-9261-B246050317E5}" srcId="{4C06AE68-3497-42F6-AD3E-1DAE94B786D6}" destId="{055F39DD-0507-4DDA-894F-1F225ED29A77}" srcOrd="0" destOrd="0" parTransId="{9DF0E642-BE23-4A85-9F37-455796235A97}" sibTransId="{A014E784-CE1F-497C-8286-F8BE407CEED6}"/>
    <dgm:cxn modelId="{E3304986-2E29-4ABE-8362-9EF1BFDC5C88}" type="presOf" srcId="{055F39DD-0507-4DDA-894F-1F225ED29A77}" destId="{3D38633D-C1A6-46AD-B54E-4BB321E45ECF}" srcOrd="0" destOrd="0" presId="urn:microsoft.com/office/officeart/2005/8/layout/hierarchy1"/>
    <dgm:cxn modelId="{7E9F3390-8FCE-413E-99C9-D7755B2BA548}" srcId="{4C06AE68-3497-42F6-AD3E-1DAE94B786D6}" destId="{3E84A7D1-E629-4A0F-AD1B-DE1F8D49C01C}" srcOrd="1" destOrd="0" parTransId="{D6926177-43DA-4513-93E3-21EC648D9977}" sibTransId="{B384B7DA-CC0F-4277-AED0-834D0FA4A431}"/>
    <dgm:cxn modelId="{604A259E-39E8-4676-B1B6-3D1F523D1D20}" type="presOf" srcId="{4C06AE68-3497-42F6-AD3E-1DAE94B786D6}" destId="{321F5F8F-2793-46A5-BCCB-400F389DA281}" srcOrd="0" destOrd="0" presId="urn:microsoft.com/office/officeart/2005/8/layout/hierarchy1"/>
    <dgm:cxn modelId="{DA0662E6-FB60-414A-AED6-1B6B8B7E33F4}" type="presOf" srcId="{3E84A7D1-E629-4A0F-AD1B-DE1F8D49C01C}" destId="{BC6748A3-DA86-4E1E-BC86-6DC70C3042B5}" srcOrd="0" destOrd="0" presId="urn:microsoft.com/office/officeart/2005/8/layout/hierarchy1"/>
    <dgm:cxn modelId="{F125637E-EF95-410B-97E5-F7F4F5A9B925}" type="presParOf" srcId="{321F5F8F-2793-46A5-BCCB-400F389DA281}" destId="{0D431CED-3989-4DD3-85C4-1036BBEA37D2}" srcOrd="0" destOrd="0" presId="urn:microsoft.com/office/officeart/2005/8/layout/hierarchy1"/>
    <dgm:cxn modelId="{0AFD0453-7D11-44E6-8DEB-12FF15D93868}" type="presParOf" srcId="{0D431CED-3989-4DD3-85C4-1036BBEA37D2}" destId="{FC61727F-A803-45F1-BAA6-3768EED95292}" srcOrd="0" destOrd="0" presId="urn:microsoft.com/office/officeart/2005/8/layout/hierarchy1"/>
    <dgm:cxn modelId="{08DE3716-83B3-4590-B93D-F9D92DAD1664}" type="presParOf" srcId="{FC61727F-A803-45F1-BAA6-3768EED95292}" destId="{EABE5832-17B1-4781-84B1-8CB44C42AD55}" srcOrd="0" destOrd="0" presId="urn:microsoft.com/office/officeart/2005/8/layout/hierarchy1"/>
    <dgm:cxn modelId="{62EC9F19-9F8F-4EB9-B799-41E22F86006D}" type="presParOf" srcId="{FC61727F-A803-45F1-BAA6-3768EED95292}" destId="{3D38633D-C1A6-46AD-B54E-4BB321E45ECF}" srcOrd="1" destOrd="0" presId="urn:microsoft.com/office/officeart/2005/8/layout/hierarchy1"/>
    <dgm:cxn modelId="{C5620895-6F47-4505-B846-BE0C2EF3B706}" type="presParOf" srcId="{0D431CED-3989-4DD3-85C4-1036BBEA37D2}" destId="{443BEE1C-BB68-4D9B-A85D-55BE741B1518}" srcOrd="1" destOrd="0" presId="urn:microsoft.com/office/officeart/2005/8/layout/hierarchy1"/>
    <dgm:cxn modelId="{A398DE2E-12AE-4CEF-A481-3EBE5D506A4E}" type="presParOf" srcId="{321F5F8F-2793-46A5-BCCB-400F389DA281}" destId="{F5024CB0-56A7-49BD-8FD9-0023D3BD6054}" srcOrd="1" destOrd="0" presId="urn:microsoft.com/office/officeart/2005/8/layout/hierarchy1"/>
    <dgm:cxn modelId="{AEF42C58-C872-4302-8D47-4996F89C5146}" type="presParOf" srcId="{F5024CB0-56A7-49BD-8FD9-0023D3BD6054}" destId="{990FB2B6-FCFD-4B19-B073-118B3F56AC3E}" srcOrd="0" destOrd="0" presId="urn:microsoft.com/office/officeart/2005/8/layout/hierarchy1"/>
    <dgm:cxn modelId="{DE4FC02E-8839-4AE0-83C4-FCF9A3CBA389}" type="presParOf" srcId="{990FB2B6-FCFD-4B19-B073-118B3F56AC3E}" destId="{DCD4948E-BE29-478C-AA6B-6B6159063A5F}" srcOrd="0" destOrd="0" presId="urn:microsoft.com/office/officeart/2005/8/layout/hierarchy1"/>
    <dgm:cxn modelId="{5C2AD7A2-5785-4111-B27F-B9384A6869F2}" type="presParOf" srcId="{990FB2B6-FCFD-4B19-B073-118B3F56AC3E}" destId="{BC6748A3-DA86-4E1E-BC86-6DC70C3042B5}" srcOrd="1" destOrd="0" presId="urn:microsoft.com/office/officeart/2005/8/layout/hierarchy1"/>
    <dgm:cxn modelId="{F06C4628-B1BE-4A6E-9B37-D206EC2610A1}" type="presParOf" srcId="{F5024CB0-56A7-49BD-8FD9-0023D3BD6054}" destId="{565CB478-0B90-4ACE-B6B9-D73A329566C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AC1CA84-A3A4-4121-B5E6-5A732155CF6C}" type="doc">
      <dgm:prSet loTypeId="urn:microsoft.com/office/officeart/2005/8/layout/default" loCatId="list" qsTypeId="urn:microsoft.com/office/officeart/2005/8/quickstyle/simple5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C1E1FA8E-292F-4CA3-B184-3ACA99937B30}">
      <dgm:prSet/>
      <dgm:spPr/>
      <dgm:t>
        <a:bodyPr/>
        <a:lstStyle/>
        <a:p>
          <a:r>
            <a:rPr lang="cs-CZ" b="1"/>
            <a:t>Okamžitá pomoc</a:t>
          </a:r>
          <a:endParaRPr lang="en-US"/>
        </a:p>
      </dgm:t>
    </dgm:pt>
    <dgm:pt modelId="{FA6B51D9-BB70-4701-BF8A-E24507CE6786}" type="parTrans" cxnId="{CFBC5D53-75D2-4C97-9DB4-30ADD47F6C87}">
      <dgm:prSet/>
      <dgm:spPr/>
      <dgm:t>
        <a:bodyPr/>
        <a:lstStyle/>
        <a:p>
          <a:endParaRPr lang="en-US"/>
        </a:p>
      </dgm:t>
    </dgm:pt>
    <dgm:pt modelId="{D3BAE12E-885F-41B3-875F-83183684A311}" type="sibTrans" cxnId="{CFBC5D53-75D2-4C97-9DB4-30ADD47F6C87}">
      <dgm:prSet/>
      <dgm:spPr/>
      <dgm:t>
        <a:bodyPr/>
        <a:lstStyle/>
        <a:p>
          <a:endParaRPr lang="en-US"/>
        </a:p>
      </dgm:t>
    </dgm:pt>
    <dgm:pt modelId="{D9591B1D-FC14-41FF-9FB3-E0E70CE192CB}">
      <dgm:prSet/>
      <dgm:spPr/>
      <dgm:t>
        <a:bodyPr/>
        <a:lstStyle/>
        <a:p>
          <a:r>
            <a:rPr lang="cs-CZ" b="1"/>
            <a:t>Redukce ohrožení (utváření emocionální podpory, pocitu bezpečí, atd.)</a:t>
          </a:r>
          <a:endParaRPr lang="en-US"/>
        </a:p>
      </dgm:t>
    </dgm:pt>
    <dgm:pt modelId="{019CDD16-4A4B-43F0-BBD4-60977EF5F170}" type="parTrans" cxnId="{00E50029-A5D1-42B2-98E8-0F5E2C2AF8A6}">
      <dgm:prSet/>
      <dgm:spPr/>
      <dgm:t>
        <a:bodyPr/>
        <a:lstStyle/>
        <a:p>
          <a:endParaRPr lang="en-US"/>
        </a:p>
      </dgm:t>
    </dgm:pt>
    <dgm:pt modelId="{A1BBCD1B-8C6D-484B-93A7-FC41A33A7B52}" type="sibTrans" cxnId="{00E50029-A5D1-42B2-98E8-0F5E2C2AF8A6}">
      <dgm:prSet/>
      <dgm:spPr/>
      <dgm:t>
        <a:bodyPr/>
        <a:lstStyle/>
        <a:p>
          <a:endParaRPr lang="en-US"/>
        </a:p>
      </dgm:t>
    </dgm:pt>
    <dgm:pt modelId="{CCC2349B-2476-445F-87C5-71C2474037BA}">
      <dgm:prSet/>
      <dgm:spPr/>
      <dgm:t>
        <a:bodyPr/>
        <a:lstStyle/>
        <a:p>
          <a:r>
            <a:rPr lang="cs-CZ" b="1"/>
            <a:t>Koncentrace na problém „tady a teď“</a:t>
          </a:r>
          <a:endParaRPr lang="en-US"/>
        </a:p>
      </dgm:t>
    </dgm:pt>
    <dgm:pt modelId="{C180CD5B-87BF-48FC-831B-2F64C50EDB58}" type="parTrans" cxnId="{F9F695D7-6B3D-4A56-B023-DEAA1B130D8D}">
      <dgm:prSet/>
      <dgm:spPr/>
      <dgm:t>
        <a:bodyPr/>
        <a:lstStyle/>
        <a:p>
          <a:endParaRPr lang="en-US"/>
        </a:p>
      </dgm:t>
    </dgm:pt>
    <dgm:pt modelId="{52FBA479-48BA-444F-A803-F00E0F06FF4E}" type="sibTrans" cxnId="{F9F695D7-6B3D-4A56-B023-DEAA1B130D8D}">
      <dgm:prSet/>
      <dgm:spPr/>
      <dgm:t>
        <a:bodyPr/>
        <a:lstStyle/>
        <a:p>
          <a:endParaRPr lang="en-US"/>
        </a:p>
      </dgm:t>
    </dgm:pt>
    <dgm:pt modelId="{4237146D-EBB7-43AB-975A-9235D3AC4314}">
      <dgm:prSet/>
      <dgm:spPr/>
      <dgm:t>
        <a:bodyPr/>
        <a:lstStyle/>
        <a:p>
          <a:r>
            <a:rPr lang="cs-CZ" b="1"/>
            <a:t>Časové ohraničení </a:t>
          </a:r>
          <a:endParaRPr lang="en-US"/>
        </a:p>
      </dgm:t>
    </dgm:pt>
    <dgm:pt modelId="{5DCB2945-4331-4FA4-A36E-C4249FB496DC}" type="parTrans" cxnId="{A4EC19DD-1DF1-4C85-9B3C-F0B1EB25ECCC}">
      <dgm:prSet/>
      <dgm:spPr/>
      <dgm:t>
        <a:bodyPr/>
        <a:lstStyle/>
        <a:p>
          <a:endParaRPr lang="en-US"/>
        </a:p>
      </dgm:t>
    </dgm:pt>
    <dgm:pt modelId="{C5A8CDE5-E229-4D08-984C-18B1C1F4638C}" type="sibTrans" cxnId="{A4EC19DD-1DF1-4C85-9B3C-F0B1EB25ECCC}">
      <dgm:prSet/>
      <dgm:spPr/>
      <dgm:t>
        <a:bodyPr/>
        <a:lstStyle/>
        <a:p>
          <a:endParaRPr lang="en-US"/>
        </a:p>
      </dgm:t>
    </dgm:pt>
    <dgm:pt modelId="{CDEF4B53-813B-4275-8BAF-8F4B91A15166}">
      <dgm:prSet/>
      <dgm:spPr/>
      <dgm:t>
        <a:bodyPr/>
        <a:lstStyle/>
        <a:p>
          <a:r>
            <a:rPr lang="cs-CZ" b="1"/>
            <a:t>Intenzivní kontakt krizového interventa s klientem</a:t>
          </a:r>
          <a:endParaRPr lang="en-US"/>
        </a:p>
      </dgm:t>
    </dgm:pt>
    <dgm:pt modelId="{35FCFBCF-D32E-4250-8183-9327484AE89B}" type="parTrans" cxnId="{34A0C9CF-A47C-4933-BA2B-899C448009B5}">
      <dgm:prSet/>
      <dgm:spPr/>
      <dgm:t>
        <a:bodyPr/>
        <a:lstStyle/>
        <a:p>
          <a:endParaRPr lang="en-US"/>
        </a:p>
      </dgm:t>
    </dgm:pt>
    <dgm:pt modelId="{4251E107-EDB7-4E1F-ACFF-4F760464C232}" type="sibTrans" cxnId="{34A0C9CF-A47C-4933-BA2B-899C448009B5}">
      <dgm:prSet/>
      <dgm:spPr/>
      <dgm:t>
        <a:bodyPr/>
        <a:lstStyle/>
        <a:p>
          <a:endParaRPr lang="en-US"/>
        </a:p>
      </dgm:t>
    </dgm:pt>
    <dgm:pt modelId="{9A03EE72-10D7-49E6-9AB6-E9775DD413B2}">
      <dgm:prSet/>
      <dgm:spPr/>
      <dgm:t>
        <a:bodyPr/>
        <a:lstStyle/>
        <a:p>
          <a:r>
            <a:rPr lang="cs-CZ" b="1"/>
            <a:t>Od trpělivého empatického naslouchání až po direktivní zásah v situaci ohrožení zdraví a života</a:t>
          </a:r>
          <a:endParaRPr lang="en-US"/>
        </a:p>
      </dgm:t>
    </dgm:pt>
    <dgm:pt modelId="{A274EA54-2DE5-4EA0-A065-303C1EC7CF55}" type="parTrans" cxnId="{DCE246F0-9493-4B9D-985C-C082F0F9172C}">
      <dgm:prSet/>
      <dgm:spPr/>
      <dgm:t>
        <a:bodyPr/>
        <a:lstStyle/>
        <a:p>
          <a:endParaRPr lang="en-US"/>
        </a:p>
      </dgm:t>
    </dgm:pt>
    <dgm:pt modelId="{73C5534D-D926-45E2-A0D0-02D14BA17670}" type="sibTrans" cxnId="{DCE246F0-9493-4B9D-985C-C082F0F9172C}">
      <dgm:prSet/>
      <dgm:spPr/>
      <dgm:t>
        <a:bodyPr/>
        <a:lstStyle/>
        <a:p>
          <a:endParaRPr lang="en-US"/>
        </a:p>
      </dgm:t>
    </dgm:pt>
    <dgm:pt modelId="{4488A686-5C9D-484B-89AB-872C7BFCAD91}">
      <dgm:prSet/>
      <dgm:spPr/>
      <dgm:t>
        <a:bodyPr/>
        <a:lstStyle/>
        <a:p>
          <a:r>
            <a:rPr lang="cs-CZ" b="1"/>
            <a:t>Individuální přístup ke klientovi</a:t>
          </a:r>
          <a:endParaRPr lang="en-US"/>
        </a:p>
      </dgm:t>
    </dgm:pt>
    <dgm:pt modelId="{59461C0A-1F2B-49A6-9DF6-14BD3CAD5302}" type="parTrans" cxnId="{5E9CE959-099C-4961-AE7B-580403280ED9}">
      <dgm:prSet/>
      <dgm:spPr/>
      <dgm:t>
        <a:bodyPr/>
        <a:lstStyle/>
        <a:p>
          <a:endParaRPr lang="en-US"/>
        </a:p>
      </dgm:t>
    </dgm:pt>
    <dgm:pt modelId="{DF6C0539-CCCE-46B2-9779-020818F23C53}" type="sibTrans" cxnId="{5E9CE959-099C-4961-AE7B-580403280ED9}">
      <dgm:prSet/>
      <dgm:spPr/>
      <dgm:t>
        <a:bodyPr/>
        <a:lstStyle/>
        <a:p>
          <a:endParaRPr lang="en-US"/>
        </a:p>
      </dgm:t>
    </dgm:pt>
    <dgm:pt modelId="{D61E229E-BA88-4639-9134-936E61C7E3BB}" type="pres">
      <dgm:prSet presAssocID="{2AC1CA84-A3A4-4121-B5E6-5A732155CF6C}" presName="diagram" presStyleCnt="0">
        <dgm:presLayoutVars>
          <dgm:dir/>
          <dgm:resizeHandles val="exact"/>
        </dgm:presLayoutVars>
      </dgm:prSet>
      <dgm:spPr/>
    </dgm:pt>
    <dgm:pt modelId="{6E7AAA16-99D3-4F6D-8FC7-6F89B92E3FB3}" type="pres">
      <dgm:prSet presAssocID="{C1E1FA8E-292F-4CA3-B184-3ACA99937B30}" presName="node" presStyleLbl="node1" presStyleIdx="0" presStyleCnt="7">
        <dgm:presLayoutVars>
          <dgm:bulletEnabled val="1"/>
        </dgm:presLayoutVars>
      </dgm:prSet>
      <dgm:spPr/>
    </dgm:pt>
    <dgm:pt modelId="{4ADDA80F-EC6D-4605-B4B4-CBE46A19B62E}" type="pres">
      <dgm:prSet presAssocID="{D3BAE12E-885F-41B3-875F-83183684A311}" presName="sibTrans" presStyleCnt="0"/>
      <dgm:spPr/>
    </dgm:pt>
    <dgm:pt modelId="{CF9595BA-8256-4CA7-BD9B-55875CDB739E}" type="pres">
      <dgm:prSet presAssocID="{D9591B1D-FC14-41FF-9FB3-E0E70CE192CB}" presName="node" presStyleLbl="node1" presStyleIdx="1" presStyleCnt="7">
        <dgm:presLayoutVars>
          <dgm:bulletEnabled val="1"/>
        </dgm:presLayoutVars>
      </dgm:prSet>
      <dgm:spPr/>
    </dgm:pt>
    <dgm:pt modelId="{D5BFAC22-F753-43D3-A812-A8970D4A6A9D}" type="pres">
      <dgm:prSet presAssocID="{A1BBCD1B-8C6D-484B-93A7-FC41A33A7B52}" presName="sibTrans" presStyleCnt="0"/>
      <dgm:spPr/>
    </dgm:pt>
    <dgm:pt modelId="{68F7432A-39EB-45DE-A0E0-C4D6DEE10765}" type="pres">
      <dgm:prSet presAssocID="{CCC2349B-2476-445F-87C5-71C2474037BA}" presName="node" presStyleLbl="node1" presStyleIdx="2" presStyleCnt="7">
        <dgm:presLayoutVars>
          <dgm:bulletEnabled val="1"/>
        </dgm:presLayoutVars>
      </dgm:prSet>
      <dgm:spPr/>
    </dgm:pt>
    <dgm:pt modelId="{DFB1A5B0-2FA9-4F94-AD70-F9AEA9A7FC60}" type="pres">
      <dgm:prSet presAssocID="{52FBA479-48BA-444F-A803-F00E0F06FF4E}" presName="sibTrans" presStyleCnt="0"/>
      <dgm:spPr/>
    </dgm:pt>
    <dgm:pt modelId="{A603EDF1-C2B4-4C51-9D2C-A27070ECA289}" type="pres">
      <dgm:prSet presAssocID="{4237146D-EBB7-43AB-975A-9235D3AC4314}" presName="node" presStyleLbl="node1" presStyleIdx="3" presStyleCnt="7">
        <dgm:presLayoutVars>
          <dgm:bulletEnabled val="1"/>
        </dgm:presLayoutVars>
      </dgm:prSet>
      <dgm:spPr/>
    </dgm:pt>
    <dgm:pt modelId="{D8A4C044-84E1-4791-96B9-838C959A9670}" type="pres">
      <dgm:prSet presAssocID="{C5A8CDE5-E229-4D08-984C-18B1C1F4638C}" presName="sibTrans" presStyleCnt="0"/>
      <dgm:spPr/>
    </dgm:pt>
    <dgm:pt modelId="{FDF68A32-D61C-42AB-8440-31AB866EBC14}" type="pres">
      <dgm:prSet presAssocID="{CDEF4B53-813B-4275-8BAF-8F4B91A15166}" presName="node" presStyleLbl="node1" presStyleIdx="4" presStyleCnt="7">
        <dgm:presLayoutVars>
          <dgm:bulletEnabled val="1"/>
        </dgm:presLayoutVars>
      </dgm:prSet>
      <dgm:spPr/>
    </dgm:pt>
    <dgm:pt modelId="{EEBB1BB5-ECC5-4D11-934F-3E04169CD90F}" type="pres">
      <dgm:prSet presAssocID="{4251E107-EDB7-4E1F-ACFF-4F760464C232}" presName="sibTrans" presStyleCnt="0"/>
      <dgm:spPr/>
    </dgm:pt>
    <dgm:pt modelId="{A02D1815-BF11-47D3-9F5B-BD02C70AC2A4}" type="pres">
      <dgm:prSet presAssocID="{9A03EE72-10D7-49E6-9AB6-E9775DD413B2}" presName="node" presStyleLbl="node1" presStyleIdx="5" presStyleCnt="7">
        <dgm:presLayoutVars>
          <dgm:bulletEnabled val="1"/>
        </dgm:presLayoutVars>
      </dgm:prSet>
      <dgm:spPr/>
    </dgm:pt>
    <dgm:pt modelId="{E0F88473-1728-4A9A-BCB6-13FB95E867BA}" type="pres">
      <dgm:prSet presAssocID="{73C5534D-D926-45E2-A0D0-02D14BA17670}" presName="sibTrans" presStyleCnt="0"/>
      <dgm:spPr/>
    </dgm:pt>
    <dgm:pt modelId="{974DFAB5-C660-4471-933A-B51E2F3D2CB4}" type="pres">
      <dgm:prSet presAssocID="{4488A686-5C9D-484B-89AB-872C7BFCAD91}" presName="node" presStyleLbl="node1" presStyleIdx="6" presStyleCnt="7">
        <dgm:presLayoutVars>
          <dgm:bulletEnabled val="1"/>
        </dgm:presLayoutVars>
      </dgm:prSet>
      <dgm:spPr/>
    </dgm:pt>
  </dgm:ptLst>
  <dgm:cxnLst>
    <dgm:cxn modelId="{E751540D-5EC8-4610-AB3F-D4063EAD48B9}" type="presOf" srcId="{2AC1CA84-A3A4-4121-B5E6-5A732155CF6C}" destId="{D61E229E-BA88-4639-9134-936E61C7E3BB}" srcOrd="0" destOrd="0" presId="urn:microsoft.com/office/officeart/2005/8/layout/default"/>
    <dgm:cxn modelId="{00E50029-A5D1-42B2-98E8-0F5E2C2AF8A6}" srcId="{2AC1CA84-A3A4-4121-B5E6-5A732155CF6C}" destId="{D9591B1D-FC14-41FF-9FB3-E0E70CE192CB}" srcOrd="1" destOrd="0" parTransId="{019CDD16-4A4B-43F0-BBD4-60977EF5F170}" sibTransId="{A1BBCD1B-8C6D-484B-93A7-FC41A33A7B52}"/>
    <dgm:cxn modelId="{2D997940-FA66-4AD4-8953-7468AFBBBDE5}" type="presOf" srcId="{4488A686-5C9D-484B-89AB-872C7BFCAD91}" destId="{974DFAB5-C660-4471-933A-B51E2F3D2CB4}" srcOrd="0" destOrd="0" presId="urn:microsoft.com/office/officeart/2005/8/layout/default"/>
    <dgm:cxn modelId="{0DBE1D51-74A9-42D0-9658-7B703DCB0CCC}" type="presOf" srcId="{4237146D-EBB7-43AB-975A-9235D3AC4314}" destId="{A603EDF1-C2B4-4C51-9D2C-A27070ECA289}" srcOrd="0" destOrd="0" presId="urn:microsoft.com/office/officeart/2005/8/layout/default"/>
    <dgm:cxn modelId="{CFBC5D53-75D2-4C97-9DB4-30ADD47F6C87}" srcId="{2AC1CA84-A3A4-4121-B5E6-5A732155CF6C}" destId="{C1E1FA8E-292F-4CA3-B184-3ACA99937B30}" srcOrd="0" destOrd="0" parTransId="{FA6B51D9-BB70-4701-BF8A-E24507CE6786}" sibTransId="{D3BAE12E-885F-41B3-875F-83183684A311}"/>
    <dgm:cxn modelId="{B1A21976-1E8F-4AD0-9055-9FAAD3DBCFCB}" type="presOf" srcId="{9A03EE72-10D7-49E6-9AB6-E9775DD413B2}" destId="{A02D1815-BF11-47D3-9F5B-BD02C70AC2A4}" srcOrd="0" destOrd="0" presId="urn:microsoft.com/office/officeart/2005/8/layout/default"/>
    <dgm:cxn modelId="{5E9CE959-099C-4961-AE7B-580403280ED9}" srcId="{2AC1CA84-A3A4-4121-B5E6-5A732155CF6C}" destId="{4488A686-5C9D-484B-89AB-872C7BFCAD91}" srcOrd="6" destOrd="0" parTransId="{59461C0A-1F2B-49A6-9DF6-14BD3CAD5302}" sibTransId="{DF6C0539-CCCE-46B2-9779-020818F23C53}"/>
    <dgm:cxn modelId="{FCC29DB5-BFB8-4BD6-BD01-BBE35EBC0B8C}" type="presOf" srcId="{D9591B1D-FC14-41FF-9FB3-E0E70CE192CB}" destId="{CF9595BA-8256-4CA7-BD9B-55875CDB739E}" srcOrd="0" destOrd="0" presId="urn:microsoft.com/office/officeart/2005/8/layout/default"/>
    <dgm:cxn modelId="{5BC429C9-F8C9-4BCC-B0A0-F1B46328CA22}" type="presOf" srcId="{CCC2349B-2476-445F-87C5-71C2474037BA}" destId="{68F7432A-39EB-45DE-A0E0-C4D6DEE10765}" srcOrd="0" destOrd="0" presId="urn:microsoft.com/office/officeart/2005/8/layout/default"/>
    <dgm:cxn modelId="{34A0C9CF-A47C-4933-BA2B-899C448009B5}" srcId="{2AC1CA84-A3A4-4121-B5E6-5A732155CF6C}" destId="{CDEF4B53-813B-4275-8BAF-8F4B91A15166}" srcOrd="4" destOrd="0" parTransId="{35FCFBCF-D32E-4250-8183-9327484AE89B}" sibTransId="{4251E107-EDB7-4E1F-ACFF-4F760464C232}"/>
    <dgm:cxn modelId="{F9F695D7-6B3D-4A56-B023-DEAA1B130D8D}" srcId="{2AC1CA84-A3A4-4121-B5E6-5A732155CF6C}" destId="{CCC2349B-2476-445F-87C5-71C2474037BA}" srcOrd="2" destOrd="0" parTransId="{C180CD5B-87BF-48FC-831B-2F64C50EDB58}" sibTransId="{52FBA479-48BA-444F-A803-F00E0F06FF4E}"/>
    <dgm:cxn modelId="{A4EC19DD-1DF1-4C85-9B3C-F0B1EB25ECCC}" srcId="{2AC1CA84-A3A4-4121-B5E6-5A732155CF6C}" destId="{4237146D-EBB7-43AB-975A-9235D3AC4314}" srcOrd="3" destOrd="0" parTransId="{5DCB2945-4331-4FA4-A36E-C4249FB496DC}" sibTransId="{C5A8CDE5-E229-4D08-984C-18B1C1F4638C}"/>
    <dgm:cxn modelId="{E7B191E6-6820-40DC-8720-0FB081414AE1}" type="presOf" srcId="{CDEF4B53-813B-4275-8BAF-8F4B91A15166}" destId="{FDF68A32-D61C-42AB-8440-31AB866EBC14}" srcOrd="0" destOrd="0" presId="urn:microsoft.com/office/officeart/2005/8/layout/default"/>
    <dgm:cxn modelId="{DC3E0AE9-CF51-411E-BD9A-544224890A1A}" type="presOf" srcId="{C1E1FA8E-292F-4CA3-B184-3ACA99937B30}" destId="{6E7AAA16-99D3-4F6D-8FC7-6F89B92E3FB3}" srcOrd="0" destOrd="0" presId="urn:microsoft.com/office/officeart/2005/8/layout/default"/>
    <dgm:cxn modelId="{DCE246F0-9493-4B9D-985C-C082F0F9172C}" srcId="{2AC1CA84-A3A4-4121-B5E6-5A732155CF6C}" destId="{9A03EE72-10D7-49E6-9AB6-E9775DD413B2}" srcOrd="5" destOrd="0" parTransId="{A274EA54-2DE5-4EA0-A065-303C1EC7CF55}" sibTransId="{73C5534D-D926-45E2-A0D0-02D14BA17670}"/>
    <dgm:cxn modelId="{CEC5ADF8-7BCE-4E72-BC34-6C7E86B55DAC}" type="presParOf" srcId="{D61E229E-BA88-4639-9134-936E61C7E3BB}" destId="{6E7AAA16-99D3-4F6D-8FC7-6F89B92E3FB3}" srcOrd="0" destOrd="0" presId="urn:microsoft.com/office/officeart/2005/8/layout/default"/>
    <dgm:cxn modelId="{DF8D074C-F497-428F-B758-3A1D4249FE5A}" type="presParOf" srcId="{D61E229E-BA88-4639-9134-936E61C7E3BB}" destId="{4ADDA80F-EC6D-4605-B4B4-CBE46A19B62E}" srcOrd="1" destOrd="0" presId="urn:microsoft.com/office/officeart/2005/8/layout/default"/>
    <dgm:cxn modelId="{B3D2FE49-0728-475E-99F6-F6558DB8168C}" type="presParOf" srcId="{D61E229E-BA88-4639-9134-936E61C7E3BB}" destId="{CF9595BA-8256-4CA7-BD9B-55875CDB739E}" srcOrd="2" destOrd="0" presId="urn:microsoft.com/office/officeart/2005/8/layout/default"/>
    <dgm:cxn modelId="{89FB8A19-B202-4E16-8DA9-54711FA69851}" type="presParOf" srcId="{D61E229E-BA88-4639-9134-936E61C7E3BB}" destId="{D5BFAC22-F753-43D3-A812-A8970D4A6A9D}" srcOrd="3" destOrd="0" presId="urn:microsoft.com/office/officeart/2005/8/layout/default"/>
    <dgm:cxn modelId="{DF5C0559-205E-4A6F-9CFC-C19186AD0238}" type="presParOf" srcId="{D61E229E-BA88-4639-9134-936E61C7E3BB}" destId="{68F7432A-39EB-45DE-A0E0-C4D6DEE10765}" srcOrd="4" destOrd="0" presId="urn:microsoft.com/office/officeart/2005/8/layout/default"/>
    <dgm:cxn modelId="{4FAB2346-7A3C-44AD-AC84-83016380FF13}" type="presParOf" srcId="{D61E229E-BA88-4639-9134-936E61C7E3BB}" destId="{DFB1A5B0-2FA9-4F94-AD70-F9AEA9A7FC60}" srcOrd="5" destOrd="0" presId="urn:microsoft.com/office/officeart/2005/8/layout/default"/>
    <dgm:cxn modelId="{B218CA31-22A9-4C5F-BAA8-67CBF982E837}" type="presParOf" srcId="{D61E229E-BA88-4639-9134-936E61C7E3BB}" destId="{A603EDF1-C2B4-4C51-9D2C-A27070ECA289}" srcOrd="6" destOrd="0" presId="urn:microsoft.com/office/officeart/2005/8/layout/default"/>
    <dgm:cxn modelId="{746757E9-95B9-42D6-B56C-9722C913C59E}" type="presParOf" srcId="{D61E229E-BA88-4639-9134-936E61C7E3BB}" destId="{D8A4C044-84E1-4791-96B9-838C959A9670}" srcOrd="7" destOrd="0" presId="urn:microsoft.com/office/officeart/2005/8/layout/default"/>
    <dgm:cxn modelId="{93464FF6-6B26-44CE-A8F0-FC4F44E0B88B}" type="presParOf" srcId="{D61E229E-BA88-4639-9134-936E61C7E3BB}" destId="{FDF68A32-D61C-42AB-8440-31AB866EBC14}" srcOrd="8" destOrd="0" presId="urn:microsoft.com/office/officeart/2005/8/layout/default"/>
    <dgm:cxn modelId="{E88E92F2-A45E-46D6-933B-FF7725916862}" type="presParOf" srcId="{D61E229E-BA88-4639-9134-936E61C7E3BB}" destId="{EEBB1BB5-ECC5-4D11-934F-3E04169CD90F}" srcOrd="9" destOrd="0" presId="urn:microsoft.com/office/officeart/2005/8/layout/default"/>
    <dgm:cxn modelId="{FBB33AC3-C455-445F-9B0E-68484AB807F1}" type="presParOf" srcId="{D61E229E-BA88-4639-9134-936E61C7E3BB}" destId="{A02D1815-BF11-47D3-9F5B-BD02C70AC2A4}" srcOrd="10" destOrd="0" presId="urn:microsoft.com/office/officeart/2005/8/layout/default"/>
    <dgm:cxn modelId="{23CC0158-79DD-420E-8627-FB274CE219FE}" type="presParOf" srcId="{D61E229E-BA88-4639-9134-936E61C7E3BB}" destId="{E0F88473-1728-4A9A-BCB6-13FB95E867BA}" srcOrd="11" destOrd="0" presId="urn:microsoft.com/office/officeart/2005/8/layout/default"/>
    <dgm:cxn modelId="{98F70AD7-EB05-492B-AB4D-799F303E978B}" type="presParOf" srcId="{D61E229E-BA88-4639-9134-936E61C7E3BB}" destId="{974DFAB5-C660-4471-933A-B51E2F3D2CB4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D62BC81-43AD-4A9B-8819-01CB24261B31}" type="doc">
      <dgm:prSet loTypeId="urn:microsoft.com/office/officeart/2018/2/layout/IconVerticalSolidList#6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F3C48C-F553-440F-8363-80ECACB127A3}">
      <dgm:prSet/>
      <dgm:spPr/>
      <dgm:t>
        <a:bodyPr/>
        <a:lstStyle/>
        <a:p>
          <a:r>
            <a:rPr lang="cs-CZ"/>
            <a:t>Poskytnutí emocionální podpory a pocitu bezpečí</a:t>
          </a:r>
          <a:endParaRPr lang="en-US"/>
        </a:p>
      </dgm:t>
    </dgm:pt>
    <dgm:pt modelId="{7A3F52AF-E69F-420B-A775-007846E7E014}" type="parTrans" cxnId="{AD59D6B9-A70B-4648-B885-7C01DF068F8C}">
      <dgm:prSet/>
      <dgm:spPr/>
      <dgm:t>
        <a:bodyPr/>
        <a:lstStyle/>
        <a:p>
          <a:endParaRPr lang="en-US"/>
        </a:p>
      </dgm:t>
    </dgm:pt>
    <dgm:pt modelId="{D7BCAA48-BD1F-4737-9244-982FF0CF0BE7}" type="sibTrans" cxnId="{AD59D6B9-A70B-4648-B885-7C01DF068F8C}">
      <dgm:prSet/>
      <dgm:spPr/>
      <dgm:t>
        <a:bodyPr/>
        <a:lstStyle/>
        <a:p>
          <a:endParaRPr lang="en-US"/>
        </a:p>
      </dgm:t>
    </dgm:pt>
    <dgm:pt modelId="{20713F7C-DB38-4045-9D48-EB53686C1494}">
      <dgm:prSet/>
      <dgm:spPr/>
      <dgm:t>
        <a:bodyPr/>
        <a:lstStyle/>
        <a:p>
          <a:r>
            <a:rPr lang="cs-CZ"/>
            <a:t>Usnadnění komunikace</a:t>
          </a:r>
          <a:endParaRPr lang="en-US"/>
        </a:p>
      </dgm:t>
    </dgm:pt>
    <dgm:pt modelId="{CFC82461-CDD8-45E0-ABC5-6F70254788EE}" type="parTrans" cxnId="{6876EE51-D1A0-4EB3-987B-039B9BF634B0}">
      <dgm:prSet/>
      <dgm:spPr/>
      <dgm:t>
        <a:bodyPr/>
        <a:lstStyle/>
        <a:p>
          <a:endParaRPr lang="en-US"/>
        </a:p>
      </dgm:t>
    </dgm:pt>
    <dgm:pt modelId="{EDD10A18-7D67-4E27-8950-CC69A7362B7F}" type="sibTrans" cxnId="{6876EE51-D1A0-4EB3-987B-039B9BF634B0}">
      <dgm:prSet/>
      <dgm:spPr/>
      <dgm:t>
        <a:bodyPr/>
        <a:lstStyle/>
        <a:p>
          <a:endParaRPr lang="en-US"/>
        </a:p>
      </dgm:t>
    </dgm:pt>
    <dgm:pt modelId="{9432EBBD-EF90-4B9B-AEC0-600B6CE1CE2D}">
      <dgm:prSet/>
      <dgm:spPr/>
      <dgm:t>
        <a:bodyPr/>
        <a:lstStyle/>
        <a:p>
          <a:r>
            <a:rPr lang="cs-CZ" b="1"/>
            <a:t>Podpora ventilace emocí</a:t>
          </a:r>
          <a:endParaRPr lang="en-US"/>
        </a:p>
      </dgm:t>
    </dgm:pt>
    <dgm:pt modelId="{3AADA68C-9134-4BCD-95DA-F77D0D8D0E0F}" type="parTrans" cxnId="{7ADA7059-B2A8-447C-8B68-FFC0F416FEE9}">
      <dgm:prSet/>
      <dgm:spPr/>
      <dgm:t>
        <a:bodyPr/>
        <a:lstStyle/>
        <a:p>
          <a:endParaRPr lang="en-US"/>
        </a:p>
      </dgm:t>
    </dgm:pt>
    <dgm:pt modelId="{59A736E5-B257-4FB2-AEBF-6390E1298D82}" type="sibTrans" cxnId="{7ADA7059-B2A8-447C-8B68-FFC0F416FEE9}">
      <dgm:prSet/>
      <dgm:spPr/>
      <dgm:t>
        <a:bodyPr/>
        <a:lstStyle/>
        <a:p>
          <a:endParaRPr lang="en-US"/>
        </a:p>
      </dgm:t>
    </dgm:pt>
    <dgm:pt modelId="{5BD22EA6-AA44-47D0-8427-25DB3BB38C86}">
      <dgm:prSet/>
      <dgm:spPr/>
      <dgm:t>
        <a:bodyPr/>
        <a:lstStyle/>
        <a:p>
          <a:r>
            <a:rPr lang="cs-CZ"/>
            <a:t>Konfrontace s realitou a eliminace tendencí k odmítání a zkreslení reality</a:t>
          </a:r>
          <a:endParaRPr lang="en-US"/>
        </a:p>
      </dgm:t>
    </dgm:pt>
    <dgm:pt modelId="{5EC3EE5C-0922-462A-B7FB-CF9B70E5BD32}" type="parTrans" cxnId="{08CA9ADD-6B3B-454D-8BA7-ED76C368337F}">
      <dgm:prSet/>
      <dgm:spPr/>
      <dgm:t>
        <a:bodyPr/>
        <a:lstStyle/>
        <a:p>
          <a:endParaRPr lang="en-US"/>
        </a:p>
      </dgm:t>
    </dgm:pt>
    <dgm:pt modelId="{F97EF109-C76F-490C-B509-2A1E4262FB0F}" type="sibTrans" cxnId="{08CA9ADD-6B3B-454D-8BA7-ED76C368337F}">
      <dgm:prSet/>
      <dgm:spPr/>
      <dgm:t>
        <a:bodyPr/>
        <a:lstStyle/>
        <a:p>
          <a:endParaRPr lang="en-US"/>
        </a:p>
      </dgm:t>
    </dgm:pt>
    <dgm:pt modelId="{BA020AFE-77B4-4A68-863B-F51281E25899}">
      <dgm:prSet/>
      <dgm:spPr/>
      <dgm:t>
        <a:bodyPr/>
        <a:lstStyle/>
        <a:p>
          <a:r>
            <a:rPr lang="cs-CZ" b="1"/>
            <a:t>Odhalení skryté zakázky</a:t>
          </a:r>
          <a:endParaRPr lang="en-US"/>
        </a:p>
      </dgm:t>
    </dgm:pt>
    <dgm:pt modelId="{8EBB5425-0E2A-493D-B912-9A245E58C282}" type="parTrans" cxnId="{45183186-2FB8-4663-B0C7-2E6604078B2A}">
      <dgm:prSet/>
      <dgm:spPr/>
      <dgm:t>
        <a:bodyPr/>
        <a:lstStyle/>
        <a:p>
          <a:endParaRPr lang="en-US"/>
        </a:p>
      </dgm:t>
    </dgm:pt>
    <dgm:pt modelId="{EE9CF773-69B0-4446-8883-4412D62D6D9D}" type="sibTrans" cxnId="{45183186-2FB8-4663-B0C7-2E6604078B2A}">
      <dgm:prSet/>
      <dgm:spPr/>
      <dgm:t>
        <a:bodyPr/>
        <a:lstStyle/>
        <a:p>
          <a:endParaRPr lang="en-US"/>
        </a:p>
      </dgm:t>
    </dgm:pt>
    <dgm:pt modelId="{4F66AEC4-E4B5-42FD-B78A-D69F5FD7BEE8}">
      <dgm:prSet/>
      <dgm:spPr/>
      <dgm:t>
        <a:bodyPr/>
        <a:lstStyle/>
        <a:p>
          <a:r>
            <a:rPr lang="cs-CZ"/>
            <a:t>Zhodnocení dosavadních adaptačních mechanismů a využití efektivní adaptačních mechanismů</a:t>
          </a:r>
          <a:endParaRPr lang="en-US"/>
        </a:p>
      </dgm:t>
    </dgm:pt>
    <dgm:pt modelId="{8008E65A-CA90-472C-B210-F40662F0ADC1}" type="parTrans" cxnId="{76CAE377-2DA1-4418-B57F-02008232F537}">
      <dgm:prSet/>
      <dgm:spPr/>
      <dgm:t>
        <a:bodyPr/>
        <a:lstStyle/>
        <a:p>
          <a:endParaRPr lang="en-US"/>
        </a:p>
      </dgm:t>
    </dgm:pt>
    <dgm:pt modelId="{5264E12A-4C40-4C6E-B21F-FF48261647B3}" type="sibTrans" cxnId="{76CAE377-2DA1-4418-B57F-02008232F537}">
      <dgm:prSet/>
      <dgm:spPr/>
      <dgm:t>
        <a:bodyPr/>
        <a:lstStyle/>
        <a:p>
          <a:endParaRPr lang="en-US"/>
        </a:p>
      </dgm:t>
    </dgm:pt>
    <dgm:pt modelId="{680C1E04-45DE-48F4-8E63-7E62AF1556E2}">
      <dgm:prSet/>
      <dgm:spPr/>
      <dgm:t>
        <a:bodyPr/>
        <a:lstStyle/>
        <a:p>
          <a:r>
            <a:rPr lang="cs-CZ" b="1"/>
            <a:t>Mobilizace zdrojů pomoci – sociální síť</a:t>
          </a:r>
          <a:endParaRPr lang="en-US"/>
        </a:p>
      </dgm:t>
    </dgm:pt>
    <dgm:pt modelId="{9DBC52D2-EC4D-42B0-9F77-759DADEEC3AD}" type="parTrans" cxnId="{D33D07F7-FAC1-47DF-A761-807AF65D7374}">
      <dgm:prSet/>
      <dgm:spPr/>
      <dgm:t>
        <a:bodyPr/>
        <a:lstStyle/>
        <a:p>
          <a:endParaRPr lang="en-US"/>
        </a:p>
      </dgm:t>
    </dgm:pt>
    <dgm:pt modelId="{F7CE5E40-3F1B-46C9-B4B1-E793212AA49B}" type="sibTrans" cxnId="{D33D07F7-FAC1-47DF-A761-807AF65D7374}">
      <dgm:prSet/>
      <dgm:spPr/>
      <dgm:t>
        <a:bodyPr/>
        <a:lstStyle/>
        <a:p>
          <a:endParaRPr lang="en-US"/>
        </a:p>
      </dgm:t>
    </dgm:pt>
    <dgm:pt modelId="{71552CF0-7227-49A5-A550-2C943D9233EB}">
      <dgm:prSet/>
      <dgm:spPr/>
      <dgm:t>
        <a:bodyPr/>
        <a:lstStyle/>
        <a:p>
          <a:r>
            <a:rPr lang="cs-CZ"/>
            <a:t>Vytvoření plánu pomoci</a:t>
          </a:r>
          <a:endParaRPr lang="en-US"/>
        </a:p>
      </dgm:t>
    </dgm:pt>
    <dgm:pt modelId="{D509ACA1-A40F-45A4-8D59-17A4AEA029AF}" type="parTrans" cxnId="{74F99FE2-B7BC-4001-AE73-03AB34DB9A81}">
      <dgm:prSet/>
      <dgm:spPr/>
      <dgm:t>
        <a:bodyPr/>
        <a:lstStyle/>
        <a:p>
          <a:endParaRPr lang="en-US"/>
        </a:p>
      </dgm:t>
    </dgm:pt>
    <dgm:pt modelId="{39E0E0BD-42D2-43DD-960D-03F5A859CCDF}" type="sibTrans" cxnId="{74F99FE2-B7BC-4001-AE73-03AB34DB9A81}">
      <dgm:prSet/>
      <dgm:spPr/>
      <dgm:t>
        <a:bodyPr/>
        <a:lstStyle/>
        <a:p>
          <a:endParaRPr lang="en-US"/>
        </a:p>
      </dgm:t>
    </dgm:pt>
    <dgm:pt modelId="{2C980B9F-38E8-47A0-B9B9-03AB5D6DF620}" type="pres">
      <dgm:prSet presAssocID="{7D62BC81-43AD-4A9B-8819-01CB24261B31}" presName="root" presStyleCnt="0">
        <dgm:presLayoutVars>
          <dgm:dir/>
          <dgm:resizeHandles val="exact"/>
        </dgm:presLayoutVars>
      </dgm:prSet>
      <dgm:spPr/>
    </dgm:pt>
    <dgm:pt modelId="{8CC49988-C7C4-46B8-ABDC-1D746B6D5C16}" type="pres">
      <dgm:prSet presAssocID="{8DF3C48C-F553-440F-8363-80ECACB127A3}" presName="compNode" presStyleCnt="0"/>
      <dgm:spPr/>
    </dgm:pt>
    <dgm:pt modelId="{6A8E4A8B-2ABE-4AF6-A923-9A2E2AAA511E}" type="pres">
      <dgm:prSet presAssocID="{8DF3C48C-F553-440F-8363-80ECACB127A3}" presName="bgRect" presStyleLbl="bgShp" presStyleIdx="0" presStyleCnt="8"/>
      <dgm:spPr/>
    </dgm:pt>
    <dgm:pt modelId="{1F6C9C27-3911-4F76-B3B6-4B7C30781520}" type="pres">
      <dgm:prSet presAssocID="{8DF3C48C-F553-440F-8363-80ECACB127A3}" presName="iconRect" presStyleLbl="node1" presStyleIdx="0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rdce"/>
        </a:ext>
      </dgm:extLst>
    </dgm:pt>
    <dgm:pt modelId="{A0C9ABDC-C779-4E15-B660-80E3DF664006}" type="pres">
      <dgm:prSet presAssocID="{8DF3C48C-F553-440F-8363-80ECACB127A3}" presName="spaceRect" presStyleCnt="0"/>
      <dgm:spPr/>
    </dgm:pt>
    <dgm:pt modelId="{37401B5E-2EFF-43CF-BDDF-5FAD7E43D0AA}" type="pres">
      <dgm:prSet presAssocID="{8DF3C48C-F553-440F-8363-80ECACB127A3}" presName="parTx" presStyleLbl="revTx" presStyleIdx="0" presStyleCnt="8">
        <dgm:presLayoutVars>
          <dgm:chMax val="0"/>
          <dgm:chPref val="0"/>
        </dgm:presLayoutVars>
      </dgm:prSet>
      <dgm:spPr/>
    </dgm:pt>
    <dgm:pt modelId="{2831FE25-A0DE-40DE-9F17-8FC5E50784B0}" type="pres">
      <dgm:prSet presAssocID="{D7BCAA48-BD1F-4737-9244-982FF0CF0BE7}" presName="sibTrans" presStyleCnt="0"/>
      <dgm:spPr/>
    </dgm:pt>
    <dgm:pt modelId="{F45563C5-96B3-488D-BD2D-E96593CA995B}" type="pres">
      <dgm:prSet presAssocID="{20713F7C-DB38-4045-9D48-EB53686C1494}" presName="compNode" presStyleCnt="0"/>
      <dgm:spPr/>
    </dgm:pt>
    <dgm:pt modelId="{4D20FEA9-119D-404D-889D-F3463C1EB387}" type="pres">
      <dgm:prSet presAssocID="{20713F7C-DB38-4045-9D48-EB53686C1494}" presName="bgRect" presStyleLbl="bgShp" presStyleIdx="1" presStyleCnt="8"/>
      <dgm:spPr/>
    </dgm:pt>
    <dgm:pt modelId="{87692F0D-1889-426D-9AA6-FAE60B9E5969}" type="pres">
      <dgm:prSet presAssocID="{20713F7C-DB38-4045-9D48-EB53686C1494}" presName="iconRect" presStyleLbl="node1" presStyleIdx="1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8E06D402-C490-408A-A253-14CA7EDAE955}" type="pres">
      <dgm:prSet presAssocID="{20713F7C-DB38-4045-9D48-EB53686C1494}" presName="spaceRect" presStyleCnt="0"/>
      <dgm:spPr/>
    </dgm:pt>
    <dgm:pt modelId="{D45305A4-C165-4806-98B6-5268110967D9}" type="pres">
      <dgm:prSet presAssocID="{20713F7C-DB38-4045-9D48-EB53686C1494}" presName="parTx" presStyleLbl="revTx" presStyleIdx="1" presStyleCnt="8">
        <dgm:presLayoutVars>
          <dgm:chMax val="0"/>
          <dgm:chPref val="0"/>
        </dgm:presLayoutVars>
      </dgm:prSet>
      <dgm:spPr/>
    </dgm:pt>
    <dgm:pt modelId="{43001A0B-5C9F-4FF9-96F4-C43361A86DE6}" type="pres">
      <dgm:prSet presAssocID="{EDD10A18-7D67-4E27-8950-CC69A7362B7F}" presName="sibTrans" presStyleCnt="0"/>
      <dgm:spPr/>
    </dgm:pt>
    <dgm:pt modelId="{3AE0B112-A8FD-4F28-8BA2-E9A06F7677CC}" type="pres">
      <dgm:prSet presAssocID="{9432EBBD-EF90-4B9B-AEC0-600B6CE1CE2D}" presName="compNode" presStyleCnt="0"/>
      <dgm:spPr/>
    </dgm:pt>
    <dgm:pt modelId="{DBBEBE61-357C-4979-9C25-566BED2A26C0}" type="pres">
      <dgm:prSet presAssocID="{9432EBBD-EF90-4B9B-AEC0-600B6CE1CE2D}" presName="bgRect" presStyleLbl="bgShp" presStyleIdx="2" presStyleCnt="8"/>
      <dgm:spPr/>
    </dgm:pt>
    <dgm:pt modelId="{AFD6C530-7685-4DE4-B722-4A6916F0C0F8}" type="pres">
      <dgm:prSet presAssocID="{9432EBBD-EF90-4B9B-AEC0-600B6CE1CE2D}" presName="iconRect" presStyleLbl="node1" presStyleIdx="2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dravotní"/>
        </a:ext>
      </dgm:extLst>
    </dgm:pt>
    <dgm:pt modelId="{C718BC35-7839-4AFB-AA38-96FF0E9B648D}" type="pres">
      <dgm:prSet presAssocID="{9432EBBD-EF90-4B9B-AEC0-600B6CE1CE2D}" presName="spaceRect" presStyleCnt="0"/>
      <dgm:spPr/>
    </dgm:pt>
    <dgm:pt modelId="{F4E7F8B7-7E3B-488F-95B6-8A1E0D403E40}" type="pres">
      <dgm:prSet presAssocID="{9432EBBD-EF90-4B9B-AEC0-600B6CE1CE2D}" presName="parTx" presStyleLbl="revTx" presStyleIdx="2" presStyleCnt="8">
        <dgm:presLayoutVars>
          <dgm:chMax val="0"/>
          <dgm:chPref val="0"/>
        </dgm:presLayoutVars>
      </dgm:prSet>
      <dgm:spPr/>
    </dgm:pt>
    <dgm:pt modelId="{117B13F1-9147-4403-9743-D7B8935CA753}" type="pres">
      <dgm:prSet presAssocID="{59A736E5-B257-4FB2-AEBF-6390E1298D82}" presName="sibTrans" presStyleCnt="0"/>
      <dgm:spPr/>
    </dgm:pt>
    <dgm:pt modelId="{FB45EE36-3F44-47E3-B6EC-31E0BD1C0263}" type="pres">
      <dgm:prSet presAssocID="{5BD22EA6-AA44-47D0-8427-25DB3BB38C86}" presName="compNode" presStyleCnt="0"/>
      <dgm:spPr/>
    </dgm:pt>
    <dgm:pt modelId="{EBD04371-3AC0-4378-A647-BF68F349EE0E}" type="pres">
      <dgm:prSet presAssocID="{5BD22EA6-AA44-47D0-8427-25DB3BB38C86}" presName="bgRect" presStyleLbl="bgShp" presStyleIdx="3" presStyleCnt="8"/>
      <dgm:spPr/>
    </dgm:pt>
    <dgm:pt modelId="{10A4AE7C-1692-4C33-A309-06B6918E5960}" type="pres">
      <dgm:prSet presAssocID="{5BD22EA6-AA44-47D0-8427-25DB3BB38C86}" presName="iconRect" presStyleLbl="node1" presStyleIdx="3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E171FA0C-D540-415C-92ED-0CA4335961A4}" type="pres">
      <dgm:prSet presAssocID="{5BD22EA6-AA44-47D0-8427-25DB3BB38C86}" presName="spaceRect" presStyleCnt="0"/>
      <dgm:spPr/>
    </dgm:pt>
    <dgm:pt modelId="{A6278F6E-E2E9-42F6-A6D3-59B54F95874A}" type="pres">
      <dgm:prSet presAssocID="{5BD22EA6-AA44-47D0-8427-25DB3BB38C86}" presName="parTx" presStyleLbl="revTx" presStyleIdx="3" presStyleCnt="8">
        <dgm:presLayoutVars>
          <dgm:chMax val="0"/>
          <dgm:chPref val="0"/>
        </dgm:presLayoutVars>
      </dgm:prSet>
      <dgm:spPr/>
    </dgm:pt>
    <dgm:pt modelId="{AE54A1FC-6EDF-44B0-8A59-DAC3CB876D3F}" type="pres">
      <dgm:prSet presAssocID="{F97EF109-C76F-490C-B509-2A1E4262FB0F}" presName="sibTrans" presStyleCnt="0"/>
      <dgm:spPr/>
    </dgm:pt>
    <dgm:pt modelId="{E54D3F81-AC87-43A8-B29C-F0E5CE5021F9}" type="pres">
      <dgm:prSet presAssocID="{BA020AFE-77B4-4A68-863B-F51281E25899}" presName="compNode" presStyleCnt="0"/>
      <dgm:spPr/>
    </dgm:pt>
    <dgm:pt modelId="{D68CFD11-5D14-4763-B2F1-B5859DA26819}" type="pres">
      <dgm:prSet presAssocID="{BA020AFE-77B4-4A68-863B-F51281E25899}" presName="bgRect" presStyleLbl="bgShp" presStyleIdx="4" presStyleCnt="8"/>
      <dgm:spPr/>
    </dgm:pt>
    <dgm:pt modelId="{B08A08D6-9E4D-4EE2-8715-C6125A819971}" type="pres">
      <dgm:prSet presAssocID="{BA020AFE-77B4-4A68-863B-F51281E25899}" presName="iconRect" presStyleLbl="node1" presStyleIdx="4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C5E89E5B-C076-48DF-8801-48A7C826A874}" type="pres">
      <dgm:prSet presAssocID="{BA020AFE-77B4-4A68-863B-F51281E25899}" presName="spaceRect" presStyleCnt="0"/>
      <dgm:spPr/>
    </dgm:pt>
    <dgm:pt modelId="{B31670DA-8AC9-4EB0-8654-5ED310996A98}" type="pres">
      <dgm:prSet presAssocID="{BA020AFE-77B4-4A68-863B-F51281E25899}" presName="parTx" presStyleLbl="revTx" presStyleIdx="4" presStyleCnt="8">
        <dgm:presLayoutVars>
          <dgm:chMax val="0"/>
          <dgm:chPref val="0"/>
        </dgm:presLayoutVars>
      </dgm:prSet>
      <dgm:spPr/>
    </dgm:pt>
    <dgm:pt modelId="{31B690F2-7ACE-41E1-97A7-B313B19767D1}" type="pres">
      <dgm:prSet presAssocID="{EE9CF773-69B0-4446-8883-4412D62D6D9D}" presName="sibTrans" presStyleCnt="0"/>
      <dgm:spPr/>
    </dgm:pt>
    <dgm:pt modelId="{1509D5D7-E119-4890-A0B1-2677F63AAFF9}" type="pres">
      <dgm:prSet presAssocID="{4F66AEC4-E4B5-42FD-B78A-D69F5FD7BEE8}" presName="compNode" presStyleCnt="0"/>
      <dgm:spPr/>
    </dgm:pt>
    <dgm:pt modelId="{15819C08-6E01-4949-8697-7B0CB8B6CCE5}" type="pres">
      <dgm:prSet presAssocID="{4F66AEC4-E4B5-42FD-B78A-D69F5FD7BEE8}" presName="bgRect" presStyleLbl="bgShp" presStyleIdx="5" presStyleCnt="8"/>
      <dgm:spPr/>
    </dgm:pt>
    <dgm:pt modelId="{AFFE2735-F957-462D-AC79-221601B04121}" type="pres">
      <dgm:prSet presAssocID="{4F66AEC4-E4B5-42FD-B78A-D69F5FD7BEE8}" presName="iconRect" presStyleLbl="node1" presStyleIdx="5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47CF8FCF-2487-4BD0-8ABE-1E0FCC2282E3}" type="pres">
      <dgm:prSet presAssocID="{4F66AEC4-E4B5-42FD-B78A-D69F5FD7BEE8}" presName="spaceRect" presStyleCnt="0"/>
      <dgm:spPr/>
    </dgm:pt>
    <dgm:pt modelId="{9A396B95-8FC3-4051-BA31-ED0429A0EE12}" type="pres">
      <dgm:prSet presAssocID="{4F66AEC4-E4B5-42FD-B78A-D69F5FD7BEE8}" presName="parTx" presStyleLbl="revTx" presStyleIdx="5" presStyleCnt="8">
        <dgm:presLayoutVars>
          <dgm:chMax val="0"/>
          <dgm:chPref val="0"/>
        </dgm:presLayoutVars>
      </dgm:prSet>
      <dgm:spPr/>
    </dgm:pt>
    <dgm:pt modelId="{E2140291-4201-4AA8-B4B3-13F890EA7579}" type="pres">
      <dgm:prSet presAssocID="{5264E12A-4C40-4C6E-B21F-FF48261647B3}" presName="sibTrans" presStyleCnt="0"/>
      <dgm:spPr/>
    </dgm:pt>
    <dgm:pt modelId="{06BCB88F-C39E-4D30-BF36-E54E9FCD3B78}" type="pres">
      <dgm:prSet presAssocID="{680C1E04-45DE-48F4-8E63-7E62AF1556E2}" presName="compNode" presStyleCnt="0"/>
      <dgm:spPr/>
    </dgm:pt>
    <dgm:pt modelId="{DA4865E2-35B8-4CBF-AEDB-3C0F2DFBF744}" type="pres">
      <dgm:prSet presAssocID="{680C1E04-45DE-48F4-8E63-7E62AF1556E2}" presName="bgRect" presStyleLbl="bgShp" presStyleIdx="6" presStyleCnt="8"/>
      <dgm:spPr/>
    </dgm:pt>
    <dgm:pt modelId="{5A51C7BA-50B8-43FB-98F5-69AE567E4BE5}" type="pres">
      <dgm:prSet presAssocID="{680C1E04-45DE-48F4-8E63-7E62AF1556E2}" presName="iconRect" presStyleLbl="node1" presStyleIdx="6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ocial Network"/>
        </a:ext>
      </dgm:extLst>
    </dgm:pt>
    <dgm:pt modelId="{D9C0CF82-92D2-40A8-BFAD-5F7BDC636FFC}" type="pres">
      <dgm:prSet presAssocID="{680C1E04-45DE-48F4-8E63-7E62AF1556E2}" presName="spaceRect" presStyleCnt="0"/>
      <dgm:spPr/>
    </dgm:pt>
    <dgm:pt modelId="{DCC89121-2743-43D5-B157-CA15E56AB70A}" type="pres">
      <dgm:prSet presAssocID="{680C1E04-45DE-48F4-8E63-7E62AF1556E2}" presName="parTx" presStyleLbl="revTx" presStyleIdx="6" presStyleCnt="8">
        <dgm:presLayoutVars>
          <dgm:chMax val="0"/>
          <dgm:chPref val="0"/>
        </dgm:presLayoutVars>
      </dgm:prSet>
      <dgm:spPr/>
    </dgm:pt>
    <dgm:pt modelId="{1B4AF8CA-03E9-4EC2-9A34-870E2272860B}" type="pres">
      <dgm:prSet presAssocID="{F7CE5E40-3F1B-46C9-B4B1-E793212AA49B}" presName="sibTrans" presStyleCnt="0"/>
      <dgm:spPr/>
    </dgm:pt>
    <dgm:pt modelId="{8CAB3737-F460-467D-8BBA-A475CD94D382}" type="pres">
      <dgm:prSet presAssocID="{71552CF0-7227-49A5-A550-2C943D9233EB}" presName="compNode" presStyleCnt="0"/>
      <dgm:spPr/>
    </dgm:pt>
    <dgm:pt modelId="{3F7E0C28-9FFE-4674-B71F-CB3F30E99257}" type="pres">
      <dgm:prSet presAssocID="{71552CF0-7227-49A5-A550-2C943D9233EB}" presName="bgRect" presStyleLbl="bgShp" presStyleIdx="7" presStyleCnt="8"/>
      <dgm:spPr/>
    </dgm:pt>
    <dgm:pt modelId="{31BE3803-0346-4179-9697-DCE682AF8E97}" type="pres">
      <dgm:prSet presAssocID="{71552CF0-7227-49A5-A550-2C943D9233EB}" presName="iconRect" presStyleLbl="node1" presStyleIdx="7" presStyleCnt="8"/>
      <dgm:spPr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užka"/>
        </a:ext>
      </dgm:extLst>
    </dgm:pt>
    <dgm:pt modelId="{9F85AA86-D6A0-4E8A-9698-B77E4CF6BBC5}" type="pres">
      <dgm:prSet presAssocID="{71552CF0-7227-49A5-A550-2C943D9233EB}" presName="spaceRect" presStyleCnt="0"/>
      <dgm:spPr/>
    </dgm:pt>
    <dgm:pt modelId="{569AAD33-D102-45DB-8084-DBBEBA773185}" type="pres">
      <dgm:prSet presAssocID="{71552CF0-7227-49A5-A550-2C943D9233EB}" presName="parTx" presStyleLbl="revTx" presStyleIdx="7" presStyleCnt="8">
        <dgm:presLayoutVars>
          <dgm:chMax val="0"/>
          <dgm:chPref val="0"/>
        </dgm:presLayoutVars>
      </dgm:prSet>
      <dgm:spPr/>
    </dgm:pt>
  </dgm:ptLst>
  <dgm:cxnLst>
    <dgm:cxn modelId="{AF13D300-C4BE-44DB-8EFC-542FEA0870BA}" type="presOf" srcId="{8DF3C48C-F553-440F-8363-80ECACB127A3}" destId="{37401B5E-2EFF-43CF-BDDF-5FAD7E43D0AA}" srcOrd="0" destOrd="0" presId="urn:microsoft.com/office/officeart/2018/2/layout/IconVerticalSolidList#6"/>
    <dgm:cxn modelId="{16B80113-9874-4AD2-91A0-2F882C253E4C}" type="presOf" srcId="{4F66AEC4-E4B5-42FD-B78A-D69F5FD7BEE8}" destId="{9A396B95-8FC3-4051-BA31-ED0429A0EE12}" srcOrd="0" destOrd="0" presId="urn:microsoft.com/office/officeart/2018/2/layout/IconVerticalSolidList#6"/>
    <dgm:cxn modelId="{4A14802C-A848-493B-A4CD-3EEBF51B3769}" type="presOf" srcId="{71552CF0-7227-49A5-A550-2C943D9233EB}" destId="{569AAD33-D102-45DB-8084-DBBEBA773185}" srcOrd="0" destOrd="0" presId="urn:microsoft.com/office/officeart/2018/2/layout/IconVerticalSolidList#6"/>
    <dgm:cxn modelId="{34ED6162-EDF8-4A6D-BDA7-C70463EB8648}" type="presOf" srcId="{5BD22EA6-AA44-47D0-8427-25DB3BB38C86}" destId="{A6278F6E-E2E9-42F6-A6D3-59B54F95874A}" srcOrd="0" destOrd="0" presId="urn:microsoft.com/office/officeart/2018/2/layout/IconVerticalSolidList#6"/>
    <dgm:cxn modelId="{C2065446-0647-49DD-9426-DEEC210A1B90}" type="presOf" srcId="{680C1E04-45DE-48F4-8E63-7E62AF1556E2}" destId="{DCC89121-2743-43D5-B157-CA15E56AB70A}" srcOrd="0" destOrd="0" presId="urn:microsoft.com/office/officeart/2018/2/layout/IconVerticalSolidList#6"/>
    <dgm:cxn modelId="{C7288B6F-459C-4FAD-AEAD-0B447A124AE8}" type="presOf" srcId="{7D62BC81-43AD-4A9B-8819-01CB24261B31}" destId="{2C980B9F-38E8-47A0-B9B9-03AB5D6DF620}" srcOrd="0" destOrd="0" presId="urn:microsoft.com/office/officeart/2018/2/layout/IconVerticalSolidList#6"/>
    <dgm:cxn modelId="{6876EE51-D1A0-4EB3-987B-039B9BF634B0}" srcId="{7D62BC81-43AD-4A9B-8819-01CB24261B31}" destId="{20713F7C-DB38-4045-9D48-EB53686C1494}" srcOrd="1" destOrd="0" parTransId="{CFC82461-CDD8-45E0-ABC5-6F70254788EE}" sibTransId="{EDD10A18-7D67-4E27-8950-CC69A7362B7F}"/>
    <dgm:cxn modelId="{76CAE377-2DA1-4418-B57F-02008232F537}" srcId="{7D62BC81-43AD-4A9B-8819-01CB24261B31}" destId="{4F66AEC4-E4B5-42FD-B78A-D69F5FD7BEE8}" srcOrd="5" destOrd="0" parTransId="{8008E65A-CA90-472C-B210-F40662F0ADC1}" sibTransId="{5264E12A-4C40-4C6E-B21F-FF48261647B3}"/>
    <dgm:cxn modelId="{12082078-926F-489D-8818-19465DCEA4D4}" type="presOf" srcId="{BA020AFE-77B4-4A68-863B-F51281E25899}" destId="{B31670DA-8AC9-4EB0-8654-5ED310996A98}" srcOrd="0" destOrd="0" presId="urn:microsoft.com/office/officeart/2018/2/layout/IconVerticalSolidList#6"/>
    <dgm:cxn modelId="{7ADA7059-B2A8-447C-8B68-FFC0F416FEE9}" srcId="{7D62BC81-43AD-4A9B-8819-01CB24261B31}" destId="{9432EBBD-EF90-4B9B-AEC0-600B6CE1CE2D}" srcOrd="2" destOrd="0" parTransId="{3AADA68C-9134-4BCD-95DA-F77D0D8D0E0F}" sibTransId="{59A736E5-B257-4FB2-AEBF-6390E1298D82}"/>
    <dgm:cxn modelId="{B7F5D87C-5A58-45BE-9A11-7F2A4261DA42}" type="presOf" srcId="{20713F7C-DB38-4045-9D48-EB53686C1494}" destId="{D45305A4-C165-4806-98B6-5268110967D9}" srcOrd="0" destOrd="0" presId="urn:microsoft.com/office/officeart/2018/2/layout/IconVerticalSolidList#6"/>
    <dgm:cxn modelId="{45183186-2FB8-4663-B0C7-2E6604078B2A}" srcId="{7D62BC81-43AD-4A9B-8819-01CB24261B31}" destId="{BA020AFE-77B4-4A68-863B-F51281E25899}" srcOrd="4" destOrd="0" parTransId="{8EBB5425-0E2A-493D-B912-9A245E58C282}" sibTransId="{EE9CF773-69B0-4446-8883-4412D62D6D9D}"/>
    <dgm:cxn modelId="{84DD49A6-79BA-4C30-A268-DA175EA8913F}" type="presOf" srcId="{9432EBBD-EF90-4B9B-AEC0-600B6CE1CE2D}" destId="{F4E7F8B7-7E3B-488F-95B6-8A1E0D403E40}" srcOrd="0" destOrd="0" presId="urn:microsoft.com/office/officeart/2018/2/layout/IconVerticalSolidList#6"/>
    <dgm:cxn modelId="{AD59D6B9-A70B-4648-B885-7C01DF068F8C}" srcId="{7D62BC81-43AD-4A9B-8819-01CB24261B31}" destId="{8DF3C48C-F553-440F-8363-80ECACB127A3}" srcOrd="0" destOrd="0" parTransId="{7A3F52AF-E69F-420B-A775-007846E7E014}" sibTransId="{D7BCAA48-BD1F-4737-9244-982FF0CF0BE7}"/>
    <dgm:cxn modelId="{08CA9ADD-6B3B-454D-8BA7-ED76C368337F}" srcId="{7D62BC81-43AD-4A9B-8819-01CB24261B31}" destId="{5BD22EA6-AA44-47D0-8427-25DB3BB38C86}" srcOrd="3" destOrd="0" parTransId="{5EC3EE5C-0922-462A-B7FB-CF9B70E5BD32}" sibTransId="{F97EF109-C76F-490C-B509-2A1E4262FB0F}"/>
    <dgm:cxn modelId="{74F99FE2-B7BC-4001-AE73-03AB34DB9A81}" srcId="{7D62BC81-43AD-4A9B-8819-01CB24261B31}" destId="{71552CF0-7227-49A5-A550-2C943D9233EB}" srcOrd="7" destOrd="0" parTransId="{D509ACA1-A40F-45A4-8D59-17A4AEA029AF}" sibTransId="{39E0E0BD-42D2-43DD-960D-03F5A859CCDF}"/>
    <dgm:cxn modelId="{D33D07F7-FAC1-47DF-A761-807AF65D7374}" srcId="{7D62BC81-43AD-4A9B-8819-01CB24261B31}" destId="{680C1E04-45DE-48F4-8E63-7E62AF1556E2}" srcOrd="6" destOrd="0" parTransId="{9DBC52D2-EC4D-42B0-9F77-759DADEEC3AD}" sibTransId="{F7CE5E40-3F1B-46C9-B4B1-E793212AA49B}"/>
    <dgm:cxn modelId="{8F8180C6-FA85-4BA5-A56E-E22D64E4BFEC}" type="presParOf" srcId="{2C980B9F-38E8-47A0-B9B9-03AB5D6DF620}" destId="{8CC49988-C7C4-46B8-ABDC-1D746B6D5C16}" srcOrd="0" destOrd="0" presId="urn:microsoft.com/office/officeart/2018/2/layout/IconVerticalSolidList#6"/>
    <dgm:cxn modelId="{F7F48B74-1CE8-4165-8AB9-FCDA9509DF75}" type="presParOf" srcId="{8CC49988-C7C4-46B8-ABDC-1D746B6D5C16}" destId="{6A8E4A8B-2ABE-4AF6-A923-9A2E2AAA511E}" srcOrd="0" destOrd="0" presId="urn:microsoft.com/office/officeart/2018/2/layout/IconVerticalSolidList#6"/>
    <dgm:cxn modelId="{0E1E3572-825D-420E-BB35-BA6C842AEBA5}" type="presParOf" srcId="{8CC49988-C7C4-46B8-ABDC-1D746B6D5C16}" destId="{1F6C9C27-3911-4F76-B3B6-4B7C30781520}" srcOrd="1" destOrd="0" presId="urn:microsoft.com/office/officeart/2018/2/layout/IconVerticalSolidList#6"/>
    <dgm:cxn modelId="{0DFA8314-0274-413A-8B00-0FAB708D8FDA}" type="presParOf" srcId="{8CC49988-C7C4-46B8-ABDC-1D746B6D5C16}" destId="{A0C9ABDC-C779-4E15-B660-80E3DF664006}" srcOrd="2" destOrd="0" presId="urn:microsoft.com/office/officeart/2018/2/layout/IconVerticalSolidList#6"/>
    <dgm:cxn modelId="{88546E15-F6E0-49EF-A1DA-3CDC2D5889AD}" type="presParOf" srcId="{8CC49988-C7C4-46B8-ABDC-1D746B6D5C16}" destId="{37401B5E-2EFF-43CF-BDDF-5FAD7E43D0AA}" srcOrd="3" destOrd="0" presId="urn:microsoft.com/office/officeart/2018/2/layout/IconVerticalSolidList#6"/>
    <dgm:cxn modelId="{62BE6C59-2591-4593-B8A2-EE6D448C0A5A}" type="presParOf" srcId="{2C980B9F-38E8-47A0-B9B9-03AB5D6DF620}" destId="{2831FE25-A0DE-40DE-9F17-8FC5E50784B0}" srcOrd="1" destOrd="0" presId="urn:microsoft.com/office/officeart/2018/2/layout/IconVerticalSolidList#6"/>
    <dgm:cxn modelId="{3FECD7A3-B37B-4E76-8C60-F10EB4EB26A9}" type="presParOf" srcId="{2C980B9F-38E8-47A0-B9B9-03AB5D6DF620}" destId="{F45563C5-96B3-488D-BD2D-E96593CA995B}" srcOrd="2" destOrd="0" presId="urn:microsoft.com/office/officeart/2018/2/layout/IconVerticalSolidList#6"/>
    <dgm:cxn modelId="{591B3039-88A8-47DF-BCC7-72A4A2334E22}" type="presParOf" srcId="{F45563C5-96B3-488D-BD2D-E96593CA995B}" destId="{4D20FEA9-119D-404D-889D-F3463C1EB387}" srcOrd="0" destOrd="0" presId="urn:microsoft.com/office/officeart/2018/2/layout/IconVerticalSolidList#6"/>
    <dgm:cxn modelId="{1FB5BE99-6E14-42CF-8DC6-2AD8E65CACA6}" type="presParOf" srcId="{F45563C5-96B3-488D-BD2D-E96593CA995B}" destId="{87692F0D-1889-426D-9AA6-FAE60B9E5969}" srcOrd="1" destOrd="0" presId="urn:microsoft.com/office/officeart/2018/2/layout/IconVerticalSolidList#6"/>
    <dgm:cxn modelId="{E807CBB3-D400-4D1C-BFE6-C279ABE176F9}" type="presParOf" srcId="{F45563C5-96B3-488D-BD2D-E96593CA995B}" destId="{8E06D402-C490-408A-A253-14CA7EDAE955}" srcOrd="2" destOrd="0" presId="urn:microsoft.com/office/officeart/2018/2/layout/IconVerticalSolidList#6"/>
    <dgm:cxn modelId="{49D957CD-2F4F-41E7-BF41-6EA5EE36632C}" type="presParOf" srcId="{F45563C5-96B3-488D-BD2D-E96593CA995B}" destId="{D45305A4-C165-4806-98B6-5268110967D9}" srcOrd="3" destOrd="0" presId="urn:microsoft.com/office/officeart/2018/2/layout/IconVerticalSolidList#6"/>
    <dgm:cxn modelId="{2B385BC1-7726-4A7A-8F0D-E990DEDBA0A2}" type="presParOf" srcId="{2C980B9F-38E8-47A0-B9B9-03AB5D6DF620}" destId="{43001A0B-5C9F-4FF9-96F4-C43361A86DE6}" srcOrd="3" destOrd="0" presId="urn:microsoft.com/office/officeart/2018/2/layout/IconVerticalSolidList#6"/>
    <dgm:cxn modelId="{C5D80248-4251-4F4A-B7ED-8A47A7A547EE}" type="presParOf" srcId="{2C980B9F-38E8-47A0-B9B9-03AB5D6DF620}" destId="{3AE0B112-A8FD-4F28-8BA2-E9A06F7677CC}" srcOrd="4" destOrd="0" presId="urn:microsoft.com/office/officeart/2018/2/layout/IconVerticalSolidList#6"/>
    <dgm:cxn modelId="{9BC73D26-72F5-4D41-9BB2-F13CED679060}" type="presParOf" srcId="{3AE0B112-A8FD-4F28-8BA2-E9A06F7677CC}" destId="{DBBEBE61-357C-4979-9C25-566BED2A26C0}" srcOrd="0" destOrd="0" presId="urn:microsoft.com/office/officeart/2018/2/layout/IconVerticalSolidList#6"/>
    <dgm:cxn modelId="{26C4E95D-6BFA-475A-8DC0-0F02E8559792}" type="presParOf" srcId="{3AE0B112-A8FD-4F28-8BA2-E9A06F7677CC}" destId="{AFD6C530-7685-4DE4-B722-4A6916F0C0F8}" srcOrd="1" destOrd="0" presId="urn:microsoft.com/office/officeart/2018/2/layout/IconVerticalSolidList#6"/>
    <dgm:cxn modelId="{73807165-FFFB-4E06-AF98-58EE7ED450B2}" type="presParOf" srcId="{3AE0B112-A8FD-4F28-8BA2-E9A06F7677CC}" destId="{C718BC35-7839-4AFB-AA38-96FF0E9B648D}" srcOrd="2" destOrd="0" presId="urn:microsoft.com/office/officeart/2018/2/layout/IconVerticalSolidList#6"/>
    <dgm:cxn modelId="{696A32BE-7310-4F5F-BA73-6B7C8265E981}" type="presParOf" srcId="{3AE0B112-A8FD-4F28-8BA2-E9A06F7677CC}" destId="{F4E7F8B7-7E3B-488F-95B6-8A1E0D403E40}" srcOrd="3" destOrd="0" presId="urn:microsoft.com/office/officeart/2018/2/layout/IconVerticalSolidList#6"/>
    <dgm:cxn modelId="{FCDB7FA3-D0BD-4F63-9E0B-EF7AD13458A9}" type="presParOf" srcId="{2C980B9F-38E8-47A0-B9B9-03AB5D6DF620}" destId="{117B13F1-9147-4403-9743-D7B8935CA753}" srcOrd="5" destOrd="0" presId="urn:microsoft.com/office/officeart/2018/2/layout/IconVerticalSolidList#6"/>
    <dgm:cxn modelId="{5A10AFE4-4960-4FFB-83A7-2DC1BA075CAF}" type="presParOf" srcId="{2C980B9F-38E8-47A0-B9B9-03AB5D6DF620}" destId="{FB45EE36-3F44-47E3-B6EC-31E0BD1C0263}" srcOrd="6" destOrd="0" presId="urn:microsoft.com/office/officeart/2018/2/layout/IconVerticalSolidList#6"/>
    <dgm:cxn modelId="{03E57CE0-3C71-438B-907D-31EFAB1A8660}" type="presParOf" srcId="{FB45EE36-3F44-47E3-B6EC-31E0BD1C0263}" destId="{EBD04371-3AC0-4378-A647-BF68F349EE0E}" srcOrd="0" destOrd="0" presId="urn:microsoft.com/office/officeart/2018/2/layout/IconVerticalSolidList#6"/>
    <dgm:cxn modelId="{C5FB58B8-DD48-48BA-B123-29A84C9E70EB}" type="presParOf" srcId="{FB45EE36-3F44-47E3-B6EC-31E0BD1C0263}" destId="{10A4AE7C-1692-4C33-A309-06B6918E5960}" srcOrd="1" destOrd="0" presId="urn:microsoft.com/office/officeart/2018/2/layout/IconVerticalSolidList#6"/>
    <dgm:cxn modelId="{9A9325AB-BA57-40C9-BE7B-0FB5733E5836}" type="presParOf" srcId="{FB45EE36-3F44-47E3-B6EC-31E0BD1C0263}" destId="{E171FA0C-D540-415C-92ED-0CA4335961A4}" srcOrd="2" destOrd="0" presId="urn:microsoft.com/office/officeart/2018/2/layout/IconVerticalSolidList#6"/>
    <dgm:cxn modelId="{410E8845-ADEA-4561-9FAD-47886E3B09BA}" type="presParOf" srcId="{FB45EE36-3F44-47E3-B6EC-31E0BD1C0263}" destId="{A6278F6E-E2E9-42F6-A6D3-59B54F95874A}" srcOrd="3" destOrd="0" presId="urn:microsoft.com/office/officeart/2018/2/layout/IconVerticalSolidList#6"/>
    <dgm:cxn modelId="{665D7FD9-B643-47D0-BD1A-20AAAAFCC18B}" type="presParOf" srcId="{2C980B9F-38E8-47A0-B9B9-03AB5D6DF620}" destId="{AE54A1FC-6EDF-44B0-8A59-DAC3CB876D3F}" srcOrd="7" destOrd="0" presId="urn:microsoft.com/office/officeart/2018/2/layout/IconVerticalSolidList#6"/>
    <dgm:cxn modelId="{147B5F88-3CA1-46EF-A892-CBAACA8A1459}" type="presParOf" srcId="{2C980B9F-38E8-47A0-B9B9-03AB5D6DF620}" destId="{E54D3F81-AC87-43A8-B29C-F0E5CE5021F9}" srcOrd="8" destOrd="0" presId="urn:microsoft.com/office/officeart/2018/2/layout/IconVerticalSolidList#6"/>
    <dgm:cxn modelId="{3FBD8311-7230-47E4-880D-3A877BD18690}" type="presParOf" srcId="{E54D3F81-AC87-43A8-B29C-F0E5CE5021F9}" destId="{D68CFD11-5D14-4763-B2F1-B5859DA26819}" srcOrd="0" destOrd="0" presId="urn:microsoft.com/office/officeart/2018/2/layout/IconVerticalSolidList#6"/>
    <dgm:cxn modelId="{68130CDB-28F4-466B-A30C-57B3CEDA0736}" type="presParOf" srcId="{E54D3F81-AC87-43A8-B29C-F0E5CE5021F9}" destId="{B08A08D6-9E4D-4EE2-8715-C6125A819971}" srcOrd="1" destOrd="0" presId="urn:microsoft.com/office/officeart/2018/2/layout/IconVerticalSolidList#6"/>
    <dgm:cxn modelId="{79986F9B-1B0A-4052-8FE5-96C6E1E7326D}" type="presParOf" srcId="{E54D3F81-AC87-43A8-B29C-F0E5CE5021F9}" destId="{C5E89E5B-C076-48DF-8801-48A7C826A874}" srcOrd="2" destOrd="0" presId="urn:microsoft.com/office/officeart/2018/2/layout/IconVerticalSolidList#6"/>
    <dgm:cxn modelId="{E67949B5-143A-4431-8683-8E38B63A5566}" type="presParOf" srcId="{E54D3F81-AC87-43A8-B29C-F0E5CE5021F9}" destId="{B31670DA-8AC9-4EB0-8654-5ED310996A98}" srcOrd="3" destOrd="0" presId="urn:microsoft.com/office/officeart/2018/2/layout/IconVerticalSolidList#6"/>
    <dgm:cxn modelId="{2946909C-DA8C-486A-9ABD-6A15DB5CEA2E}" type="presParOf" srcId="{2C980B9F-38E8-47A0-B9B9-03AB5D6DF620}" destId="{31B690F2-7ACE-41E1-97A7-B313B19767D1}" srcOrd="9" destOrd="0" presId="urn:microsoft.com/office/officeart/2018/2/layout/IconVerticalSolidList#6"/>
    <dgm:cxn modelId="{B40D1D4F-B180-4BC5-A28C-47FA3F692031}" type="presParOf" srcId="{2C980B9F-38E8-47A0-B9B9-03AB5D6DF620}" destId="{1509D5D7-E119-4890-A0B1-2677F63AAFF9}" srcOrd="10" destOrd="0" presId="urn:microsoft.com/office/officeart/2018/2/layout/IconVerticalSolidList#6"/>
    <dgm:cxn modelId="{119F6EDD-5903-4F75-81AA-05FBA1CF1346}" type="presParOf" srcId="{1509D5D7-E119-4890-A0B1-2677F63AAFF9}" destId="{15819C08-6E01-4949-8697-7B0CB8B6CCE5}" srcOrd="0" destOrd="0" presId="urn:microsoft.com/office/officeart/2018/2/layout/IconVerticalSolidList#6"/>
    <dgm:cxn modelId="{A6E42362-B8CE-4C2F-B3EB-447E7A9DD4F5}" type="presParOf" srcId="{1509D5D7-E119-4890-A0B1-2677F63AAFF9}" destId="{AFFE2735-F957-462D-AC79-221601B04121}" srcOrd="1" destOrd="0" presId="urn:microsoft.com/office/officeart/2018/2/layout/IconVerticalSolidList#6"/>
    <dgm:cxn modelId="{69AFA5DC-B134-4037-84FA-F72A1557D3D3}" type="presParOf" srcId="{1509D5D7-E119-4890-A0B1-2677F63AAFF9}" destId="{47CF8FCF-2487-4BD0-8ABE-1E0FCC2282E3}" srcOrd="2" destOrd="0" presId="urn:microsoft.com/office/officeart/2018/2/layout/IconVerticalSolidList#6"/>
    <dgm:cxn modelId="{44B8FE88-A1D6-4001-9DB9-F1AA7D0D3EEC}" type="presParOf" srcId="{1509D5D7-E119-4890-A0B1-2677F63AAFF9}" destId="{9A396B95-8FC3-4051-BA31-ED0429A0EE12}" srcOrd="3" destOrd="0" presId="urn:microsoft.com/office/officeart/2018/2/layout/IconVerticalSolidList#6"/>
    <dgm:cxn modelId="{2C695338-5CA1-4E74-A676-660ADB8693AA}" type="presParOf" srcId="{2C980B9F-38E8-47A0-B9B9-03AB5D6DF620}" destId="{E2140291-4201-4AA8-B4B3-13F890EA7579}" srcOrd="11" destOrd="0" presId="urn:microsoft.com/office/officeart/2018/2/layout/IconVerticalSolidList#6"/>
    <dgm:cxn modelId="{390605F4-3691-4D88-AA4D-21301E380A6B}" type="presParOf" srcId="{2C980B9F-38E8-47A0-B9B9-03AB5D6DF620}" destId="{06BCB88F-C39E-4D30-BF36-E54E9FCD3B78}" srcOrd="12" destOrd="0" presId="urn:microsoft.com/office/officeart/2018/2/layout/IconVerticalSolidList#6"/>
    <dgm:cxn modelId="{47466953-B043-47BC-A966-DAF1D5BB6C6C}" type="presParOf" srcId="{06BCB88F-C39E-4D30-BF36-E54E9FCD3B78}" destId="{DA4865E2-35B8-4CBF-AEDB-3C0F2DFBF744}" srcOrd="0" destOrd="0" presId="urn:microsoft.com/office/officeart/2018/2/layout/IconVerticalSolidList#6"/>
    <dgm:cxn modelId="{314AF3B0-782A-405A-920D-FDAED2D633D1}" type="presParOf" srcId="{06BCB88F-C39E-4D30-BF36-E54E9FCD3B78}" destId="{5A51C7BA-50B8-43FB-98F5-69AE567E4BE5}" srcOrd="1" destOrd="0" presId="urn:microsoft.com/office/officeart/2018/2/layout/IconVerticalSolidList#6"/>
    <dgm:cxn modelId="{625B3977-5EBC-44D2-8750-7CA9BB45F556}" type="presParOf" srcId="{06BCB88F-C39E-4D30-BF36-E54E9FCD3B78}" destId="{D9C0CF82-92D2-40A8-BFAD-5F7BDC636FFC}" srcOrd="2" destOrd="0" presId="urn:microsoft.com/office/officeart/2018/2/layout/IconVerticalSolidList#6"/>
    <dgm:cxn modelId="{7C96AC79-3CBD-456B-9882-BF15D6BC863A}" type="presParOf" srcId="{06BCB88F-C39E-4D30-BF36-E54E9FCD3B78}" destId="{DCC89121-2743-43D5-B157-CA15E56AB70A}" srcOrd="3" destOrd="0" presId="urn:microsoft.com/office/officeart/2018/2/layout/IconVerticalSolidList#6"/>
    <dgm:cxn modelId="{76FBD9C4-5E23-494B-B415-8922AD9D1D33}" type="presParOf" srcId="{2C980B9F-38E8-47A0-B9B9-03AB5D6DF620}" destId="{1B4AF8CA-03E9-4EC2-9A34-870E2272860B}" srcOrd="13" destOrd="0" presId="urn:microsoft.com/office/officeart/2018/2/layout/IconVerticalSolidList#6"/>
    <dgm:cxn modelId="{D3C2D516-4477-4C29-91E2-9ACB2390F724}" type="presParOf" srcId="{2C980B9F-38E8-47A0-B9B9-03AB5D6DF620}" destId="{8CAB3737-F460-467D-8BBA-A475CD94D382}" srcOrd="14" destOrd="0" presId="urn:microsoft.com/office/officeart/2018/2/layout/IconVerticalSolidList#6"/>
    <dgm:cxn modelId="{0AFC903A-CC2D-4D78-9521-D79D945C8AA3}" type="presParOf" srcId="{8CAB3737-F460-467D-8BBA-A475CD94D382}" destId="{3F7E0C28-9FFE-4674-B71F-CB3F30E99257}" srcOrd="0" destOrd="0" presId="urn:microsoft.com/office/officeart/2018/2/layout/IconVerticalSolidList#6"/>
    <dgm:cxn modelId="{0B0DADE1-E027-45DC-AD8E-7D0E6C94292A}" type="presParOf" srcId="{8CAB3737-F460-467D-8BBA-A475CD94D382}" destId="{31BE3803-0346-4179-9697-DCE682AF8E97}" srcOrd="1" destOrd="0" presId="urn:microsoft.com/office/officeart/2018/2/layout/IconVerticalSolidList#6"/>
    <dgm:cxn modelId="{1FF9D866-FAC6-4AF1-BAB6-842152792CC9}" type="presParOf" srcId="{8CAB3737-F460-467D-8BBA-A475CD94D382}" destId="{9F85AA86-D6A0-4E8A-9698-B77E4CF6BBC5}" srcOrd="2" destOrd="0" presId="urn:microsoft.com/office/officeart/2018/2/layout/IconVerticalSolidList#6"/>
    <dgm:cxn modelId="{9030B8DE-2A7C-4376-9886-2A56013D2E3F}" type="presParOf" srcId="{8CAB3737-F460-467D-8BBA-A475CD94D382}" destId="{569AAD33-D102-45DB-8084-DBBEBA773185}" srcOrd="3" destOrd="0" presId="urn:microsoft.com/office/officeart/2018/2/layout/IconVerticalSolidList#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6D6B067-FB4D-491F-BE34-9CDA22C1813B}" type="doc">
      <dgm:prSet loTypeId="urn:microsoft.com/office/officeart/2005/8/layout/vList2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2E5674D-9F82-4CB6-8C83-DC8E36D408C7}">
      <dgm:prSet/>
      <dgm:spPr/>
      <dgm:t>
        <a:bodyPr/>
        <a:lstStyle/>
        <a:p>
          <a:r>
            <a:rPr lang="cs-CZ"/>
            <a:t>Utěšování, přesvědčování, dobré rady</a:t>
          </a:r>
          <a:endParaRPr lang="en-US"/>
        </a:p>
      </dgm:t>
    </dgm:pt>
    <dgm:pt modelId="{0FC720E1-5C4B-4396-8A01-EA11795C545D}" type="parTrans" cxnId="{134ABE73-C706-4719-B001-08C5ACBBDE3E}">
      <dgm:prSet/>
      <dgm:spPr/>
      <dgm:t>
        <a:bodyPr/>
        <a:lstStyle/>
        <a:p>
          <a:endParaRPr lang="en-US"/>
        </a:p>
      </dgm:t>
    </dgm:pt>
    <dgm:pt modelId="{6A17A314-34EF-4455-A36E-079432251FBE}" type="sibTrans" cxnId="{134ABE73-C706-4719-B001-08C5ACBBDE3E}">
      <dgm:prSet/>
      <dgm:spPr/>
      <dgm:t>
        <a:bodyPr/>
        <a:lstStyle/>
        <a:p>
          <a:endParaRPr lang="en-US"/>
        </a:p>
      </dgm:t>
    </dgm:pt>
    <dgm:pt modelId="{7E1C9313-2CD5-4B0F-AB21-A4F4EC42F311}">
      <dgm:prSet/>
      <dgm:spPr/>
      <dgm:t>
        <a:bodyPr/>
        <a:lstStyle/>
        <a:p>
          <a:r>
            <a:rPr lang="cs-CZ"/>
            <a:t>Tlumení emocionální emoci – místo nebreč, ...můžeš se vyplakat“</a:t>
          </a:r>
          <a:endParaRPr lang="en-US"/>
        </a:p>
      </dgm:t>
    </dgm:pt>
    <dgm:pt modelId="{1D8022A7-553D-4060-8F95-06ADABE9A8D2}" type="parTrans" cxnId="{63F93B19-419C-462D-9FB9-5C0965E2C24C}">
      <dgm:prSet/>
      <dgm:spPr/>
      <dgm:t>
        <a:bodyPr/>
        <a:lstStyle/>
        <a:p>
          <a:endParaRPr lang="en-US"/>
        </a:p>
      </dgm:t>
    </dgm:pt>
    <dgm:pt modelId="{24D1B4FE-AA9E-4DCA-9BEC-AF33F4FAB64B}" type="sibTrans" cxnId="{63F93B19-419C-462D-9FB9-5C0965E2C24C}">
      <dgm:prSet/>
      <dgm:spPr/>
      <dgm:t>
        <a:bodyPr/>
        <a:lstStyle/>
        <a:p>
          <a:endParaRPr lang="en-US"/>
        </a:p>
      </dgm:t>
    </dgm:pt>
    <dgm:pt modelId="{4E7574D9-F9A9-428C-AD3F-CC991E9E30B4}">
      <dgm:prSet/>
      <dgm:spPr/>
      <dgm:t>
        <a:bodyPr/>
        <a:lstStyle/>
        <a:p>
          <a:r>
            <a:rPr lang="cs-CZ" b="1"/>
            <a:t>Vynucování rychlých rozhodnutí</a:t>
          </a:r>
          <a:endParaRPr lang="en-US"/>
        </a:p>
      </dgm:t>
    </dgm:pt>
    <dgm:pt modelId="{DA2FE7FD-5871-48A8-92EE-0ECA22234B43}" type="parTrans" cxnId="{3B6D3E6B-9712-444E-B2B3-3DF2683591B8}">
      <dgm:prSet/>
      <dgm:spPr/>
      <dgm:t>
        <a:bodyPr/>
        <a:lstStyle/>
        <a:p>
          <a:endParaRPr lang="en-US"/>
        </a:p>
      </dgm:t>
    </dgm:pt>
    <dgm:pt modelId="{B501859D-CF1D-4C34-B305-1582A6E0F0CE}" type="sibTrans" cxnId="{3B6D3E6B-9712-444E-B2B3-3DF2683591B8}">
      <dgm:prSet/>
      <dgm:spPr/>
      <dgm:t>
        <a:bodyPr/>
        <a:lstStyle/>
        <a:p>
          <a:endParaRPr lang="en-US"/>
        </a:p>
      </dgm:t>
    </dgm:pt>
    <dgm:pt modelId="{1E2FCDF7-B2C5-4378-94F6-F65AEC42CE51}">
      <dgm:prSet/>
      <dgm:spPr/>
      <dgm:t>
        <a:bodyPr/>
        <a:lstStyle/>
        <a:p>
          <a:r>
            <a:rPr lang="cs-CZ"/>
            <a:t>Bagatelizování intenzivních projevů krizové reakce (spánek, alkohol, přijímání potravy,...)</a:t>
          </a:r>
          <a:endParaRPr lang="en-US"/>
        </a:p>
      </dgm:t>
    </dgm:pt>
    <dgm:pt modelId="{8FF415D5-7A10-4716-9CAB-2224867B21E8}" type="parTrans" cxnId="{A4E34BE4-6E42-45C6-8E3B-E5E3999FE1B6}">
      <dgm:prSet/>
      <dgm:spPr/>
      <dgm:t>
        <a:bodyPr/>
        <a:lstStyle/>
        <a:p>
          <a:endParaRPr lang="en-US"/>
        </a:p>
      </dgm:t>
    </dgm:pt>
    <dgm:pt modelId="{915FBF89-0D0D-43AC-878D-768C3402E304}" type="sibTrans" cxnId="{A4E34BE4-6E42-45C6-8E3B-E5E3999FE1B6}">
      <dgm:prSet/>
      <dgm:spPr/>
      <dgm:t>
        <a:bodyPr/>
        <a:lstStyle/>
        <a:p>
          <a:endParaRPr lang="en-US"/>
        </a:p>
      </dgm:t>
    </dgm:pt>
    <dgm:pt modelId="{308D2971-7472-4D03-8DD9-4C4CE9B59682}">
      <dgm:prSet/>
      <dgm:spPr/>
      <dgm:t>
        <a:bodyPr/>
        <a:lstStyle/>
        <a:p>
          <a:r>
            <a:rPr lang="cs-CZ"/>
            <a:t>Příliš časnému podávání uklidňujících léků</a:t>
          </a:r>
          <a:endParaRPr lang="en-US"/>
        </a:p>
      </dgm:t>
    </dgm:pt>
    <dgm:pt modelId="{13A12EC4-71DA-4DC1-8EC2-A8453B34188A}" type="parTrans" cxnId="{C1C2BC71-C007-4E4F-B569-A29A2F8EF050}">
      <dgm:prSet/>
      <dgm:spPr/>
      <dgm:t>
        <a:bodyPr/>
        <a:lstStyle/>
        <a:p>
          <a:endParaRPr lang="en-US"/>
        </a:p>
      </dgm:t>
    </dgm:pt>
    <dgm:pt modelId="{DA5CAEBE-5687-498C-B3BF-11F57D928808}" type="sibTrans" cxnId="{C1C2BC71-C007-4E4F-B569-A29A2F8EF050}">
      <dgm:prSet/>
      <dgm:spPr/>
      <dgm:t>
        <a:bodyPr/>
        <a:lstStyle/>
        <a:p>
          <a:endParaRPr lang="en-US"/>
        </a:p>
      </dgm:t>
    </dgm:pt>
    <dgm:pt modelId="{67543580-898A-401B-920F-DF028332F8D2}" type="pres">
      <dgm:prSet presAssocID="{46D6B067-FB4D-491F-BE34-9CDA22C1813B}" presName="linear" presStyleCnt="0">
        <dgm:presLayoutVars>
          <dgm:animLvl val="lvl"/>
          <dgm:resizeHandles val="exact"/>
        </dgm:presLayoutVars>
      </dgm:prSet>
      <dgm:spPr/>
    </dgm:pt>
    <dgm:pt modelId="{4A41A298-2234-40ED-8A6E-4C37BB3DA064}" type="pres">
      <dgm:prSet presAssocID="{E2E5674D-9F82-4CB6-8C83-DC8E36D408C7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83857611-5E9C-4160-832E-C22371B74CF3}" type="pres">
      <dgm:prSet presAssocID="{6A17A314-34EF-4455-A36E-079432251FBE}" presName="spacer" presStyleCnt="0"/>
      <dgm:spPr/>
    </dgm:pt>
    <dgm:pt modelId="{D353B8CD-37B9-4BA3-84D1-0BF0DF67F978}" type="pres">
      <dgm:prSet presAssocID="{7E1C9313-2CD5-4B0F-AB21-A4F4EC42F311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AF07486-D1EF-4DEF-8305-D50189BCECD9}" type="pres">
      <dgm:prSet presAssocID="{24D1B4FE-AA9E-4DCA-9BEC-AF33F4FAB64B}" presName="spacer" presStyleCnt="0"/>
      <dgm:spPr/>
    </dgm:pt>
    <dgm:pt modelId="{BF8D3913-2F97-4E57-9C49-0A3C1D8B13C8}" type="pres">
      <dgm:prSet presAssocID="{4E7574D9-F9A9-428C-AD3F-CC991E9E30B4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C5341D6-2649-44E2-B553-38125F178466}" type="pres">
      <dgm:prSet presAssocID="{B501859D-CF1D-4C34-B305-1582A6E0F0CE}" presName="spacer" presStyleCnt="0"/>
      <dgm:spPr/>
    </dgm:pt>
    <dgm:pt modelId="{045CB23A-4609-4214-AA27-5F43ABFD052C}" type="pres">
      <dgm:prSet presAssocID="{1E2FCDF7-B2C5-4378-94F6-F65AEC42CE5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1424DF05-4E44-4708-8DE4-453ED6EDB1EC}" type="pres">
      <dgm:prSet presAssocID="{915FBF89-0D0D-43AC-878D-768C3402E304}" presName="spacer" presStyleCnt="0"/>
      <dgm:spPr/>
    </dgm:pt>
    <dgm:pt modelId="{362B64AB-1EC3-43B1-8E39-4D514333A9D9}" type="pres">
      <dgm:prSet presAssocID="{308D2971-7472-4D03-8DD9-4C4CE9B59682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63F93B19-419C-462D-9FB9-5C0965E2C24C}" srcId="{46D6B067-FB4D-491F-BE34-9CDA22C1813B}" destId="{7E1C9313-2CD5-4B0F-AB21-A4F4EC42F311}" srcOrd="1" destOrd="0" parTransId="{1D8022A7-553D-4060-8F95-06ADABE9A8D2}" sibTransId="{24D1B4FE-AA9E-4DCA-9BEC-AF33F4FAB64B}"/>
    <dgm:cxn modelId="{D92D6B36-14DE-4C0B-AB07-E9C486889DD4}" type="presOf" srcId="{1E2FCDF7-B2C5-4378-94F6-F65AEC42CE51}" destId="{045CB23A-4609-4214-AA27-5F43ABFD052C}" srcOrd="0" destOrd="0" presId="urn:microsoft.com/office/officeart/2005/8/layout/vList2"/>
    <dgm:cxn modelId="{8D3D2060-8665-4EF1-89FB-358D23C80E0A}" type="presOf" srcId="{308D2971-7472-4D03-8DD9-4C4CE9B59682}" destId="{362B64AB-1EC3-43B1-8E39-4D514333A9D9}" srcOrd="0" destOrd="0" presId="urn:microsoft.com/office/officeart/2005/8/layout/vList2"/>
    <dgm:cxn modelId="{5D26BB49-4E8E-4F69-8345-56318CFB2FCD}" type="presOf" srcId="{7E1C9313-2CD5-4B0F-AB21-A4F4EC42F311}" destId="{D353B8CD-37B9-4BA3-84D1-0BF0DF67F978}" srcOrd="0" destOrd="0" presId="urn:microsoft.com/office/officeart/2005/8/layout/vList2"/>
    <dgm:cxn modelId="{3B6D3E6B-9712-444E-B2B3-3DF2683591B8}" srcId="{46D6B067-FB4D-491F-BE34-9CDA22C1813B}" destId="{4E7574D9-F9A9-428C-AD3F-CC991E9E30B4}" srcOrd="2" destOrd="0" parTransId="{DA2FE7FD-5871-48A8-92EE-0ECA22234B43}" sibTransId="{B501859D-CF1D-4C34-B305-1582A6E0F0CE}"/>
    <dgm:cxn modelId="{C1C2BC71-C007-4E4F-B569-A29A2F8EF050}" srcId="{46D6B067-FB4D-491F-BE34-9CDA22C1813B}" destId="{308D2971-7472-4D03-8DD9-4C4CE9B59682}" srcOrd="4" destOrd="0" parTransId="{13A12EC4-71DA-4DC1-8EC2-A8453B34188A}" sibTransId="{DA5CAEBE-5687-498C-B3BF-11F57D928808}"/>
    <dgm:cxn modelId="{134ABE73-C706-4719-B001-08C5ACBBDE3E}" srcId="{46D6B067-FB4D-491F-BE34-9CDA22C1813B}" destId="{E2E5674D-9F82-4CB6-8C83-DC8E36D408C7}" srcOrd="0" destOrd="0" parTransId="{0FC720E1-5C4B-4396-8A01-EA11795C545D}" sibTransId="{6A17A314-34EF-4455-A36E-079432251FBE}"/>
    <dgm:cxn modelId="{B6957179-118B-45C5-8EC8-30B485AE3DC6}" type="presOf" srcId="{46D6B067-FB4D-491F-BE34-9CDA22C1813B}" destId="{67543580-898A-401B-920F-DF028332F8D2}" srcOrd="0" destOrd="0" presId="urn:microsoft.com/office/officeart/2005/8/layout/vList2"/>
    <dgm:cxn modelId="{4FB4E7BA-7AED-4887-9C9D-7E78DC1F8E5A}" type="presOf" srcId="{4E7574D9-F9A9-428C-AD3F-CC991E9E30B4}" destId="{BF8D3913-2F97-4E57-9C49-0A3C1D8B13C8}" srcOrd="0" destOrd="0" presId="urn:microsoft.com/office/officeart/2005/8/layout/vList2"/>
    <dgm:cxn modelId="{A4E34BE4-6E42-45C6-8E3B-E5E3999FE1B6}" srcId="{46D6B067-FB4D-491F-BE34-9CDA22C1813B}" destId="{1E2FCDF7-B2C5-4378-94F6-F65AEC42CE51}" srcOrd="3" destOrd="0" parTransId="{8FF415D5-7A10-4716-9CAB-2224867B21E8}" sibTransId="{915FBF89-0D0D-43AC-878D-768C3402E304}"/>
    <dgm:cxn modelId="{8F3938FC-0584-40BC-B988-E3994C447CDC}" type="presOf" srcId="{E2E5674D-9F82-4CB6-8C83-DC8E36D408C7}" destId="{4A41A298-2234-40ED-8A6E-4C37BB3DA064}" srcOrd="0" destOrd="0" presId="urn:microsoft.com/office/officeart/2005/8/layout/vList2"/>
    <dgm:cxn modelId="{3EA8DB51-2507-477C-A161-C7C4376C7F0F}" type="presParOf" srcId="{67543580-898A-401B-920F-DF028332F8D2}" destId="{4A41A298-2234-40ED-8A6E-4C37BB3DA064}" srcOrd="0" destOrd="0" presId="urn:microsoft.com/office/officeart/2005/8/layout/vList2"/>
    <dgm:cxn modelId="{AD19C3F6-FA4B-434E-A770-8126C59C8DE2}" type="presParOf" srcId="{67543580-898A-401B-920F-DF028332F8D2}" destId="{83857611-5E9C-4160-832E-C22371B74CF3}" srcOrd="1" destOrd="0" presId="urn:microsoft.com/office/officeart/2005/8/layout/vList2"/>
    <dgm:cxn modelId="{98ED8A37-D07C-4AB0-85B2-A587097717CA}" type="presParOf" srcId="{67543580-898A-401B-920F-DF028332F8D2}" destId="{D353B8CD-37B9-4BA3-84D1-0BF0DF67F978}" srcOrd="2" destOrd="0" presId="urn:microsoft.com/office/officeart/2005/8/layout/vList2"/>
    <dgm:cxn modelId="{B50DA9B1-1BCA-47CB-A9F3-42388D2E9902}" type="presParOf" srcId="{67543580-898A-401B-920F-DF028332F8D2}" destId="{0AF07486-D1EF-4DEF-8305-D50189BCECD9}" srcOrd="3" destOrd="0" presId="urn:microsoft.com/office/officeart/2005/8/layout/vList2"/>
    <dgm:cxn modelId="{A115E699-5AE7-4081-BD20-9E6D2EF8B06C}" type="presParOf" srcId="{67543580-898A-401B-920F-DF028332F8D2}" destId="{BF8D3913-2F97-4E57-9C49-0A3C1D8B13C8}" srcOrd="4" destOrd="0" presId="urn:microsoft.com/office/officeart/2005/8/layout/vList2"/>
    <dgm:cxn modelId="{313F9A92-4844-4996-B645-30ED3711412F}" type="presParOf" srcId="{67543580-898A-401B-920F-DF028332F8D2}" destId="{AC5341D6-2649-44E2-B553-38125F178466}" srcOrd="5" destOrd="0" presId="urn:microsoft.com/office/officeart/2005/8/layout/vList2"/>
    <dgm:cxn modelId="{EF98B33B-22F7-49D7-A60F-F1B8982AFB80}" type="presParOf" srcId="{67543580-898A-401B-920F-DF028332F8D2}" destId="{045CB23A-4609-4214-AA27-5F43ABFD052C}" srcOrd="6" destOrd="0" presId="urn:microsoft.com/office/officeart/2005/8/layout/vList2"/>
    <dgm:cxn modelId="{4822EF88-86BB-4206-983A-334B18F247FA}" type="presParOf" srcId="{67543580-898A-401B-920F-DF028332F8D2}" destId="{1424DF05-4E44-4708-8DE4-453ED6EDB1EC}" srcOrd="7" destOrd="0" presId="urn:microsoft.com/office/officeart/2005/8/layout/vList2"/>
    <dgm:cxn modelId="{3D86F07B-5F96-4EFE-8153-62160C8089FF}" type="presParOf" srcId="{67543580-898A-401B-920F-DF028332F8D2}" destId="{362B64AB-1EC3-43B1-8E39-4D514333A9D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9B5F17E-90C0-4AB7-88BD-7544EF505C6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C755F33-62C6-4D29-AE4C-75DD96C9DDC5}">
      <dgm:prSet/>
      <dgm:spPr/>
      <dgm:t>
        <a:bodyPr/>
        <a:lstStyle/>
        <a:p>
          <a:r>
            <a:rPr lang="cs-CZ"/>
            <a:t>Studium literatury</a:t>
          </a:r>
          <a:endParaRPr lang="en-US"/>
        </a:p>
      </dgm:t>
    </dgm:pt>
    <dgm:pt modelId="{27E21214-18F6-4071-8112-041C26ADA5CC}" type="parTrans" cxnId="{49F1A09A-E92A-46A9-9D3E-AA65268816CF}">
      <dgm:prSet/>
      <dgm:spPr/>
      <dgm:t>
        <a:bodyPr/>
        <a:lstStyle/>
        <a:p>
          <a:endParaRPr lang="en-US"/>
        </a:p>
      </dgm:t>
    </dgm:pt>
    <dgm:pt modelId="{9B1E4DA3-D8E4-400F-A03E-C29FC1E86F24}" type="sibTrans" cxnId="{49F1A09A-E92A-46A9-9D3E-AA65268816CF}">
      <dgm:prSet/>
      <dgm:spPr/>
      <dgm:t>
        <a:bodyPr/>
        <a:lstStyle/>
        <a:p>
          <a:endParaRPr lang="en-US"/>
        </a:p>
      </dgm:t>
    </dgm:pt>
    <dgm:pt modelId="{19217AAA-1F2B-45B4-A1CA-685C9275DD5D}">
      <dgm:prSet/>
      <dgm:spPr/>
      <dgm:t>
        <a:bodyPr/>
        <a:lstStyle/>
        <a:p>
          <a:r>
            <a:rPr lang="cs-CZ"/>
            <a:t>Frankl, Vodáčková</a:t>
          </a:r>
          <a:endParaRPr lang="en-US"/>
        </a:p>
      </dgm:t>
    </dgm:pt>
    <dgm:pt modelId="{18D08445-7010-498F-9640-B90258F6AE23}" type="parTrans" cxnId="{3545DD21-2336-4AF6-BF19-7176E582B948}">
      <dgm:prSet/>
      <dgm:spPr/>
      <dgm:t>
        <a:bodyPr/>
        <a:lstStyle/>
        <a:p>
          <a:endParaRPr lang="en-US"/>
        </a:p>
      </dgm:t>
    </dgm:pt>
    <dgm:pt modelId="{2252DDCA-1F6A-4FE7-BF17-F85119C9BEFD}" type="sibTrans" cxnId="{3545DD21-2336-4AF6-BF19-7176E582B948}">
      <dgm:prSet/>
      <dgm:spPr/>
      <dgm:t>
        <a:bodyPr/>
        <a:lstStyle/>
        <a:p>
          <a:endParaRPr lang="en-US"/>
        </a:p>
      </dgm:t>
    </dgm:pt>
    <dgm:pt modelId="{460DAC0E-518A-4EEB-B444-3159DF29FFB0}" type="pres">
      <dgm:prSet presAssocID="{89B5F17E-90C0-4AB7-88BD-7544EF505C6D}" presName="linear" presStyleCnt="0">
        <dgm:presLayoutVars>
          <dgm:animLvl val="lvl"/>
          <dgm:resizeHandles val="exact"/>
        </dgm:presLayoutVars>
      </dgm:prSet>
      <dgm:spPr/>
    </dgm:pt>
    <dgm:pt modelId="{F310ED39-160F-44C4-A82E-108B3EE916E9}" type="pres">
      <dgm:prSet presAssocID="{CC755F33-62C6-4D29-AE4C-75DD96C9DDC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3620115E-3698-41A0-BD54-61BA62E0AB70}" type="pres">
      <dgm:prSet presAssocID="{9B1E4DA3-D8E4-400F-A03E-C29FC1E86F24}" presName="spacer" presStyleCnt="0"/>
      <dgm:spPr/>
    </dgm:pt>
    <dgm:pt modelId="{D2270D43-B4D3-42E3-B8F5-1FFA17E938BF}" type="pres">
      <dgm:prSet presAssocID="{19217AAA-1F2B-45B4-A1CA-685C9275DD5D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0F90D207-565C-4FD9-BF96-02A97C8A7D80}" type="presOf" srcId="{CC755F33-62C6-4D29-AE4C-75DD96C9DDC5}" destId="{F310ED39-160F-44C4-A82E-108B3EE916E9}" srcOrd="0" destOrd="0" presId="urn:microsoft.com/office/officeart/2005/8/layout/vList2"/>
    <dgm:cxn modelId="{3545DD21-2336-4AF6-BF19-7176E582B948}" srcId="{89B5F17E-90C0-4AB7-88BD-7544EF505C6D}" destId="{19217AAA-1F2B-45B4-A1CA-685C9275DD5D}" srcOrd="1" destOrd="0" parTransId="{18D08445-7010-498F-9640-B90258F6AE23}" sibTransId="{2252DDCA-1F6A-4FE7-BF17-F85119C9BEFD}"/>
    <dgm:cxn modelId="{49F1A09A-E92A-46A9-9D3E-AA65268816CF}" srcId="{89B5F17E-90C0-4AB7-88BD-7544EF505C6D}" destId="{CC755F33-62C6-4D29-AE4C-75DD96C9DDC5}" srcOrd="0" destOrd="0" parTransId="{27E21214-18F6-4071-8112-041C26ADA5CC}" sibTransId="{9B1E4DA3-D8E4-400F-A03E-C29FC1E86F24}"/>
    <dgm:cxn modelId="{B9CA40DA-E892-4A2D-9459-CC3F6D50E6D3}" type="presOf" srcId="{19217AAA-1F2B-45B4-A1CA-685C9275DD5D}" destId="{D2270D43-B4D3-42E3-B8F5-1FFA17E938BF}" srcOrd="0" destOrd="0" presId="urn:microsoft.com/office/officeart/2005/8/layout/vList2"/>
    <dgm:cxn modelId="{E9A5E0E7-ED7A-4376-9E9D-8F5CD8086357}" type="presOf" srcId="{89B5F17E-90C0-4AB7-88BD-7544EF505C6D}" destId="{460DAC0E-518A-4EEB-B444-3159DF29FFB0}" srcOrd="0" destOrd="0" presId="urn:microsoft.com/office/officeart/2005/8/layout/vList2"/>
    <dgm:cxn modelId="{7DC49B29-92BD-4CDC-B63A-B305A8F7BB6C}" type="presParOf" srcId="{460DAC0E-518A-4EEB-B444-3159DF29FFB0}" destId="{F310ED39-160F-44C4-A82E-108B3EE916E9}" srcOrd="0" destOrd="0" presId="urn:microsoft.com/office/officeart/2005/8/layout/vList2"/>
    <dgm:cxn modelId="{5F99C0CE-E2F3-480B-B825-D3876ABE4D2B}" type="presParOf" srcId="{460DAC0E-518A-4EEB-B444-3159DF29FFB0}" destId="{3620115E-3698-41A0-BD54-61BA62E0AB70}" srcOrd="1" destOrd="0" presId="urn:microsoft.com/office/officeart/2005/8/layout/vList2"/>
    <dgm:cxn modelId="{BF36CB75-9C31-40B9-A91C-B9E05D0C5AB4}" type="presParOf" srcId="{460DAC0E-518A-4EEB-B444-3159DF29FFB0}" destId="{D2270D43-B4D3-42E3-B8F5-1FFA17E938B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AF8C638-5B5C-491D-B043-5756664D7393}" type="doc">
      <dgm:prSet loTypeId="urn:microsoft.com/office/officeart/2005/8/layout/default" loCatId="list" qsTypeId="urn:microsoft.com/office/officeart/2005/8/quickstyle/simple2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DA7AB186-5F9F-485E-9EE2-8A31569E3F2D}">
      <dgm:prSet/>
      <dgm:spPr/>
      <dgm:t>
        <a:bodyPr/>
        <a:lstStyle/>
        <a:p>
          <a:r>
            <a:rPr lang="cs-CZ"/>
            <a:t>Utrpení patří k lidskému životu</a:t>
          </a:r>
          <a:endParaRPr lang="en-US"/>
        </a:p>
      </dgm:t>
    </dgm:pt>
    <dgm:pt modelId="{00B8A807-3497-4820-BAA1-6B890917E16F}" type="parTrans" cxnId="{F6E790AA-549D-4E0D-B4C4-49C7BA895134}">
      <dgm:prSet/>
      <dgm:spPr/>
      <dgm:t>
        <a:bodyPr/>
        <a:lstStyle/>
        <a:p>
          <a:endParaRPr lang="en-US"/>
        </a:p>
      </dgm:t>
    </dgm:pt>
    <dgm:pt modelId="{6FCCD792-35C9-422E-9750-15352D0E2EFC}" type="sibTrans" cxnId="{F6E790AA-549D-4E0D-B4C4-49C7BA895134}">
      <dgm:prSet/>
      <dgm:spPr/>
      <dgm:t>
        <a:bodyPr/>
        <a:lstStyle/>
        <a:p>
          <a:endParaRPr lang="en-US"/>
        </a:p>
      </dgm:t>
    </dgm:pt>
    <dgm:pt modelId="{ABF2B8ED-F5EA-4DF2-82DF-90D2EA9AEC53}">
      <dgm:prSet/>
      <dgm:spPr/>
      <dgm:t>
        <a:bodyPr/>
        <a:lstStyle/>
        <a:p>
          <a:r>
            <a:rPr lang="cs-CZ" b="1" i="1"/>
            <a:t>Krize patří k životu, jinak by nás nebavil</a:t>
          </a:r>
          <a:endParaRPr lang="en-US"/>
        </a:p>
      </dgm:t>
    </dgm:pt>
    <dgm:pt modelId="{2F2BA9AD-8585-4C5D-8693-AFB1DC543617}" type="parTrans" cxnId="{08601DEB-7F66-4B85-8433-537C681B2758}">
      <dgm:prSet/>
      <dgm:spPr/>
      <dgm:t>
        <a:bodyPr/>
        <a:lstStyle/>
        <a:p>
          <a:endParaRPr lang="en-US"/>
        </a:p>
      </dgm:t>
    </dgm:pt>
    <dgm:pt modelId="{7DDCE18B-9FF2-4097-8021-25787B1E66C0}" type="sibTrans" cxnId="{08601DEB-7F66-4B85-8433-537C681B2758}">
      <dgm:prSet/>
      <dgm:spPr/>
      <dgm:t>
        <a:bodyPr/>
        <a:lstStyle/>
        <a:p>
          <a:endParaRPr lang="en-US"/>
        </a:p>
      </dgm:t>
    </dgm:pt>
    <dgm:pt modelId="{4DA4BC70-3B94-428D-AFAA-65E5005380C2}">
      <dgm:prSet/>
      <dgm:spPr/>
      <dgm:t>
        <a:bodyPr/>
        <a:lstStyle/>
        <a:p>
          <a:r>
            <a:rPr lang="cs-CZ"/>
            <a:t>Krize je  (může být) šancí</a:t>
          </a:r>
          <a:endParaRPr lang="en-US"/>
        </a:p>
      </dgm:t>
    </dgm:pt>
    <dgm:pt modelId="{77D9DD8A-FE84-4AAF-A736-2C60D7CCB09D}" type="parTrans" cxnId="{FB2DEB55-D1A8-429D-9644-A4A6777C947C}">
      <dgm:prSet/>
      <dgm:spPr/>
      <dgm:t>
        <a:bodyPr/>
        <a:lstStyle/>
        <a:p>
          <a:endParaRPr lang="en-US"/>
        </a:p>
      </dgm:t>
    </dgm:pt>
    <dgm:pt modelId="{FF74357E-8F90-4864-9670-9521DA85777C}" type="sibTrans" cxnId="{FB2DEB55-D1A8-429D-9644-A4A6777C947C}">
      <dgm:prSet/>
      <dgm:spPr/>
      <dgm:t>
        <a:bodyPr/>
        <a:lstStyle/>
        <a:p>
          <a:endParaRPr lang="en-US"/>
        </a:p>
      </dgm:t>
    </dgm:pt>
    <dgm:pt modelId="{CA9038F3-E1AF-40CA-BC5D-332710BAA84F}">
      <dgm:prSet/>
      <dgm:spPr/>
      <dgm:t>
        <a:bodyPr/>
        <a:lstStyle/>
        <a:p>
          <a:r>
            <a:rPr lang="cs-CZ" b="1"/>
            <a:t>Neplatí to pro všechny krize</a:t>
          </a:r>
          <a:endParaRPr lang="en-US"/>
        </a:p>
      </dgm:t>
    </dgm:pt>
    <dgm:pt modelId="{4058862A-F582-4F91-A5ED-7A96D78ED673}" type="parTrans" cxnId="{AFCB0EAC-2B08-4FF9-AF01-A94A9172DDA7}">
      <dgm:prSet/>
      <dgm:spPr/>
      <dgm:t>
        <a:bodyPr/>
        <a:lstStyle/>
        <a:p>
          <a:endParaRPr lang="en-US"/>
        </a:p>
      </dgm:t>
    </dgm:pt>
    <dgm:pt modelId="{F238F322-9EEC-45DF-AD6B-BA5104C18F3D}" type="sibTrans" cxnId="{AFCB0EAC-2B08-4FF9-AF01-A94A9172DDA7}">
      <dgm:prSet/>
      <dgm:spPr/>
      <dgm:t>
        <a:bodyPr/>
        <a:lstStyle/>
        <a:p>
          <a:endParaRPr lang="en-US"/>
        </a:p>
      </dgm:t>
    </dgm:pt>
    <dgm:pt modelId="{78A0ABAC-DE32-4CC1-AFD5-5A33DD41431E}">
      <dgm:prSet/>
      <dgm:spPr/>
      <dgm:t>
        <a:bodyPr/>
        <a:lstStyle/>
        <a:p>
          <a:r>
            <a:rPr lang="cs-CZ"/>
            <a:t>Krize je situace v ohrožení</a:t>
          </a:r>
          <a:endParaRPr lang="en-US"/>
        </a:p>
      </dgm:t>
    </dgm:pt>
    <dgm:pt modelId="{F8C4EEA5-D82E-4663-BAE1-2136FDE3A40B}" type="parTrans" cxnId="{58A29302-A66C-4DF1-A93E-515DC0095C5B}">
      <dgm:prSet/>
      <dgm:spPr/>
      <dgm:t>
        <a:bodyPr/>
        <a:lstStyle/>
        <a:p>
          <a:endParaRPr lang="en-US"/>
        </a:p>
      </dgm:t>
    </dgm:pt>
    <dgm:pt modelId="{7732204B-0F89-4027-B0E1-0C861655B8D6}" type="sibTrans" cxnId="{58A29302-A66C-4DF1-A93E-515DC0095C5B}">
      <dgm:prSet/>
      <dgm:spPr/>
      <dgm:t>
        <a:bodyPr/>
        <a:lstStyle/>
        <a:p>
          <a:endParaRPr lang="en-US"/>
        </a:p>
      </dgm:t>
    </dgm:pt>
    <dgm:pt modelId="{F4082406-51A8-4900-B635-6354D059235A}">
      <dgm:prSet/>
      <dgm:spPr/>
      <dgm:t>
        <a:bodyPr/>
        <a:lstStyle/>
        <a:p>
          <a:r>
            <a:rPr lang="cs-CZ"/>
            <a:t>Pravda se vyjevuje prožitkem, ne pouhou informací</a:t>
          </a:r>
          <a:endParaRPr lang="en-US"/>
        </a:p>
      </dgm:t>
    </dgm:pt>
    <dgm:pt modelId="{E664636C-67CE-4F1A-96F2-802E8EAA14A0}" type="parTrans" cxnId="{4CDC7522-99CB-4EA0-898A-EE34C72BC75A}">
      <dgm:prSet/>
      <dgm:spPr/>
      <dgm:t>
        <a:bodyPr/>
        <a:lstStyle/>
        <a:p>
          <a:endParaRPr lang="en-US"/>
        </a:p>
      </dgm:t>
    </dgm:pt>
    <dgm:pt modelId="{CF3E1D36-2BBB-443E-B950-DA5357EFD7E3}" type="sibTrans" cxnId="{4CDC7522-99CB-4EA0-898A-EE34C72BC75A}">
      <dgm:prSet/>
      <dgm:spPr/>
      <dgm:t>
        <a:bodyPr/>
        <a:lstStyle/>
        <a:p>
          <a:endParaRPr lang="en-US"/>
        </a:p>
      </dgm:t>
    </dgm:pt>
    <dgm:pt modelId="{D7285650-37B7-4621-B09B-96CA2C9BD06B}" type="pres">
      <dgm:prSet presAssocID="{4AF8C638-5B5C-491D-B043-5756664D7393}" presName="diagram" presStyleCnt="0">
        <dgm:presLayoutVars>
          <dgm:dir/>
          <dgm:resizeHandles val="exact"/>
        </dgm:presLayoutVars>
      </dgm:prSet>
      <dgm:spPr/>
    </dgm:pt>
    <dgm:pt modelId="{4C5DD40D-DB97-4EFE-B834-E52D6E9DFE15}" type="pres">
      <dgm:prSet presAssocID="{DA7AB186-5F9F-485E-9EE2-8A31569E3F2D}" presName="node" presStyleLbl="node1" presStyleIdx="0" presStyleCnt="6">
        <dgm:presLayoutVars>
          <dgm:bulletEnabled val="1"/>
        </dgm:presLayoutVars>
      </dgm:prSet>
      <dgm:spPr/>
    </dgm:pt>
    <dgm:pt modelId="{E7A52453-DC32-4517-BEE5-1096889B5D65}" type="pres">
      <dgm:prSet presAssocID="{6FCCD792-35C9-422E-9750-15352D0E2EFC}" presName="sibTrans" presStyleCnt="0"/>
      <dgm:spPr/>
    </dgm:pt>
    <dgm:pt modelId="{8A46E1FD-C626-4E46-861F-753A3ED911CE}" type="pres">
      <dgm:prSet presAssocID="{ABF2B8ED-F5EA-4DF2-82DF-90D2EA9AEC53}" presName="node" presStyleLbl="node1" presStyleIdx="1" presStyleCnt="6">
        <dgm:presLayoutVars>
          <dgm:bulletEnabled val="1"/>
        </dgm:presLayoutVars>
      </dgm:prSet>
      <dgm:spPr/>
    </dgm:pt>
    <dgm:pt modelId="{35A2454F-83E9-4E6B-9CCA-2F8C96B63DFD}" type="pres">
      <dgm:prSet presAssocID="{7DDCE18B-9FF2-4097-8021-25787B1E66C0}" presName="sibTrans" presStyleCnt="0"/>
      <dgm:spPr/>
    </dgm:pt>
    <dgm:pt modelId="{57C15B57-D82F-46CB-A3EE-5D2C23986B22}" type="pres">
      <dgm:prSet presAssocID="{4DA4BC70-3B94-428D-AFAA-65E5005380C2}" presName="node" presStyleLbl="node1" presStyleIdx="2" presStyleCnt="6">
        <dgm:presLayoutVars>
          <dgm:bulletEnabled val="1"/>
        </dgm:presLayoutVars>
      </dgm:prSet>
      <dgm:spPr/>
    </dgm:pt>
    <dgm:pt modelId="{3F44F35B-2545-4FCF-BE37-16585D1B1EB2}" type="pres">
      <dgm:prSet presAssocID="{FF74357E-8F90-4864-9670-9521DA85777C}" presName="sibTrans" presStyleCnt="0"/>
      <dgm:spPr/>
    </dgm:pt>
    <dgm:pt modelId="{F97EBF25-FCB5-4DF9-AAB3-AFBB11B98577}" type="pres">
      <dgm:prSet presAssocID="{CA9038F3-E1AF-40CA-BC5D-332710BAA84F}" presName="node" presStyleLbl="node1" presStyleIdx="3" presStyleCnt="6">
        <dgm:presLayoutVars>
          <dgm:bulletEnabled val="1"/>
        </dgm:presLayoutVars>
      </dgm:prSet>
      <dgm:spPr/>
    </dgm:pt>
    <dgm:pt modelId="{A7A27E61-852F-4308-8B31-627DF96E6F3B}" type="pres">
      <dgm:prSet presAssocID="{F238F322-9EEC-45DF-AD6B-BA5104C18F3D}" presName="sibTrans" presStyleCnt="0"/>
      <dgm:spPr/>
    </dgm:pt>
    <dgm:pt modelId="{A4F2B16F-098A-4FDB-AAFE-44B8F51775ED}" type="pres">
      <dgm:prSet presAssocID="{78A0ABAC-DE32-4CC1-AFD5-5A33DD41431E}" presName="node" presStyleLbl="node1" presStyleIdx="4" presStyleCnt="6">
        <dgm:presLayoutVars>
          <dgm:bulletEnabled val="1"/>
        </dgm:presLayoutVars>
      </dgm:prSet>
      <dgm:spPr/>
    </dgm:pt>
    <dgm:pt modelId="{A4743891-C600-41D6-8BF0-A9275CD76210}" type="pres">
      <dgm:prSet presAssocID="{7732204B-0F89-4027-B0E1-0C861655B8D6}" presName="sibTrans" presStyleCnt="0"/>
      <dgm:spPr/>
    </dgm:pt>
    <dgm:pt modelId="{F804587B-2790-469C-BCAB-603094DE0187}" type="pres">
      <dgm:prSet presAssocID="{F4082406-51A8-4900-B635-6354D059235A}" presName="node" presStyleLbl="node1" presStyleIdx="5" presStyleCnt="6">
        <dgm:presLayoutVars>
          <dgm:bulletEnabled val="1"/>
        </dgm:presLayoutVars>
      </dgm:prSet>
      <dgm:spPr/>
    </dgm:pt>
  </dgm:ptLst>
  <dgm:cxnLst>
    <dgm:cxn modelId="{DC4DE200-4C41-469E-A5B6-0C11D470DF5B}" type="presOf" srcId="{4DA4BC70-3B94-428D-AFAA-65E5005380C2}" destId="{57C15B57-D82F-46CB-A3EE-5D2C23986B22}" srcOrd="0" destOrd="0" presId="urn:microsoft.com/office/officeart/2005/8/layout/default"/>
    <dgm:cxn modelId="{58A29302-A66C-4DF1-A93E-515DC0095C5B}" srcId="{4AF8C638-5B5C-491D-B043-5756664D7393}" destId="{78A0ABAC-DE32-4CC1-AFD5-5A33DD41431E}" srcOrd="4" destOrd="0" parTransId="{F8C4EEA5-D82E-4663-BAE1-2136FDE3A40B}" sibTransId="{7732204B-0F89-4027-B0E1-0C861655B8D6}"/>
    <dgm:cxn modelId="{4CDC7522-99CB-4EA0-898A-EE34C72BC75A}" srcId="{4AF8C638-5B5C-491D-B043-5756664D7393}" destId="{F4082406-51A8-4900-B635-6354D059235A}" srcOrd="5" destOrd="0" parTransId="{E664636C-67CE-4F1A-96F2-802E8EAA14A0}" sibTransId="{CF3E1D36-2BBB-443E-B950-DA5357EFD7E3}"/>
    <dgm:cxn modelId="{F2A0F23D-CC21-46C0-AD4A-3BA660DFFB0E}" type="presOf" srcId="{4AF8C638-5B5C-491D-B043-5756664D7393}" destId="{D7285650-37B7-4621-B09B-96CA2C9BD06B}" srcOrd="0" destOrd="0" presId="urn:microsoft.com/office/officeart/2005/8/layout/default"/>
    <dgm:cxn modelId="{FB2DEB55-D1A8-429D-9644-A4A6777C947C}" srcId="{4AF8C638-5B5C-491D-B043-5756664D7393}" destId="{4DA4BC70-3B94-428D-AFAA-65E5005380C2}" srcOrd="2" destOrd="0" parTransId="{77D9DD8A-FE84-4AAF-A736-2C60D7CCB09D}" sibTransId="{FF74357E-8F90-4864-9670-9521DA85777C}"/>
    <dgm:cxn modelId="{F11B207D-2F65-4E84-BAB1-DA1899B00783}" type="presOf" srcId="{78A0ABAC-DE32-4CC1-AFD5-5A33DD41431E}" destId="{A4F2B16F-098A-4FDB-AAFE-44B8F51775ED}" srcOrd="0" destOrd="0" presId="urn:microsoft.com/office/officeart/2005/8/layout/default"/>
    <dgm:cxn modelId="{0D22CF91-D03A-42EA-AC26-6033460887A1}" type="presOf" srcId="{F4082406-51A8-4900-B635-6354D059235A}" destId="{F804587B-2790-469C-BCAB-603094DE0187}" srcOrd="0" destOrd="0" presId="urn:microsoft.com/office/officeart/2005/8/layout/default"/>
    <dgm:cxn modelId="{637416A0-1204-4FCF-9F16-17EEF51C41CD}" type="presOf" srcId="{ABF2B8ED-F5EA-4DF2-82DF-90D2EA9AEC53}" destId="{8A46E1FD-C626-4E46-861F-753A3ED911CE}" srcOrd="0" destOrd="0" presId="urn:microsoft.com/office/officeart/2005/8/layout/default"/>
    <dgm:cxn modelId="{F6E790AA-549D-4E0D-B4C4-49C7BA895134}" srcId="{4AF8C638-5B5C-491D-B043-5756664D7393}" destId="{DA7AB186-5F9F-485E-9EE2-8A31569E3F2D}" srcOrd="0" destOrd="0" parTransId="{00B8A807-3497-4820-BAA1-6B890917E16F}" sibTransId="{6FCCD792-35C9-422E-9750-15352D0E2EFC}"/>
    <dgm:cxn modelId="{AFCB0EAC-2B08-4FF9-AF01-A94A9172DDA7}" srcId="{4AF8C638-5B5C-491D-B043-5756664D7393}" destId="{CA9038F3-E1AF-40CA-BC5D-332710BAA84F}" srcOrd="3" destOrd="0" parTransId="{4058862A-F582-4F91-A5ED-7A96D78ED673}" sibTransId="{F238F322-9EEC-45DF-AD6B-BA5104C18F3D}"/>
    <dgm:cxn modelId="{7CED30D6-6937-4857-A9B4-D1EE8EB9AD64}" type="presOf" srcId="{DA7AB186-5F9F-485E-9EE2-8A31569E3F2D}" destId="{4C5DD40D-DB97-4EFE-B834-E52D6E9DFE15}" srcOrd="0" destOrd="0" presId="urn:microsoft.com/office/officeart/2005/8/layout/default"/>
    <dgm:cxn modelId="{1D27B3E9-97E3-488E-8680-82D29C42B72C}" type="presOf" srcId="{CA9038F3-E1AF-40CA-BC5D-332710BAA84F}" destId="{F97EBF25-FCB5-4DF9-AAB3-AFBB11B98577}" srcOrd="0" destOrd="0" presId="urn:microsoft.com/office/officeart/2005/8/layout/default"/>
    <dgm:cxn modelId="{08601DEB-7F66-4B85-8433-537C681B2758}" srcId="{4AF8C638-5B5C-491D-B043-5756664D7393}" destId="{ABF2B8ED-F5EA-4DF2-82DF-90D2EA9AEC53}" srcOrd="1" destOrd="0" parTransId="{2F2BA9AD-8585-4C5D-8693-AFB1DC543617}" sibTransId="{7DDCE18B-9FF2-4097-8021-25787B1E66C0}"/>
    <dgm:cxn modelId="{BDD02F66-F587-403E-B3D6-4E3274C5E9FA}" type="presParOf" srcId="{D7285650-37B7-4621-B09B-96CA2C9BD06B}" destId="{4C5DD40D-DB97-4EFE-B834-E52D6E9DFE15}" srcOrd="0" destOrd="0" presId="urn:microsoft.com/office/officeart/2005/8/layout/default"/>
    <dgm:cxn modelId="{A0992B30-488E-47C1-B217-4BECE1756299}" type="presParOf" srcId="{D7285650-37B7-4621-B09B-96CA2C9BD06B}" destId="{E7A52453-DC32-4517-BEE5-1096889B5D65}" srcOrd="1" destOrd="0" presId="urn:microsoft.com/office/officeart/2005/8/layout/default"/>
    <dgm:cxn modelId="{346755FC-F75B-49D0-BDF3-494775F5FA72}" type="presParOf" srcId="{D7285650-37B7-4621-B09B-96CA2C9BD06B}" destId="{8A46E1FD-C626-4E46-861F-753A3ED911CE}" srcOrd="2" destOrd="0" presId="urn:microsoft.com/office/officeart/2005/8/layout/default"/>
    <dgm:cxn modelId="{042A1C3B-0FF5-40F5-AE71-02B77786D7D1}" type="presParOf" srcId="{D7285650-37B7-4621-B09B-96CA2C9BD06B}" destId="{35A2454F-83E9-4E6B-9CCA-2F8C96B63DFD}" srcOrd="3" destOrd="0" presId="urn:microsoft.com/office/officeart/2005/8/layout/default"/>
    <dgm:cxn modelId="{2CD2D170-9AC5-43FD-AE8A-B616A910E956}" type="presParOf" srcId="{D7285650-37B7-4621-B09B-96CA2C9BD06B}" destId="{57C15B57-D82F-46CB-A3EE-5D2C23986B22}" srcOrd="4" destOrd="0" presId="urn:microsoft.com/office/officeart/2005/8/layout/default"/>
    <dgm:cxn modelId="{7B2BDF4B-7B32-4E31-BDA8-59AFF792C9FE}" type="presParOf" srcId="{D7285650-37B7-4621-B09B-96CA2C9BD06B}" destId="{3F44F35B-2545-4FCF-BE37-16585D1B1EB2}" srcOrd="5" destOrd="0" presId="urn:microsoft.com/office/officeart/2005/8/layout/default"/>
    <dgm:cxn modelId="{CD86531A-4EFE-40D3-9C4C-A909E02DC89F}" type="presParOf" srcId="{D7285650-37B7-4621-B09B-96CA2C9BD06B}" destId="{F97EBF25-FCB5-4DF9-AAB3-AFBB11B98577}" srcOrd="6" destOrd="0" presId="urn:microsoft.com/office/officeart/2005/8/layout/default"/>
    <dgm:cxn modelId="{F8AE5E6A-8A48-473A-A914-7BF004FB5536}" type="presParOf" srcId="{D7285650-37B7-4621-B09B-96CA2C9BD06B}" destId="{A7A27E61-852F-4308-8B31-627DF96E6F3B}" srcOrd="7" destOrd="0" presId="urn:microsoft.com/office/officeart/2005/8/layout/default"/>
    <dgm:cxn modelId="{BA69A0DC-1430-4D40-BCA4-E19B1D07591E}" type="presParOf" srcId="{D7285650-37B7-4621-B09B-96CA2C9BD06B}" destId="{A4F2B16F-098A-4FDB-AAFE-44B8F51775ED}" srcOrd="8" destOrd="0" presId="urn:microsoft.com/office/officeart/2005/8/layout/default"/>
    <dgm:cxn modelId="{4E013E20-FB6A-4F78-84FC-690DB6BC19CC}" type="presParOf" srcId="{D7285650-37B7-4621-B09B-96CA2C9BD06B}" destId="{A4743891-C600-41D6-8BF0-A9275CD76210}" srcOrd="9" destOrd="0" presId="urn:microsoft.com/office/officeart/2005/8/layout/default"/>
    <dgm:cxn modelId="{2872FABC-77D2-43D0-9FED-EA4EF88AE4AD}" type="presParOf" srcId="{D7285650-37B7-4621-B09B-96CA2C9BD06B}" destId="{F804587B-2790-469C-BCAB-603094DE0187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A77DDA6-AAAD-4D0A-9B46-05CAAA90BDFF}" type="doc">
      <dgm:prSet loTypeId="urn:microsoft.com/office/officeart/2005/8/layout/defaul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F993B448-3440-4F4E-9D30-49F924E507CE}">
      <dgm:prSet/>
      <dgm:spPr/>
      <dgm:t>
        <a:bodyPr/>
        <a:lstStyle/>
        <a:p>
          <a:r>
            <a:rPr lang="cs-CZ" b="1"/>
            <a:t>Respektovat emoce</a:t>
          </a:r>
          <a:endParaRPr lang="en-US"/>
        </a:p>
      </dgm:t>
    </dgm:pt>
    <dgm:pt modelId="{06B48F8E-36F4-4F30-A725-E74B959B39EA}" type="parTrans" cxnId="{94CADF63-F246-4E98-9B5D-242944A7C51D}">
      <dgm:prSet/>
      <dgm:spPr/>
      <dgm:t>
        <a:bodyPr/>
        <a:lstStyle/>
        <a:p>
          <a:endParaRPr lang="en-US"/>
        </a:p>
      </dgm:t>
    </dgm:pt>
    <dgm:pt modelId="{C8F2043D-F9A1-463F-8DB5-9B586C3BD016}" type="sibTrans" cxnId="{94CADF63-F246-4E98-9B5D-242944A7C51D}">
      <dgm:prSet/>
      <dgm:spPr/>
      <dgm:t>
        <a:bodyPr/>
        <a:lstStyle/>
        <a:p>
          <a:endParaRPr lang="en-US"/>
        </a:p>
      </dgm:t>
    </dgm:pt>
    <dgm:pt modelId="{BC97051D-73E4-4051-BD48-FC16B8530098}">
      <dgm:prSet/>
      <dgm:spPr/>
      <dgm:t>
        <a:bodyPr/>
        <a:lstStyle/>
        <a:p>
          <a:r>
            <a:rPr lang="cs-CZ"/>
            <a:t>Schopnost sdílet a sdělovat</a:t>
          </a:r>
          <a:endParaRPr lang="en-US"/>
        </a:p>
      </dgm:t>
    </dgm:pt>
    <dgm:pt modelId="{170ED527-3831-4E7B-9E51-81544079E4C2}" type="parTrans" cxnId="{7959D8FC-A01A-48A1-95BB-A5349F65E074}">
      <dgm:prSet/>
      <dgm:spPr/>
      <dgm:t>
        <a:bodyPr/>
        <a:lstStyle/>
        <a:p>
          <a:endParaRPr lang="en-US"/>
        </a:p>
      </dgm:t>
    </dgm:pt>
    <dgm:pt modelId="{6536B572-07D4-48EE-AC56-28FC792B76B4}" type="sibTrans" cxnId="{7959D8FC-A01A-48A1-95BB-A5349F65E074}">
      <dgm:prSet/>
      <dgm:spPr/>
      <dgm:t>
        <a:bodyPr/>
        <a:lstStyle/>
        <a:p>
          <a:endParaRPr lang="en-US"/>
        </a:p>
      </dgm:t>
    </dgm:pt>
    <dgm:pt modelId="{EA2B7405-EB71-4F5B-9DD8-0EF911FFB8B6}">
      <dgm:prSet/>
      <dgm:spPr/>
      <dgm:t>
        <a:bodyPr/>
        <a:lstStyle/>
        <a:p>
          <a:r>
            <a:rPr lang="cs-CZ" b="1" dirty="0"/>
            <a:t>Dobrý kontakt s tělem </a:t>
          </a:r>
        </a:p>
        <a:p>
          <a:r>
            <a:rPr lang="cs-CZ" dirty="0"/>
            <a:t>(člověk v krizi nevnímá bolest, nevnímá tělo)</a:t>
          </a:r>
          <a:endParaRPr lang="en-US" dirty="0"/>
        </a:p>
      </dgm:t>
    </dgm:pt>
    <dgm:pt modelId="{C90E53B3-DDBB-4FD5-8C0F-AB5573A4E227}" type="parTrans" cxnId="{90590A89-B1AD-420C-8337-46A3C1882191}">
      <dgm:prSet/>
      <dgm:spPr/>
      <dgm:t>
        <a:bodyPr/>
        <a:lstStyle/>
        <a:p>
          <a:endParaRPr lang="en-US"/>
        </a:p>
      </dgm:t>
    </dgm:pt>
    <dgm:pt modelId="{F0EE35B3-A19A-483C-A80D-EFFA33693190}" type="sibTrans" cxnId="{90590A89-B1AD-420C-8337-46A3C1882191}">
      <dgm:prSet/>
      <dgm:spPr/>
      <dgm:t>
        <a:bodyPr/>
        <a:lstStyle/>
        <a:p>
          <a:endParaRPr lang="en-US"/>
        </a:p>
      </dgm:t>
    </dgm:pt>
    <dgm:pt modelId="{081CD193-1B47-4011-BBF7-6C71F1CD9975}">
      <dgm:prSet/>
      <dgm:spPr/>
      <dgm:t>
        <a:bodyPr/>
        <a:lstStyle/>
        <a:p>
          <a:r>
            <a:rPr lang="cs-CZ"/>
            <a:t>Kontakt, vcítit se</a:t>
          </a:r>
          <a:endParaRPr lang="en-US"/>
        </a:p>
      </dgm:t>
    </dgm:pt>
    <dgm:pt modelId="{97E1CF1F-F82F-42BC-A724-7FAC0B4283EC}" type="parTrans" cxnId="{C10918A0-9B5E-46F1-A46B-182438B066D2}">
      <dgm:prSet/>
      <dgm:spPr/>
      <dgm:t>
        <a:bodyPr/>
        <a:lstStyle/>
        <a:p>
          <a:endParaRPr lang="en-US"/>
        </a:p>
      </dgm:t>
    </dgm:pt>
    <dgm:pt modelId="{F4D65854-F892-41EC-A334-09D6054BF6CE}" type="sibTrans" cxnId="{C10918A0-9B5E-46F1-A46B-182438B066D2}">
      <dgm:prSet/>
      <dgm:spPr/>
      <dgm:t>
        <a:bodyPr/>
        <a:lstStyle/>
        <a:p>
          <a:endParaRPr lang="en-US"/>
        </a:p>
      </dgm:t>
    </dgm:pt>
    <dgm:pt modelId="{CE369632-AE6C-4D46-ACB5-D820B0BB34B1}">
      <dgm:prSet/>
      <dgm:spPr/>
      <dgm:t>
        <a:bodyPr/>
        <a:lstStyle/>
        <a:p>
          <a:r>
            <a:rPr lang="cs-CZ"/>
            <a:t>Kontakt s vlastními potřebami</a:t>
          </a:r>
          <a:endParaRPr lang="en-US"/>
        </a:p>
      </dgm:t>
    </dgm:pt>
    <dgm:pt modelId="{1AC5D984-6C18-411E-80A4-239F44A3E3B4}" type="parTrans" cxnId="{A9581123-96BF-4EA3-B5E9-3572973C568E}">
      <dgm:prSet/>
      <dgm:spPr/>
      <dgm:t>
        <a:bodyPr/>
        <a:lstStyle/>
        <a:p>
          <a:endParaRPr lang="en-US"/>
        </a:p>
      </dgm:t>
    </dgm:pt>
    <dgm:pt modelId="{6100C30E-49B7-46F3-8227-6CA7F0F9FEB2}" type="sibTrans" cxnId="{A9581123-96BF-4EA3-B5E9-3572973C568E}">
      <dgm:prSet/>
      <dgm:spPr/>
      <dgm:t>
        <a:bodyPr/>
        <a:lstStyle/>
        <a:p>
          <a:endParaRPr lang="en-US"/>
        </a:p>
      </dgm:t>
    </dgm:pt>
    <dgm:pt modelId="{8B1908F5-1D73-45C5-83FA-5577857282DF}">
      <dgm:prSet/>
      <dgm:spPr/>
      <dgm:t>
        <a:bodyPr/>
        <a:lstStyle/>
        <a:p>
          <a:r>
            <a:rPr lang="cs-CZ"/>
            <a:t>Vědomí vlastní hranice</a:t>
          </a:r>
          <a:endParaRPr lang="en-US"/>
        </a:p>
      </dgm:t>
    </dgm:pt>
    <dgm:pt modelId="{F1BBAF11-CC45-449A-855D-95A7344F29DC}" type="parTrans" cxnId="{D3E01E92-B405-4FCC-9352-55D28B7AD257}">
      <dgm:prSet/>
      <dgm:spPr/>
      <dgm:t>
        <a:bodyPr/>
        <a:lstStyle/>
        <a:p>
          <a:endParaRPr lang="en-US"/>
        </a:p>
      </dgm:t>
    </dgm:pt>
    <dgm:pt modelId="{D22D65CB-2236-41CC-A41B-24296B92069A}" type="sibTrans" cxnId="{D3E01E92-B405-4FCC-9352-55D28B7AD257}">
      <dgm:prSet/>
      <dgm:spPr/>
      <dgm:t>
        <a:bodyPr/>
        <a:lstStyle/>
        <a:p>
          <a:endParaRPr lang="en-US"/>
        </a:p>
      </dgm:t>
    </dgm:pt>
    <dgm:pt modelId="{E31F3883-87F0-4851-9171-E7E622E4EDF2}">
      <dgm:prSet/>
      <dgm:spPr/>
      <dgm:t>
        <a:bodyPr/>
        <a:lstStyle/>
        <a:p>
          <a:r>
            <a:rPr lang="cs-CZ" b="1"/>
            <a:t>Využít vlastních zkušeností, dát na rady a zkušenosti druhých</a:t>
          </a:r>
          <a:endParaRPr lang="en-US"/>
        </a:p>
      </dgm:t>
    </dgm:pt>
    <dgm:pt modelId="{4437DBD7-FC77-41DE-9A4C-AF12CC4C3528}" type="parTrans" cxnId="{69FF295E-992C-4FE9-98BB-DA4F2A03AC0A}">
      <dgm:prSet/>
      <dgm:spPr/>
      <dgm:t>
        <a:bodyPr/>
        <a:lstStyle/>
        <a:p>
          <a:endParaRPr lang="en-US"/>
        </a:p>
      </dgm:t>
    </dgm:pt>
    <dgm:pt modelId="{16B1BC6E-AD2F-400D-B28C-33DD9B3E9F6A}" type="sibTrans" cxnId="{69FF295E-992C-4FE9-98BB-DA4F2A03AC0A}">
      <dgm:prSet/>
      <dgm:spPr/>
      <dgm:t>
        <a:bodyPr/>
        <a:lstStyle/>
        <a:p>
          <a:endParaRPr lang="en-US"/>
        </a:p>
      </dgm:t>
    </dgm:pt>
    <dgm:pt modelId="{6C34DDAC-97DA-48F2-A0B1-FD15325605B8}" type="pres">
      <dgm:prSet presAssocID="{8A77DDA6-AAAD-4D0A-9B46-05CAAA90BDFF}" presName="diagram" presStyleCnt="0">
        <dgm:presLayoutVars>
          <dgm:dir/>
          <dgm:resizeHandles val="exact"/>
        </dgm:presLayoutVars>
      </dgm:prSet>
      <dgm:spPr/>
    </dgm:pt>
    <dgm:pt modelId="{80894BC3-CEB7-429C-B2E2-1B06B9B25C4E}" type="pres">
      <dgm:prSet presAssocID="{F993B448-3440-4F4E-9D30-49F924E507CE}" presName="node" presStyleLbl="node1" presStyleIdx="0" presStyleCnt="7">
        <dgm:presLayoutVars>
          <dgm:bulletEnabled val="1"/>
        </dgm:presLayoutVars>
      </dgm:prSet>
      <dgm:spPr/>
    </dgm:pt>
    <dgm:pt modelId="{ECC285E7-E024-4F57-B662-E6AABF78788B}" type="pres">
      <dgm:prSet presAssocID="{C8F2043D-F9A1-463F-8DB5-9B586C3BD016}" presName="sibTrans" presStyleCnt="0"/>
      <dgm:spPr/>
    </dgm:pt>
    <dgm:pt modelId="{0408154C-DD7E-4959-BDCE-C8FFA7229C80}" type="pres">
      <dgm:prSet presAssocID="{BC97051D-73E4-4051-BD48-FC16B8530098}" presName="node" presStyleLbl="node1" presStyleIdx="1" presStyleCnt="7">
        <dgm:presLayoutVars>
          <dgm:bulletEnabled val="1"/>
        </dgm:presLayoutVars>
      </dgm:prSet>
      <dgm:spPr/>
    </dgm:pt>
    <dgm:pt modelId="{EB6C92B2-AE75-4C91-8C55-667687EA7757}" type="pres">
      <dgm:prSet presAssocID="{6536B572-07D4-48EE-AC56-28FC792B76B4}" presName="sibTrans" presStyleCnt="0"/>
      <dgm:spPr/>
    </dgm:pt>
    <dgm:pt modelId="{CC1FE4BA-45FD-4401-9AAD-11B29AFFA8FF}" type="pres">
      <dgm:prSet presAssocID="{EA2B7405-EB71-4F5B-9DD8-0EF911FFB8B6}" presName="node" presStyleLbl="node1" presStyleIdx="2" presStyleCnt="7">
        <dgm:presLayoutVars>
          <dgm:bulletEnabled val="1"/>
        </dgm:presLayoutVars>
      </dgm:prSet>
      <dgm:spPr/>
    </dgm:pt>
    <dgm:pt modelId="{094CFE20-7D75-4828-918D-77738C21E9F5}" type="pres">
      <dgm:prSet presAssocID="{F0EE35B3-A19A-483C-A80D-EFFA33693190}" presName="sibTrans" presStyleCnt="0"/>
      <dgm:spPr/>
    </dgm:pt>
    <dgm:pt modelId="{75A5F6BB-0434-4BC1-A6B5-19AA9A9D21DE}" type="pres">
      <dgm:prSet presAssocID="{081CD193-1B47-4011-BBF7-6C71F1CD9975}" presName="node" presStyleLbl="node1" presStyleIdx="3" presStyleCnt="7">
        <dgm:presLayoutVars>
          <dgm:bulletEnabled val="1"/>
        </dgm:presLayoutVars>
      </dgm:prSet>
      <dgm:spPr/>
    </dgm:pt>
    <dgm:pt modelId="{FAC87634-384A-4651-A98B-8DE43A68C946}" type="pres">
      <dgm:prSet presAssocID="{F4D65854-F892-41EC-A334-09D6054BF6CE}" presName="sibTrans" presStyleCnt="0"/>
      <dgm:spPr/>
    </dgm:pt>
    <dgm:pt modelId="{848FF878-6E77-46E0-926E-27BCA6E2EDB3}" type="pres">
      <dgm:prSet presAssocID="{CE369632-AE6C-4D46-ACB5-D820B0BB34B1}" presName="node" presStyleLbl="node1" presStyleIdx="4" presStyleCnt="7">
        <dgm:presLayoutVars>
          <dgm:bulletEnabled val="1"/>
        </dgm:presLayoutVars>
      </dgm:prSet>
      <dgm:spPr/>
    </dgm:pt>
    <dgm:pt modelId="{A8D632D0-E8D1-4AFA-ACA2-1F456C01D4FC}" type="pres">
      <dgm:prSet presAssocID="{6100C30E-49B7-46F3-8227-6CA7F0F9FEB2}" presName="sibTrans" presStyleCnt="0"/>
      <dgm:spPr/>
    </dgm:pt>
    <dgm:pt modelId="{DDED102E-223D-413C-AC1D-4A98E0F841AB}" type="pres">
      <dgm:prSet presAssocID="{8B1908F5-1D73-45C5-83FA-5577857282DF}" presName="node" presStyleLbl="node1" presStyleIdx="5" presStyleCnt="7">
        <dgm:presLayoutVars>
          <dgm:bulletEnabled val="1"/>
        </dgm:presLayoutVars>
      </dgm:prSet>
      <dgm:spPr/>
    </dgm:pt>
    <dgm:pt modelId="{FDFB9ECA-DFC1-44B4-900F-4CF618234817}" type="pres">
      <dgm:prSet presAssocID="{D22D65CB-2236-41CC-A41B-24296B92069A}" presName="sibTrans" presStyleCnt="0"/>
      <dgm:spPr/>
    </dgm:pt>
    <dgm:pt modelId="{E023F802-6723-4C93-B185-11DBF891DFC8}" type="pres">
      <dgm:prSet presAssocID="{E31F3883-87F0-4851-9171-E7E622E4EDF2}" presName="node" presStyleLbl="node1" presStyleIdx="6" presStyleCnt="7">
        <dgm:presLayoutVars>
          <dgm:bulletEnabled val="1"/>
        </dgm:presLayoutVars>
      </dgm:prSet>
      <dgm:spPr/>
    </dgm:pt>
  </dgm:ptLst>
  <dgm:cxnLst>
    <dgm:cxn modelId="{0FCF6E01-815C-4677-8F54-011287E6A1AD}" type="presOf" srcId="{8B1908F5-1D73-45C5-83FA-5577857282DF}" destId="{DDED102E-223D-413C-AC1D-4A98E0F841AB}" srcOrd="0" destOrd="0" presId="urn:microsoft.com/office/officeart/2005/8/layout/default"/>
    <dgm:cxn modelId="{68AB4911-4AB2-4040-83D3-8645A1A60775}" type="presOf" srcId="{F993B448-3440-4F4E-9D30-49F924E507CE}" destId="{80894BC3-CEB7-429C-B2E2-1B06B9B25C4E}" srcOrd="0" destOrd="0" presId="urn:microsoft.com/office/officeart/2005/8/layout/default"/>
    <dgm:cxn modelId="{A9581123-96BF-4EA3-B5E9-3572973C568E}" srcId="{8A77DDA6-AAAD-4D0A-9B46-05CAAA90BDFF}" destId="{CE369632-AE6C-4D46-ACB5-D820B0BB34B1}" srcOrd="4" destOrd="0" parTransId="{1AC5D984-6C18-411E-80A4-239F44A3E3B4}" sibTransId="{6100C30E-49B7-46F3-8227-6CA7F0F9FEB2}"/>
    <dgm:cxn modelId="{69FF295E-992C-4FE9-98BB-DA4F2A03AC0A}" srcId="{8A77DDA6-AAAD-4D0A-9B46-05CAAA90BDFF}" destId="{E31F3883-87F0-4851-9171-E7E622E4EDF2}" srcOrd="6" destOrd="0" parTransId="{4437DBD7-FC77-41DE-9A4C-AF12CC4C3528}" sibTransId="{16B1BC6E-AD2F-400D-B28C-33DD9B3E9F6A}"/>
    <dgm:cxn modelId="{0AC60042-CB22-4C26-9B02-08D3BF697247}" type="presOf" srcId="{BC97051D-73E4-4051-BD48-FC16B8530098}" destId="{0408154C-DD7E-4959-BDCE-C8FFA7229C80}" srcOrd="0" destOrd="0" presId="urn:microsoft.com/office/officeart/2005/8/layout/default"/>
    <dgm:cxn modelId="{4A859C63-2536-4176-9495-B9F80ED98CFD}" type="presOf" srcId="{CE369632-AE6C-4D46-ACB5-D820B0BB34B1}" destId="{848FF878-6E77-46E0-926E-27BCA6E2EDB3}" srcOrd="0" destOrd="0" presId="urn:microsoft.com/office/officeart/2005/8/layout/default"/>
    <dgm:cxn modelId="{94CADF63-F246-4E98-9B5D-242944A7C51D}" srcId="{8A77DDA6-AAAD-4D0A-9B46-05CAAA90BDFF}" destId="{F993B448-3440-4F4E-9D30-49F924E507CE}" srcOrd="0" destOrd="0" parTransId="{06B48F8E-36F4-4F30-A725-E74B959B39EA}" sibTransId="{C8F2043D-F9A1-463F-8DB5-9B586C3BD016}"/>
    <dgm:cxn modelId="{1F12BA6C-26AF-4EEB-95C4-C5F766E2AFC6}" type="presOf" srcId="{E31F3883-87F0-4851-9171-E7E622E4EDF2}" destId="{E023F802-6723-4C93-B185-11DBF891DFC8}" srcOrd="0" destOrd="0" presId="urn:microsoft.com/office/officeart/2005/8/layout/default"/>
    <dgm:cxn modelId="{90590A89-B1AD-420C-8337-46A3C1882191}" srcId="{8A77DDA6-AAAD-4D0A-9B46-05CAAA90BDFF}" destId="{EA2B7405-EB71-4F5B-9DD8-0EF911FFB8B6}" srcOrd="2" destOrd="0" parTransId="{C90E53B3-DDBB-4FD5-8C0F-AB5573A4E227}" sibTransId="{F0EE35B3-A19A-483C-A80D-EFFA33693190}"/>
    <dgm:cxn modelId="{D3E01E92-B405-4FCC-9352-55D28B7AD257}" srcId="{8A77DDA6-AAAD-4D0A-9B46-05CAAA90BDFF}" destId="{8B1908F5-1D73-45C5-83FA-5577857282DF}" srcOrd="5" destOrd="0" parTransId="{F1BBAF11-CC45-449A-855D-95A7344F29DC}" sibTransId="{D22D65CB-2236-41CC-A41B-24296B92069A}"/>
    <dgm:cxn modelId="{C10918A0-9B5E-46F1-A46B-182438B066D2}" srcId="{8A77DDA6-AAAD-4D0A-9B46-05CAAA90BDFF}" destId="{081CD193-1B47-4011-BBF7-6C71F1CD9975}" srcOrd="3" destOrd="0" parTransId="{97E1CF1F-F82F-42BC-A724-7FAC0B4283EC}" sibTransId="{F4D65854-F892-41EC-A334-09D6054BF6CE}"/>
    <dgm:cxn modelId="{8CE6B5BA-FA36-4D62-8E09-1A2F31834337}" type="presOf" srcId="{EA2B7405-EB71-4F5B-9DD8-0EF911FFB8B6}" destId="{CC1FE4BA-45FD-4401-9AAD-11B29AFFA8FF}" srcOrd="0" destOrd="0" presId="urn:microsoft.com/office/officeart/2005/8/layout/default"/>
    <dgm:cxn modelId="{C79DF9CD-1C1D-4CB1-BA06-E4373274FFDD}" type="presOf" srcId="{081CD193-1B47-4011-BBF7-6C71F1CD9975}" destId="{75A5F6BB-0434-4BC1-A6B5-19AA9A9D21DE}" srcOrd="0" destOrd="0" presId="urn:microsoft.com/office/officeart/2005/8/layout/default"/>
    <dgm:cxn modelId="{9C0B65E1-33A5-46CC-A0EB-255FB68EFDB4}" type="presOf" srcId="{8A77DDA6-AAAD-4D0A-9B46-05CAAA90BDFF}" destId="{6C34DDAC-97DA-48F2-A0B1-FD15325605B8}" srcOrd="0" destOrd="0" presId="urn:microsoft.com/office/officeart/2005/8/layout/default"/>
    <dgm:cxn modelId="{7959D8FC-A01A-48A1-95BB-A5349F65E074}" srcId="{8A77DDA6-AAAD-4D0A-9B46-05CAAA90BDFF}" destId="{BC97051D-73E4-4051-BD48-FC16B8530098}" srcOrd="1" destOrd="0" parTransId="{170ED527-3831-4E7B-9E51-81544079E4C2}" sibTransId="{6536B572-07D4-48EE-AC56-28FC792B76B4}"/>
    <dgm:cxn modelId="{14F03236-C126-4E64-A7AB-63D74D8097E8}" type="presParOf" srcId="{6C34DDAC-97DA-48F2-A0B1-FD15325605B8}" destId="{80894BC3-CEB7-429C-B2E2-1B06B9B25C4E}" srcOrd="0" destOrd="0" presId="urn:microsoft.com/office/officeart/2005/8/layout/default"/>
    <dgm:cxn modelId="{7D0ED0FB-379A-486A-9A50-209928E9F25B}" type="presParOf" srcId="{6C34DDAC-97DA-48F2-A0B1-FD15325605B8}" destId="{ECC285E7-E024-4F57-B662-E6AABF78788B}" srcOrd="1" destOrd="0" presId="urn:microsoft.com/office/officeart/2005/8/layout/default"/>
    <dgm:cxn modelId="{E7B043E1-05C2-4D8E-B409-210FBD511D8F}" type="presParOf" srcId="{6C34DDAC-97DA-48F2-A0B1-FD15325605B8}" destId="{0408154C-DD7E-4959-BDCE-C8FFA7229C80}" srcOrd="2" destOrd="0" presId="urn:microsoft.com/office/officeart/2005/8/layout/default"/>
    <dgm:cxn modelId="{F5377986-1055-4B8E-A5C9-08D6F6D8ABA0}" type="presParOf" srcId="{6C34DDAC-97DA-48F2-A0B1-FD15325605B8}" destId="{EB6C92B2-AE75-4C91-8C55-667687EA7757}" srcOrd="3" destOrd="0" presId="urn:microsoft.com/office/officeart/2005/8/layout/default"/>
    <dgm:cxn modelId="{6B06954C-B6DA-45DD-BF00-25167477B8FF}" type="presParOf" srcId="{6C34DDAC-97DA-48F2-A0B1-FD15325605B8}" destId="{CC1FE4BA-45FD-4401-9AAD-11B29AFFA8FF}" srcOrd="4" destOrd="0" presId="urn:microsoft.com/office/officeart/2005/8/layout/default"/>
    <dgm:cxn modelId="{7D41BA42-E5D9-48D1-8014-56BE04B2E6EA}" type="presParOf" srcId="{6C34DDAC-97DA-48F2-A0B1-FD15325605B8}" destId="{094CFE20-7D75-4828-918D-77738C21E9F5}" srcOrd="5" destOrd="0" presId="urn:microsoft.com/office/officeart/2005/8/layout/default"/>
    <dgm:cxn modelId="{C3778326-9BF5-4F30-B861-1056124F4EB9}" type="presParOf" srcId="{6C34DDAC-97DA-48F2-A0B1-FD15325605B8}" destId="{75A5F6BB-0434-4BC1-A6B5-19AA9A9D21DE}" srcOrd="6" destOrd="0" presId="urn:microsoft.com/office/officeart/2005/8/layout/default"/>
    <dgm:cxn modelId="{586C8C07-6549-4BAD-801E-FF9E557BF71D}" type="presParOf" srcId="{6C34DDAC-97DA-48F2-A0B1-FD15325605B8}" destId="{FAC87634-384A-4651-A98B-8DE43A68C946}" srcOrd="7" destOrd="0" presId="urn:microsoft.com/office/officeart/2005/8/layout/default"/>
    <dgm:cxn modelId="{C830591F-DD48-406F-BE03-B74A07A60F5B}" type="presParOf" srcId="{6C34DDAC-97DA-48F2-A0B1-FD15325605B8}" destId="{848FF878-6E77-46E0-926E-27BCA6E2EDB3}" srcOrd="8" destOrd="0" presId="urn:microsoft.com/office/officeart/2005/8/layout/default"/>
    <dgm:cxn modelId="{E053199C-0FBB-45CC-BDB6-D71A0CF74029}" type="presParOf" srcId="{6C34DDAC-97DA-48F2-A0B1-FD15325605B8}" destId="{A8D632D0-E8D1-4AFA-ACA2-1F456C01D4FC}" srcOrd="9" destOrd="0" presId="urn:microsoft.com/office/officeart/2005/8/layout/default"/>
    <dgm:cxn modelId="{A2BD2CBF-436E-4EB5-86F2-B87F956D5C36}" type="presParOf" srcId="{6C34DDAC-97DA-48F2-A0B1-FD15325605B8}" destId="{DDED102E-223D-413C-AC1D-4A98E0F841AB}" srcOrd="10" destOrd="0" presId="urn:microsoft.com/office/officeart/2005/8/layout/default"/>
    <dgm:cxn modelId="{6BBACCAB-ABA1-4899-B1AC-BE371A8795E1}" type="presParOf" srcId="{6C34DDAC-97DA-48F2-A0B1-FD15325605B8}" destId="{FDFB9ECA-DFC1-44B4-900F-4CF618234817}" srcOrd="11" destOrd="0" presId="urn:microsoft.com/office/officeart/2005/8/layout/default"/>
    <dgm:cxn modelId="{DD7703DE-726F-425D-AA58-C4BEDD754395}" type="presParOf" srcId="{6C34DDAC-97DA-48F2-A0B1-FD15325605B8}" destId="{E023F802-6723-4C93-B185-11DBF891DFC8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CD6BD78-40F5-4E35-8873-D90E9F1E9920}" type="doc">
      <dgm:prSet loTypeId="urn:microsoft.com/office/officeart/2018/5/layout/IconCircleLabelList#1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9DF3B0BC-5A5D-41E9-98E8-AA6EC80BF99D}">
      <dgm:prSet custT="1"/>
      <dgm:spPr/>
      <dgm:t>
        <a:bodyPr/>
        <a:lstStyle/>
        <a:p>
          <a:pPr>
            <a:defRPr cap="all"/>
          </a:pPr>
          <a:endParaRPr lang="cs-CZ" sz="2400" b="1" dirty="0"/>
        </a:p>
        <a:p>
          <a:pPr>
            <a:defRPr cap="all"/>
          </a:pPr>
          <a:r>
            <a:rPr lang="cs-CZ" sz="2400" b="1" dirty="0"/>
            <a:t>Schopnost využít přirozené komunity lidí</a:t>
          </a:r>
          <a:endParaRPr lang="en-US" sz="2400" dirty="0"/>
        </a:p>
      </dgm:t>
    </dgm:pt>
    <dgm:pt modelId="{03D3D798-B5DD-4E5E-BF0E-C3D9C8FE0039}" type="parTrans" cxnId="{8D3B688D-D815-4135-A2D7-438D837EECA3}">
      <dgm:prSet/>
      <dgm:spPr/>
      <dgm:t>
        <a:bodyPr/>
        <a:lstStyle/>
        <a:p>
          <a:endParaRPr lang="en-US"/>
        </a:p>
      </dgm:t>
    </dgm:pt>
    <dgm:pt modelId="{BB0377CB-B4C5-4987-92EA-B659AC73D485}" type="sibTrans" cxnId="{8D3B688D-D815-4135-A2D7-438D837EECA3}">
      <dgm:prSet/>
      <dgm:spPr/>
      <dgm:t>
        <a:bodyPr/>
        <a:lstStyle/>
        <a:p>
          <a:endParaRPr lang="en-US"/>
        </a:p>
      </dgm:t>
    </dgm:pt>
    <dgm:pt modelId="{C7607717-EF14-4A4B-8D63-2837AA9D2A3D}">
      <dgm:prSet custT="1"/>
      <dgm:spPr/>
      <dgm:t>
        <a:bodyPr/>
        <a:lstStyle/>
        <a:p>
          <a:pPr>
            <a:defRPr cap="all"/>
          </a:pPr>
          <a:endParaRPr lang="cs-CZ" sz="2000" b="1" dirty="0"/>
        </a:p>
        <a:p>
          <a:pPr>
            <a:defRPr cap="all"/>
          </a:pPr>
          <a:r>
            <a:rPr lang="cs-CZ" sz="2400" b="1" dirty="0"/>
            <a:t>Schopnost využít vzorců kolektivního chování</a:t>
          </a:r>
          <a:endParaRPr lang="en-US" sz="2400" dirty="0"/>
        </a:p>
      </dgm:t>
    </dgm:pt>
    <dgm:pt modelId="{0D7BB57F-F67D-4AC3-97F6-7BE24AECC171}" type="parTrans" cxnId="{2439305D-58F6-4206-ADBE-F48B83F29596}">
      <dgm:prSet/>
      <dgm:spPr/>
      <dgm:t>
        <a:bodyPr/>
        <a:lstStyle/>
        <a:p>
          <a:endParaRPr lang="en-US"/>
        </a:p>
      </dgm:t>
    </dgm:pt>
    <dgm:pt modelId="{FADD8D36-78BE-4048-92B3-22BA47B70990}" type="sibTrans" cxnId="{2439305D-58F6-4206-ADBE-F48B83F29596}">
      <dgm:prSet/>
      <dgm:spPr/>
      <dgm:t>
        <a:bodyPr/>
        <a:lstStyle/>
        <a:p>
          <a:endParaRPr lang="en-US"/>
        </a:p>
      </dgm:t>
    </dgm:pt>
    <dgm:pt modelId="{7AEC7FCD-D613-4860-B80A-373116F61060}">
      <dgm:prSet/>
      <dgm:spPr/>
      <dgm:t>
        <a:bodyPr/>
        <a:lstStyle/>
        <a:p>
          <a:pPr>
            <a:defRPr cap="all"/>
          </a:pPr>
          <a:r>
            <a:rPr lang="cs-CZ" b="1" dirty="0"/>
            <a:t>Inspirovat se zkušenostmi, vyprávěním, příběhy</a:t>
          </a:r>
          <a:endParaRPr lang="en-US" dirty="0"/>
        </a:p>
      </dgm:t>
    </dgm:pt>
    <dgm:pt modelId="{78172706-BBA9-4F52-AB6E-A9C829BD2813}" type="parTrans" cxnId="{FE3B9BF8-3768-43E5-A1C3-ECBE4E9BC86C}">
      <dgm:prSet/>
      <dgm:spPr/>
      <dgm:t>
        <a:bodyPr/>
        <a:lstStyle/>
        <a:p>
          <a:endParaRPr lang="en-US"/>
        </a:p>
      </dgm:t>
    </dgm:pt>
    <dgm:pt modelId="{2D6E3963-EF3C-41BA-BF6A-25073E3F3CE0}" type="sibTrans" cxnId="{FE3B9BF8-3768-43E5-A1C3-ECBE4E9BC86C}">
      <dgm:prSet/>
      <dgm:spPr/>
      <dgm:t>
        <a:bodyPr/>
        <a:lstStyle/>
        <a:p>
          <a:endParaRPr lang="en-US"/>
        </a:p>
      </dgm:t>
    </dgm:pt>
    <dgm:pt modelId="{C91EE930-CD98-4F5F-B272-7A9DDF88207A}">
      <dgm:prSet/>
      <dgm:spPr/>
      <dgm:t>
        <a:bodyPr/>
        <a:lstStyle/>
        <a:p>
          <a:pPr>
            <a:defRPr cap="all"/>
          </a:pPr>
          <a:r>
            <a:rPr lang="cs-CZ" b="1" dirty="0"/>
            <a:t>Zapojení fantazie, tvořivosti, neuvěřitelné řešení</a:t>
          </a:r>
          <a:endParaRPr lang="en-US" dirty="0"/>
        </a:p>
      </dgm:t>
    </dgm:pt>
    <dgm:pt modelId="{FA77A075-55CF-4053-A533-679C1420D853}" type="parTrans" cxnId="{9F749668-1E01-465F-872E-57C82929B2B0}">
      <dgm:prSet/>
      <dgm:spPr/>
      <dgm:t>
        <a:bodyPr/>
        <a:lstStyle/>
        <a:p>
          <a:endParaRPr lang="en-US"/>
        </a:p>
      </dgm:t>
    </dgm:pt>
    <dgm:pt modelId="{225FFAC7-FD2F-45F3-A0A4-A0D61DAAAC6A}" type="sibTrans" cxnId="{9F749668-1E01-465F-872E-57C82929B2B0}">
      <dgm:prSet/>
      <dgm:spPr/>
      <dgm:t>
        <a:bodyPr/>
        <a:lstStyle/>
        <a:p>
          <a:endParaRPr lang="en-US"/>
        </a:p>
      </dgm:t>
    </dgm:pt>
    <dgm:pt modelId="{A02B8BFD-A6FB-4718-8288-44404EB5E869}" type="pres">
      <dgm:prSet presAssocID="{DCD6BD78-40F5-4E35-8873-D90E9F1E9920}" presName="root" presStyleCnt="0">
        <dgm:presLayoutVars>
          <dgm:dir/>
          <dgm:resizeHandles val="exact"/>
        </dgm:presLayoutVars>
      </dgm:prSet>
      <dgm:spPr/>
    </dgm:pt>
    <dgm:pt modelId="{9AA296FE-6F20-4281-AC57-5779B410257D}" type="pres">
      <dgm:prSet presAssocID="{9DF3B0BC-5A5D-41E9-98E8-AA6EC80BF99D}" presName="compNode" presStyleCnt="0"/>
      <dgm:spPr/>
    </dgm:pt>
    <dgm:pt modelId="{B8C000B4-BC1D-4FF0-AC5A-0F40EBBBEE62}" type="pres">
      <dgm:prSet presAssocID="{9DF3B0BC-5A5D-41E9-98E8-AA6EC80BF99D}" presName="iconBgRect" presStyleLbl="bgShp" presStyleIdx="0" presStyleCnt="4"/>
      <dgm:spPr/>
    </dgm:pt>
    <dgm:pt modelId="{11408C38-E7F8-42D3-9265-93CE21C536FD}" type="pres">
      <dgm:prSet presAssocID="{9DF3B0BC-5A5D-41E9-98E8-AA6EC80BF99D}" presName="iconRect" presStyleLbl="node1" presStyleIdx="0" presStyleCnt="4" custScaleX="246794" custScaleY="23262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upina"/>
        </a:ext>
      </dgm:extLst>
    </dgm:pt>
    <dgm:pt modelId="{0E35C3C1-2922-4DC5-9F12-BBC8174E5A14}" type="pres">
      <dgm:prSet presAssocID="{9DF3B0BC-5A5D-41E9-98E8-AA6EC80BF99D}" presName="spaceRect" presStyleCnt="0"/>
      <dgm:spPr/>
    </dgm:pt>
    <dgm:pt modelId="{CA35F5D8-B571-4E57-A5F3-7577E1E0492E}" type="pres">
      <dgm:prSet presAssocID="{9DF3B0BC-5A5D-41E9-98E8-AA6EC80BF99D}" presName="textRect" presStyleLbl="revTx" presStyleIdx="0" presStyleCnt="4" custScaleY="143057">
        <dgm:presLayoutVars>
          <dgm:chMax val="1"/>
          <dgm:chPref val="1"/>
        </dgm:presLayoutVars>
      </dgm:prSet>
      <dgm:spPr/>
    </dgm:pt>
    <dgm:pt modelId="{D53F602B-9A9E-49B6-9E43-40C0F98E4600}" type="pres">
      <dgm:prSet presAssocID="{BB0377CB-B4C5-4987-92EA-B659AC73D485}" presName="sibTrans" presStyleCnt="0"/>
      <dgm:spPr/>
    </dgm:pt>
    <dgm:pt modelId="{8A436BA5-67DF-42CE-9279-B2760F5F44B4}" type="pres">
      <dgm:prSet presAssocID="{C7607717-EF14-4A4B-8D63-2837AA9D2A3D}" presName="compNode" presStyleCnt="0"/>
      <dgm:spPr/>
    </dgm:pt>
    <dgm:pt modelId="{F582FFC0-3E89-41A3-A590-F44092354360}" type="pres">
      <dgm:prSet presAssocID="{C7607717-EF14-4A4B-8D63-2837AA9D2A3D}" presName="iconBgRect" presStyleLbl="bgShp" presStyleIdx="1" presStyleCnt="4"/>
      <dgm:spPr/>
    </dgm:pt>
    <dgm:pt modelId="{6AD9706A-AF6C-4EB7-846B-E9E5782F3788}" type="pres">
      <dgm:prSet presAssocID="{C7607717-EF14-4A4B-8D63-2837AA9D2A3D}" presName="iconRect" presStyleLbl="node1" presStyleIdx="1" presStyleCnt="4" custScaleX="158549" custScaleY="16306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9179E75D-D1CC-4ECC-8857-9E26845E73A7}" type="pres">
      <dgm:prSet presAssocID="{C7607717-EF14-4A4B-8D63-2837AA9D2A3D}" presName="spaceRect" presStyleCnt="0"/>
      <dgm:spPr/>
    </dgm:pt>
    <dgm:pt modelId="{FE04E5F4-9900-4B10-BF89-B2D9C82C7C08}" type="pres">
      <dgm:prSet presAssocID="{C7607717-EF14-4A4B-8D63-2837AA9D2A3D}" presName="textRect" presStyleLbl="revTx" presStyleIdx="1" presStyleCnt="4" custScaleY="145672">
        <dgm:presLayoutVars>
          <dgm:chMax val="1"/>
          <dgm:chPref val="1"/>
        </dgm:presLayoutVars>
      </dgm:prSet>
      <dgm:spPr/>
    </dgm:pt>
    <dgm:pt modelId="{90DADE40-BE44-42BA-AFEE-F4BF8D770D85}" type="pres">
      <dgm:prSet presAssocID="{FADD8D36-78BE-4048-92B3-22BA47B70990}" presName="sibTrans" presStyleCnt="0"/>
      <dgm:spPr/>
    </dgm:pt>
    <dgm:pt modelId="{B9629868-8778-426A-B27E-0F3E7ED3B262}" type="pres">
      <dgm:prSet presAssocID="{7AEC7FCD-D613-4860-B80A-373116F61060}" presName="compNode" presStyleCnt="0"/>
      <dgm:spPr/>
    </dgm:pt>
    <dgm:pt modelId="{59FD327B-607E-46C7-8B08-5B51F2C3C37E}" type="pres">
      <dgm:prSet presAssocID="{7AEC7FCD-D613-4860-B80A-373116F61060}" presName="iconBgRect" presStyleLbl="bgShp" presStyleIdx="2" presStyleCnt="4"/>
      <dgm:spPr/>
    </dgm:pt>
    <dgm:pt modelId="{2B4A4D87-1A64-4AF4-9A2E-D9292102E110}" type="pres">
      <dgm:prSet presAssocID="{7AEC7FCD-D613-4860-B80A-373116F61060}" presName="iconRect" presStyleLbl="node1" presStyleIdx="2" presStyleCnt="4" custScaleX="162947" custScaleY="17302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oker Hat"/>
        </a:ext>
      </dgm:extLst>
    </dgm:pt>
    <dgm:pt modelId="{D55284EA-0B3B-4D8A-A2B1-F7DB00B2D364}" type="pres">
      <dgm:prSet presAssocID="{7AEC7FCD-D613-4860-B80A-373116F61060}" presName="spaceRect" presStyleCnt="0"/>
      <dgm:spPr/>
    </dgm:pt>
    <dgm:pt modelId="{FBD87030-9F5E-43A2-91F9-9A64E73B3C6F}" type="pres">
      <dgm:prSet presAssocID="{7AEC7FCD-D613-4860-B80A-373116F61060}" presName="textRect" presStyleLbl="revTx" presStyleIdx="2" presStyleCnt="4" custScaleY="108464">
        <dgm:presLayoutVars>
          <dgm:chMax val="1"/>
          <dgm:chPref val="1"/>
        </dgm:presLayoutVars>
      </dgm:prSet>
      <dgm:spPr/>
    </dgm:pt>
    <dgm:pt modelId="{F5851D19-21BA-4A90-99D3-C394039359F9}" type="pres">
      <dgm:prSet presAssocID="{2D6E3963-EF3C-41BA-BF6A-25073E3F3CE0}" presName="sibTrans" presStyleCnt="0"/>
      <dgm:spPr/>
    </dgm:pt>
    <dgm:pt modelId="{3E21C985-3081-4418-8687-6E59A9CFE60E}" type="pres">
      <dgm:prSet presAssocID="{C91EE930-CD98-4F5F-B272-7A9DDF88207A}" presName="compNode" presStyleCnt="0"/>
      <dgm:spPr/>
    </dgm:pt>
    <dgm:pt modelId="{0FA06664-7DDB-45B0-A507-586842D1EC55}" type="pres">
      <dgm:prSet presAssocID="{C91EE930-CD98-4F5F-B272-7A9DDF88207A}" presName="iconBgRect" presStyleLbl="bgShp" presStyleIdx="3" presStyleCnt="4"/>
      <dgm:spPr/>
    </dgm:pt>
    <dgm:pt modelId="{388835B5-F63B-451B-A326-5E220B00AF19}" type="pres">
      <dgm:prSet presAssocID="{C91EE930-CD98-4F5F-B272-7A9DDF88207A}" presName="iconRect" presStyleLbl="node1" presStyleIdx="3" presStyleCnt="4" custScaleX="222772" custScaleY="16595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bliny"/>
        </a:ext>
      </dgm:extLst>
    </dgm:pt>
    <dgm:pt modelId="{B3410E46-12C4-43F0-AA9A-C9C7695EA34F}" type="pres">
      <dgm:prSet presAssocID="{C91EE930-CD98-4F5F-B272-7A9DDF88207A}" presName="spaceRect" presStyleCnt="0"/>
      <dgm:spPr/>
    </dgm:pt>
    <dgm:pt modelId="{F2286E78-944C-4A4A-B4F0-72AB5F54861A}" type="pres">
      <dgm:prSet presAssocID="{C91EE930-CD98-4F5F-B272-7A9DDF88207A}" presName="textRect" presStyleLbl="revTx" presStyleIdx="3" presStyleCnt="4" custScaleY="130212">
        <dgm:presLayoutVars>
          <dgm:chMax val="1"/>
          <dgm:chPref val="1"/>
        </dgm:presLayoutVars>
      </dgm:prSet>
      <dgm:spPr/>
    </dgm:pt>
  </dgm:ptLst>
  <dgm:cxnLst>
    <dgm:cxn modelId="{2439305D-58F6-4206-ADBE-F48B83F29596}" srcId="{DCD6BD78-40F5-4E35-8873-D90E9F1E9920}" destId="{C7607717-EF14-4A4B-8D63-2837AA9D2A3D}" srcOrd="1" destOrd="0" parTransId="{0D7BB57F-F67D-4AC3-97F6-7BE24AECC171}" sibTransId="{FADD8D36-78BE-4048-92B3-22BA47B70990}"/>
    <dgm:cxn modelId="{9F749668-1E01-465F-872E-57C82929B2B0}" srcId="{DCD6BD78-40F5-4E35-8873-D90E9F1E9920}" destId="{C91EE930-CD98-4F5F-B272-7A9DDF88207A}" srcOrd="3" destOrd="0" parTransId="{FA77A075-55CF-4053-A533-679C1420D853}" sibTransId="{225FFAC7-FD2F-45F3-A0A4-A0D61DAAAC6A}"/>
    <dgm:cxn modelId="{F63EEC6A-8B2B-4BE1-9EFE-4C4190E0DD5B}" type="presOf" srcId="{9DF3B0BC-5A5D-41E9-98E8-AA6EC80BF99D}" destId="{CA35F5D8-B571-4E57-A5F3-7577E1E0492E}" srcOrd="0" destOrd="0" presId="urn:microsoft.com/office/officeart/2018/5/layout/IconCircleLabelList#1"/>
    <dgm:cxn modelId="{70F79751-681F-4236-AA84-DBC6A1D198A6}" type="presOf" srcId="{C91EE930-CD98-4F5F-B272-7A9DDF88207A}" destId="{F2286E78-944C-4A4A-B4F0-72AB5F54861A}" srcOrd="0" destOrd="0" presId="urn:microsoft.com/office/officeart/2018/5/layout/IconCircleLabelList#1"/>
    <dgm:cxn modelId="{8D3B688D-D815-4135-A2D7-438D837EECA3}" srcId="{DCD6BD78-40F5-4E35-8873-D90E9F1E9920}" destId="{9DF3B0BC-5A5D-41E9-98E8-AA6EC80BF99D}" srcOrd="0" destOrd="0" parTransId="{03D3D798-B5DD-4E5E-BF0E-C3D9C8FE0039}" sibTransId="{BB0377CB-B4C5-4987-92EA-B659AC73D485}"/>
    <dgm:cxn modelId="{F68645CE-D6D7-4997-906C-3B94946DAEE7}" type="presOf" srcId="{DCD6BD78-40F5-4E35-8873-D90E9F1E9920}" destId="{A02B8BFD-A6FB-4718-8288-44404EB5E869}" srcOrd="0" destOrd="0" presId="urn:microsoft.com/office/officeart/2018/5/layout/IconCircleLabelList#1"/>
    <dgm:cxn modelId="{369D15EC-FE4C-48FB-9F93-4B26DD485F79}" type="presOf" srcId="{7AEC7FCD-D613-4860-B80A-373116F61060}" destId="{FBD87030-9F5E-43A2-91F9-9A64E73B3C6F}" srcOrd="0" destOrd="0" presId="urn:microsoft.com/office/officeart/2018/5/layout/IconCircleLabelList#1"/>
    <dgm:cxn modelId="{8DBCC5F7-3E5D-4888-84F8-A9624DEE00F7}" type="presOf" srcId="{C7607717-EF14-4A4B-8D63-2837AA9D2A3D}" destId="{FE04E5F4-9900-4B10-BF89-B2D9C82C7C08}" srcOrd="0" destOrd="0" presId="urn:microsoft.com/office/officeart/2018/5/layout/IconCircleLabelList#1"/>
    <dgm:cxn modelId="{FE3B9BF8-3768-43E5-A1C3-ECBE4E9BC86C}" srcId="{DCD6BD78-40F5-4E35-8873-D90E9F1E9920}" destId="{7AEC7FCD-D613-4860-B80A-373116F61060}" srcOrd="2" destOrd="0" parTransId="{78172706-BBA9-4F52-AB6E-A9C829BD2813}" sibTransId="{2D6E3963-EF3C-41BA-BF6A-25073E3F3CE0}"/>
    <dgm:cxn modelId="{B50945E1-B914-4463-A3EF-50482A81C3D5}" type="presParOf" srcId="{A02B8BFD-A6FB-4718-8288-44404EB5E869}" destId="{9AA296FE-6F20-4281-AC57-5779B410257D}" srcOrd="0" destOrd="0" presId="urn:microsoft.com/office/officeart/2018/5/layout/IconCircleLabelList#1"/>
    <dgm:cxn modelId="{D5A66606-F87D-4F1A-9B69-41042E05AA40}" type="presParOf" srcId="{9AA296FE-6F20-4281-AC57-5779B410257D}" destId="{B8C000B4-BC1D-4FF0-AC5A-0F40EBBBEE62}" srcOrd="0" destOrd="0" presId="urn:microsoft.com/office/officeart/2018/5/layout/IconCircleLabelList#1"/>
    <dgm:cxn modelId="{EA59F85F-B535-4C21-A70C-03B1449AB82F}" type="presParOf" srcId="{9AA296FE-6F20-4281-AC57-5779B410257D}" destId="{11408C38-E7F8-42D3-9265-93CE21C536FD}" srcOrd="1" destOrd="0" presId="urn:microsoft.com/office/officeart/2018/5/layout/IconCircleLabelList#1"/>
    <dgm:cxn modelId="{521965B6-08ED-41E9-9228-562D117B5771}" type="presParOf" srcId="{9AA296FE-6F20-4281-AC57-5779B410257D}" destId="{0E35C3C1-2922-4DC5-9F12-BBC8174E5A14}" srcOrd="2" destOrd="0" presId="urn:microsoft.com/office/officeart/2018/5/layout/IconCircleLabelList#1"/>
    <dgm:cxn modelId="{C07EAB39-03C4-436B-BCA6-CD7917FA4A11}" type="presParOf" srcId="{9AA296FE-6F20-4281-AC57-5779B410257D}" destId="{CA35F5D8-B571-4E57-A5F3-7577E1E0492E}" srcOrd="3" destOrd="0" presId="urn:microsoft.com/office/officeart/2018/5/layout/IconCircleLabelList#1"/>
    <dgm:cxn modelId="{97DE154A-E7DE-4C7D-AFDA-8B3C13D4EB5C}" type="presParOf" srcId="{A02B8BFD-A6FB-4718-8288-44404EB5E869}" destId="{D53F602B-9A9E-49B6-9E43-40C0F98E4600}" srcOrd="1" destOrd="0" presId="urn:microsoft.com/office/officeart/2018/5/layout/IconCircleLabelList#1"/>
    <dgm:cxn modelId="{9AE3CA06-F4A2-4AD3-86F9-F6323BB95801}" type="presParOf" srcId="{A02B8BFD-A6FB-4718-8288-44404EB5E869}" destId="{8A436BA5-67DF-42CE-9279-B2760F5F44B4}" srcOrd="2" destOrd="0" presId="urn:microsoft.com/office/officeart/2018/5/layout/IconCircleLabelList#1"/>
    <dgm:cxn modelId="{5572BDB4-3293-45B6-829B-8540ED58BC74}" type="presParOf" srcId="{8A436BA5-67DF-42CE-9279-B2760F5F44B4}" destId="{F582FFC0-3E89-41A3-A590-F44092354360}" srcOrd="0" destOrd="0" presId="urn:microsoft.com/office/officeart/2018/5/layout/IconCircleLabelList#1"/>
    <dgm:cxn modelId="{9DE56BE7-0912-4DED-8F95-C84850DA1B61}" type="presParOf" srcId="{8A436BA5-67DF-42CE-9279-B2760F5F44B4}" destId="{6AD9706A-AF6C-4EB7-846B-E9E5782F3788}" srcOrd="1" destOrd="0" presId="urn:microsoft.com/office/officeart/2018/5/layout/IconCircleLabelList#1"/>
    <dgm:cxn modelId="{1F0C3B35-F93C-4796-B078-DF7C9D9A8E36}" type="presParOf" srcId="{8A436BA5-67DF-42CE-9279-B2760F5F44B4}" destId="{9179E75D-D1CC-4ECC-8857-9E26845E73A7}" srcOrd="2" destOrd="0" presId="urn:microsoft.com/office/officeart/2018/5/layout/IconCircleLabelList#1"/>
    <dgm:cxn modelId="{1D6653E9-F21F-47D9-AD42-A38619CBAF7F}" type="presParOf" srcId="{8A436BA5-67DF-42CE-9279-B2760F5F44B4}" destId="{FE04E5F4-9900-4B10-BF89-B2D9C82C7C08}" srcOrd="3" destOrd="0" presId="urn:microsoft.com/office/officeart/2018/5/layout/IconCircleLabelList#1"/>
    <dgm:cxn modelId="{FB15CA57-D9B0-4459-A122-19D6994B7251}" type="presParOf" srcId="{A02B8BFD-A6FB-4718-8288-44404EB5E869}" destId="{90DADE40-BE44-42BA-AFEE-F4BF8D770D85}" srcOrd="3" destOrd="0" presId="urn:microsoft.com/office/officeart/2018/5/layout/IconCircleLabelList#1"/>
    <dgm:cxn modelId="{3BCB532A-B2E1-4077-A871-34FF81CB64A0}" type="presParOf" srcId="{A02B8BFD-A6FB-4718-8288-44404EB5E869}" destId="{B9629868-8778-426A-B27E-0F3E7ED3B262}" srcOrd="4" destOrd="0" presId="urn:microsoft.com/office/officeart/2018/5/layout/IconCircleLabelList#1"/>
    <dgm:cxn modelId="{B589C647-0716-4524-BDF8-97012A309D71}" type="presParOf" srcId="{B9629868-8778-426A-B27E-0F3E7ED3B262}" destId="{59FD327B-607E-46C7-8B08-5B51F2C3C37E}" srcOrd="0" destOrd="0" presId="urn:microsoft.com/office/officeart/2018/5/layout/IconCircleLabelList#1"/>
    <dgm:cxn modelId="{35B6E7C8-803F-4A45-A37F-51E1A081E0E5}" type="presParOf" srcId="{B9629868-8778-426A-B27E-0F3E7ED3B262}" destId="{2B4A4D87-1A64-4AF4-9A2E-D9292102E110}" srcOrd="1" destOrd="0" presId="urn:microsoft.com/office/officeart/2018/5/layout/IconCircleLabelList#1"/>
    <dgm:cxn modelId="{AC395234-9D16-4785-8AB4-647FE7329DAF}" type="presParOf" srcId="{B9629868-8778-426A-B27E-0F3E7ED3B262}" destId="{D55284EA-0B3B-4D8A-A2B1-F7DB00B2D364}" srcOrd="2" destOrd="0" presId="urn:microsoft.com/office/officeart/2018/5/layout/IconCircleLabelList#1"/>
    <dgm:cxn modelId="{AAE349C1-6F7E-4323-B48D-707E3709121B}" type="presParOf" srcId="{B9629868-8778-426A-B27E-0F3E7ED3B262}" destId="{FBD87030-9F5E-43A2-91F9-9A64E73B3C6F}" srcOrd="3" destOrd="0" presId="urn:microsoft.com/office/officeart/2018/5/layout/IconCircleLabelList#1"/>
    <dgm:cxn modelId="{725A5F5E-91D4-451A-A206-F502DD24FF81}" type="presParOf" srcId="{A02B8BFD-A6FB-4718-8288-44404EB5E869}" destId="{F5851D19-21BA-4A90-99D3-C394039359F9}" srcOrd="5" destOrd="0" presId="urn:microsoft.com/office/officeart/2018/5/layout/IconCircleLabelList#1"/>
    <dgm:cxn modelId="{9B26FD2D-D399-4DD3-BFD8-7D94F5CE1F89}" type="presParOf" srcId="{A02B8BFD-A6FB-4718-8288-44404EB5E869}" destId="{3E21C985-3081-4418-8687-6E59A9CFE60E}" srcOrd="6" destOrd="0" presId="urn:microsoft.com/office/officeart/2018/5/layout/IconCircleLabelList#1"/>
    <dgm:cxn modelId="{1E66C133-6DBB-4EB5-B6BA-59872443977A}" type="presParOf" srcId="{3E21C985-3081-4418-8687-6E59A9CFE60E}" destId="{0FA06664-7DDB-45B0-A507-586842D1EC55}" srcOrd="0" destOrd="0" presId="urn:microsoft.com/office/officeart/2018/5/layout/IconCircleLabelList#1"/>
    <dgm:cxn modelId="{9821ED16-382B-4644-A4B3-45AB322B329C}" type="presParOf" srcId="{3E21C985-3081-4418-8687-6E59A9CFE60E}" destId="{388835B5-F63B-451B-A326-5E220B00AF19}" srcOrd="1" destOrd="0" presId="urn:microsoft.com/office/officeart/2018/5/layout/IconCircleLabelList#1"/>
    <dgm:cxn modelId="{66794CFD-76D8-40CD-B8B1-A37E02065B48}" type="presParOf" srcId="{3E21C985-3081-4418-8687-6E59A9CFE60E}" destId="{B3410E46-12C4-43F0-AA9A-C9C7695EA34F}" srcOrd="2" destOrd="0" presId="urn:microsoft.com/office/officeart/2018/5/layout/IconCircleLabelList#1"/>
    <dgm:cxn modelId="{D957E80A-0718-4D5E-BD97-EF140F235752}" type="presParOf" srcId="{3E21C985-3081-4418-8687-6E59A9CFE60E}" destId="{F2286E78-944C-4A4A-B4F0-72AB5F54861A}" srcOrd="3" destOrd="0" presId="urn:microsoft.com/office/officeart/2018/5/layout/IconCircleLabelLis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B407FF8-2F62-422B-AFFE-437B490B5532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1FE5C17F-6B03-42B4-87FD-E457045DABB8}">
      <dgm:prSet/>
      <dgm:spPr/>
      <dgm:t>
        <a:bodyPr/>
        <a:lstStyle/>
        <a:p>
          <a:r>
            <a:rPr lang="cs-CZ"/>
            <a:t>Záleží na vývojové etapě</a:t>
          </a:r>
          <a:endParaRPr lang="en-US"/>
        </a:p>
      </dgm:t>
    </dgm:pt>
    <dgm:pt modelId="{F5473C98-10DF-4D3D-A11F-6754A42FF6C6}" type="parTrans" cxnId="{5C443A93-A2A9-470A-A7A1-230903ED1DD3}">
      <dgm:prSet/>
      <dgm:spPr/>
      <dgm:t>
        <a:bodyPr/>
        <a:lstStyle/>
        <a:p>
          <a:endParaRPr lang="en-US"/>
        </a:p>
      </dgm:t>
    </dgm:pt>
    <dgm:pt modelId="{F20F6A27-EF8E-4674-8ADF-390AA2DFE64D}" type="sibTrans" cxnId="{5C443A93-A2A9-470A-A7A1-230903ED1DD3}">
      <dgm:prSet/>
      <dgm:spPr/>
      <dgm:t>
        <a:bodyPr/>
        <a:lstStyle/>
        <a:p>
          <a:endParaRPr lang="en-US"/>
        </a:p>
      </dgm:t>
    </dgm:pt>
    <dgm:pt modelId="{311162AC-3D9C-4003-B92F-08FF96BD9D71}">
      <dgm:prSet/>
      <dgm:spPr/>
      <dgm:t>
        <a:bodyPr/>
        <a:lstStyle/>
        <a:p>
          <a:r>
            <a:rPr lang="cs-CZ"/>
            <a:t>Na situaci, historii rodiny,....</a:t>
          </a:r>
          <a:endParaRPr lang="en-US"/>
        </a:p>
      </dgm:t>
    </dgm:pt>
    <dgm:pt modelId="{53786E08-AB9A-4301-88A4-4E60474696C1}" type="parTrans" cxnId="{40FEDD72-A885-4678-81F2-6398778C4282}">
      <dgm:prSet/>
      <dgm:spPr/>
      <dgm:t>
        <a:bodyPr/>
        <a:lstStyle/>
        <a:p>
          <a:endParaRPr lang="en-US"/>
        </a:p>
      </dgm:t>
    </dgm:pt>
    <dgm:pt modelId="{4F277636-4AD7-41D8-A6CF-0EC6919CDA6D}" type="sibTrans" cxnId="{40FEDD72-A885-4678-81F2-6398778C4282}">
      <dgm:prSet/>
      <dgm:spPr/>
      <dgm:t>
        <a:bodyPr/>
        <a:lstStyle/>
        <a:p>
          <a:endParaRPr lang="en-US"/>
        </a:p>
      </dgm:t>
    </dgm:pt>
    <dgm:pt modelId="{11C7048A-21A5-474D-9228-BD59F6586093}">
      <dgm:prSet/>
      <dgm:spPr/>
      <dgm:t>
        <a:bodyPr/>
        <a:lstStyle/>
        <a:p>
          <a:r>
            <a:rPr lang="cs-CZ" b="1"/>
            <a:t>55 procent krizí – pocity prázdna, hodnotového vákua</a:t>
          </a:r>
          <a:endParaRPr lang="en-US"/>
        </a:p>
      </dgm:t>
    </dgm:pt>
    <dgm:pt modelId="{3634F85A-5F1D-4CEA-B581-343259B212C0}" type="parTrans" cxnId="{DE3A93AE-115D-45A8-929E-4584E1DF4C8E}">
      <dgm:prSet/>
      <dgm:spPr/>
      <dgm:t>
        <a:bodyPr/>
        <a:lstStyle/>
        <a:p>
          <a:endParaRPr lang="en-US"/>
        </a:p>
      </dgm:t>
    </dgm:pt>
    <dgm:pt modelId="{1B40980B-53FE-4B24-824F-8B73DB5B2461}" type="sibTrans" cxnId="{DE3A93AE-115D-45A8-929E-4584E1DF4C8E}">
      <dgm:prSet/>
      <dgm:spPr/>
      <dgm:t>
        <a:bodyPr/>
        <a:lstStyle/>
        <a:p>
          <a:endParaRPr lang="en-US"/>
        </a:p>
      </dgm:t>
    </dgm:pt>
    <dgm:pt modelId="{C43DF5D3-9CC3-471F-BEF5-A24B79053B26}">
      <dgm:prSet/>
      <dgm:spPr/>
      <dgm:t>
        <a:bodyPr/>
        <a:lstStyle/>
        <a:p>
          <a:r>
            <a:rPr lang="cs-CZ"/>
            <a:t>Krizi vyvolává spouštěč – příčiny krize</a:t>
          </a:r>
          <a:endParaRPr lang="en-US"/>
        </a:p>
      </dgm:t>
    </dgm:pt>
    <dgm:pt modelId="{C22B573D-A3AE-486C-BA37-0D4C26B67F6F}" type="parTrans" cxnId="{9A1FDB2B-D8C5-4389-B5E9-528738871C67}">
      <dgm:prSet/>
      <dgm:spPr/>
      <dgm:t>
        <a:bodyPr/>
        <a:lstStyle/>
        <a:p>
          <a:endParaRPr lang="en-US"/>
        </a:p>
      </dgm:t>
    </dgm:pt>
    <dgm:pt modelId="{2C524300-9EA1-4AE9-9BD4-7B41FFCA67EF}" type="sibTrans" cxnId="{9A1FDB2B-D8C5-4389-B5E9-528738871C67}">
      <dgm:prSet/>
      <dgm:spPr/>
      <dgm:t>
        <a:bodyPr/>
        <a:lstStyle/>
        <a:p>
          <a:endParaRPr lang="en-US"/>
        </a:p>
      </dgm:t>
    </dgm:pt>
    <dgm:pt modelId="{35317ECA-91E4-4B8D-9720-CA55169D21B7}">
      <dgm:prSet/>
      <dgm:spPr/>
      <dgm:t>
        <a:bodyPr/>
        <a:lstStyle/>
        <a:p>
          <a:r>
            <a:rPr lang="cs-CZ" b="1"/>
            <a:t>Poslední kapka nemusí být příčina </a:t>
          </a:r>
          <a:r>
            <a:rPr lang="cs-CZ"/>
            <a:t>– chronologický čas</a:t>
          </a:r>
          <a:endParaRPr lang="en-US"/>
        </a:p>
      </dgm:t>
    </dgm:pt>
    <dgm:pt modelId="{7D7368DD-4F39-4140-B1FF-2F32EA0BA46C}" type="parTrans" cxnId="{2CB4FC46-B390-4310-9FCD-48E83F9F35E6}">
      <dgm:prSet/>
      <dgm:spPr/>
      <dgm:t>
        <a:bodyPr/>
        <a:lstStyle/>
        <a:p>
          <a:endParaRPr lang="en-US"/>
        </a:p>
      </dgm:t>
    </dgm:pt>
    <dgm:pt modelId="{4E516484-038E-4745-BD9C-83E53A9FFA1E}" type="sibTrans" cxnId="{2CB4FC46-B390-4310-9FCD-48E83F9F35E6}">
      <dgm:prSet/>
      <dgm:spPr/>
      <dgm:t>
        <a:bodyPr/>
        <a:lstStyle/>
        <a:p>
          <a:endParaRPr lang="en-US"/>
        </a:p>
      </dgm:t>
    </dgm:pt>
    <dgm:pt modelId="{A9224FD1-6BE1-4402-9988-1DFF310CB19D}" type="pres">
      <dgm:prSet presAssocID="{EB407FF8-2F62-422B-AFFE-437B490B5532}" presName="linear" presStyleCnt="0">
        <dgm:presLayoutVars>
          <dgm:animLvl val="lvl"/>
          <dgm:resizeHandles val="exact"/>
        </dgm:presLayoutVars>
      </dgm:prSet>
      <dgm:spPr/>
    </dgm:pt>
    <dgm:pt modelId="{BC28E86A-A1EA-40E4-92A9-0BDC9D0DB2D9}" type="pres">
      <dgm:prSet presAssocID="{1FE5C17F-6B03-42B4-87FD-E457045DABB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A3CCEB5-D411-4BCF-95E3-E05F830C859F}" type="pres">
      <dgm:prSet presAssocID="{F20F6A27-EF8E-4674-8ADF-390AA2DFE64D}" presName="spacer" presStyleCnt="0"/>
      <dgm:spPr/>
    </dgm:pt>
    <dgm:pt modelId="{34108EFB-5DE3-4649-8CB5-6209DA3415A7}" type="pres">
      <dgm:prSet presAssocID="{311162AC-3D9C-4003-B92F-08FF96BD9D71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E0AF4E8A-773F-46A0-9D35-848FEEE58FA2}" type="pres">
      <dgm:prSet presAssocID="{4F277636-4AD7-41D8-A6CF-0EC6919CDA6D}" presName="spacer" presStyleCnt="0"/>
      <dgm:spPr/>
    </dgm:pt>
    <dgm:pt modelId="{5D7FB24D-240D-423E-BEA2-F405092E0115}" type="pres">
      <dgm:prSet presAssocID="{11C7048A-21A5-474D-9228-BD59F658609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346728A-955F-42F9-A03C-4A94599408E6}" type="pres">
      <dgm:prSet presAssocID="{1B40980B-53FE-4B24-824F-8B73DB5B2461}" presName="spacer" presStyleCnt="0"/>
      <dgm:spPr/>
    </dgm:pt>
    <dgm:pt modelId="{2B0EE8F5-FA17-43E5-9586-9C1266D30300}" type="pres">
      <dgm:prSet presAssocID="{C43DF5D3-9CC3-471F-BEF5-A24B79053B2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2F43E93-7AE7-4B8A-90AC-16EF6CB480BF}" type="pres">
      <dgm:prSet presAssocID="{2C524300-9EA1-4AE9-9BD4-7B41FFCA67EF}" presName="spacer" presStyleCnt="0"/>
      <dgm:spPr/>
    </dgm:pt>
    <dgm:pt modelId="{12CC14EC-4548-47AA-B864-2F2123FA5943}" type="pres">
      <dgm:prSet presAssocID="{35317ECA-91E4-4B8D-9720-CA55169D21B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B730EB27-31BD-47B1-8381-04B80379183E}" type="presOf" srcId="{11C7048A-21A5-474D-9228-BD59F6586093}" destId="{5D7FB24D-240D-423E-BEA2-F405092E0115}" srcOrd="0" destOrd="0" presId="urn:microsoft.com/office/officeart/2005/8/layout/vList2"/>
    <dgm:cxn modelId="{9A1FDB2B-D8C5-4389-B5E9-528738871C67}" srcId="{EB407FF8-2F62-422B-AFFE-437B490B5532}" destId="{C43DF5D3-9CC3-471F-BEF5-A24B79053B26}" srcOrd="3" destOrd="0" parTransId="{C22B573D-A3AE-486C-BA37-0D4C26B67F6F}" sibTransId="{2C524300-9EA1-4AE9-9BD4-7B41FFCA67EF}"/>
    <dgm:cxn modelId="{426C5564-9A8D-4F3C-8843-55ADAC0FACCE}" type="presOf" srcId="{C43DF5D3-9CC3-471F-BEF5-A24B79053B26}" destId="{2B0EE8F5-FA17-43E5-9586-9C1266D30300}" srcOrd="0" destOrd="0" presId="urn:microsoft.com/office/officeart/2005/8/layout/vList2"/>
    <dgm:cxn modelId="{2CB4FC46-B390-4310-9FCD-48E83F9F35E6}" srcId="{EB407FF8-2F62-422B-AFFE-437B490B5532}" destId="{35317ECA-91E4-4B8D-9720-CA55169D21B7}" srcOrd="4" destOrd="0" parTransId="{7D7368DD-4F39-4140-B1FF-2F32EA0BA46C}" sibTransId="{4E516484-038E-4745-BD9C-83E53A9FFA1E}"/>
    <dgm:cxn modelId="{40FEDD72-A885-4678-81F2-6398778C4282}" srcId="{EB407FF8-2F62-422B-AFFE-437B490B5532}" destId="{311162AC-3D9C-4003-B92F-08FF96BD9D71}" srcOrd="1" destOrd="0" parTransId="{53786E08-AB9A-4301-88A4-4E60474696C1}" sibTransId="{4F277636-4AD7-41D8-A6CF-0EC6919CDA6D}"/>
    <dgm:cxn modelId="{DC39F279-2A79-424E-993A-F61384C62AF1}" type="presOf" srcId="{35317ECA-91E4-4B8D-9720-CA55169D21B7}" destId="{12CC14EC-4548-47AA-B864-2F2123FA5943}" srcOrd="0" destOrd="0" presId="urn:microsoft.com/office/officeart/2005/8/layout/vList2"/>
    <dgm:cxn modelId="{2E2A7992-CC90-401F-9605-E353C205FE19}" type="presOf" srcId="{EB407FF8-2F62-422B-AFFE-437B490B5532}" destId="{A9224FD1-6BE1-4402-9988-1DFF310CB19D}" srcOrd="0" destOrd="0" presId="urn:microsoft.com/office/officeart/2005/8/layout/vList2"/>
    <dgm:cxn modelId="{5C443A93-A2A9-470A-A7A1-230903ED1DD3}" srcId="{EB407FF8-2F62-422B-AFFE-437B490B5532}" destId="{1FE5C17F-6B03-42B4-87FD-E457045DABB8}" srcOrd="0" destOrd="0" parTransId="{F5473C98-10DF-4D3D-A11F-6754A42FF6C6}" sibTransId="{F20F6A27-EF8E-4674-8ADF-390AA2DFE64D}"/>
    <dgm:cxn modelId="{DE3A93AE-115D-45A8-929E-4584E1DF4C8E}" srcId="{EB407FF8-2F62-422B-AFFE-437B490B5532}" destId="{11C7048A-21A5-474D-9228-BD59F6586093}" srcOrd="2" destOrd="0" parTransId="{3634F85A-5F1D-4CEA-B581-343259B212C0}" sibTransId="{1B40980B-53FE-4B24-824F-8B73DB5B2461}"/>
    <dgm:cxn modelId="{78FE99D3-C828-4B31-9C71-C3E1B239CF7B}" type="presOf" srcId="{311162AC-3D9C-4003-B92F-08FF96BD9D71}" destId="{34108EFB-5DE3-4649-8CB5-6209DA3415A7}" srcOrd="0" destOrd="0" presId="urn:microsoft.com/office/officeart/2005/8/layout/vList2"/>
    <dgm:cxn modelId="{E0E670E4-46D7-4D02-8C71-A3EC167F362D}" type="presOf" srcId="{1FE5C17F-6B03-42B4-87FD-E457045DABB8}" destId="{BC28E86A-A1EA-40E4-92A9-0BDC9D0DB2D9}" srcOrd="0" destOrd="0" presId="urn:microsoft.com/office/officeart/2005/8/layout/vList2"/>
    <dgm:cxn modelId="{3473D8ED-E79C-4155-9512-740C3B6EEAEC}" type="presParOf" srcId="{A9224FD1-6BE1-4402-9988-1DFF310CB19D}" destId="{BC28E86A-A1EA-40E4-92A9-0BDC9D0DB2D9}" srcOrd="0" destOrd="0" presId="urn:microsoft.com/office/officeart/2005/8/layout/vList2"/>
    <dgm:cxn modelId="{89EC4609-F2CF-412C-B19C-DF39859F95C3}" type="presParOf" srcId="{A9224FD1-6BE1-4402-9988-1DFF310CB19D}" destId="{0A3CCEB5-D411-4BCF-95E3-E05F830C859F}" srcOrd="1" destOrd="0" presId="urn:microsoft.com/office/officeart/2005/8/layout/vList2"/>
    <dgm:cxn modelId="{4E11E00B-D281-43A2-B34E-EF58DB8FADCF}" type="presParOf" srcId="{A9224FD1-6BE1-4402-9988-1DFF310CB19D}" destId="{34108EFB-5DE3-4649-8CB5-6209DA3415A7}" srcOrd="2" destOrd="0" presId="urn:microsoft.com/office/officeart/2005/8/layout/vList2"/>
    <dgm:cxn modelId="{38C2830C-27BF-483B-871B-F60BD9824CD7}" type="presParOf" srcId="{A9224FD1-6BE1-4402-9988-1DFF310CB19D}" destId="{E0AF4E8A-773F-46A0-9D35-848FEEE58FA2}" srcOrd="3" destOrd="0" presId="urn:microsoft.com/office/officeart/2005/8/layout/vList2"/>
    <dgm:cxn modelId="{5EEFC04F-CEE7-4205-9193-93CB66936BC6}" type="presParOf" srcId="{A9224FD1-6BE1-4402-9988-1DFF310CB19D}" destId="{5D7FB24D-240D-423E-BEA2-F405092E0115}" srcOrd="4" destOrd="0" presId="urn:microsoft.com/office/officeart/2005/8/layout/vList2"/>
    <dgm:cxn modelId="{75780390-2B3F-4671-B687-BFEEBE70537B}" type="presParOf" srcId="{A9224FD1-6BE1-4402-9988-1DFF310CB19D}" destId="{6346728A-955F-42F9-A03C-4A94599408E6}" srcOrd="5" destOrd="0" presId="urn:microsoft.com/office/officeart/2005/8/layout/vList2"/>
    <dgm:cxn modelId="{755CCCE7-CBF6-4282-877A-11A92262854C}" type="presParOf" srcId="{A9224FD1-6BE1-4402-9988-1DFF310CB19D}" destId="{2B0EE8F5-FA17-43E5-9586-9C1266D30300}" srcOrd="6" destOrd="0" presId="urn:microsoft.com/office/officeart/2005/8/layout/vList2"/>
    <dgm:cxn modelId="{CC5650E6-27D9-4513-A2A0-C452A062FE4E}" type="presParOf" srcId="{A9224FD1-6BE1-4402-9988-1DFF310CB19D}" destId="{22F43E93-7AE7-4B8A-90AC-16EF6CB480BF}" srcOrd="7" destOrd="0" presId="urn:microsoft.com/office/officeart/2005/8/layout/vList2"/>
    <dgm:cxn modelId="{29C60B07-1407-45F3-AC4D-19E0F2F5DF64}" type="presParOf" srcId="{A9224FD1-6BE1-4402-9988-1DFF310CB19D}" destId="{12CC14EC-4548-47AA-B864-2F2123FA594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5552060-FFA7-42D4-A3A1-2B732A71445A}" type="doc">
      <dgm:prSet loTypeId="urn:microsoft.com/office/officeart/2005/8/layout/hierarchy1" loCatId="hierarchy" qsTypeId="urn:microsoft.com/office/officeart/2005/8/quickstyle/simple5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CE1FBA6A-9E0A-4DE0-B50F-E541BDCC9466}">
      <dgm:prSet/>
      <dgm:spPr/>
      <dgm:t>
        <a:bodyPr/>
        <a:lstStyle/>
        <a:p>
          <a:r>
            <a:rPr lang="cs-CZ"/>
            <a:t>Stresory mohou být </a:t>
          </a:r>
          <a:endParaRPr lang="en-US"/>
        </a:p>
      </dgm:t>
    </dgm:pt>
    <dgm:pt modelId="{2F26F27B-6C85-4988-94FE-BA5C18E9F6C3}" type="parTrans" cxnId="{788A7E6B-12BE-43C2-AE11-1632977DDE56}">
      <dgm:prSet/>
      <dgm:spPr/>
      <dgm:t>
        <a:bodyPr/>
        <a:lstStyle/>
        <a:p>
          <a:endParaRPr lang="en-US"/>
        </a:p>
      </dgm:t>
    </dgm:pt>
    <dgm:pt modelId="{EC98FC0E-6DB9-4F11-905E-05F6A4D1C1FA}" type="sibTrans" cxnId="{788A7E6B-12BE-43C2-AE11-1632977DDE56}">
      <dgm:prSet/>
      <dgm:spPr/>
      <dgm:t>
        <a:bodyPr/>
        <a:lstStyle/>
        <a:p>
          <a:endParaRPr lang="en-US"/>
        </a:p>
      </dgm:t>
    </dgm:pt>
    <dgm:pt modelId="{B7C9AE12-627F-4EAC-9A6D-AF7420F62EEC}">
      <dgm:prSet/>
      <dgm:spPr/>
      <dgm:t>
        <a:bodyPr/>
        <a:lstStyle/>
        <a:p>
          <a:r>
            <a:rPr lang="cs-CZ" i="1"/>
            <a:t>ztráta, změna, volba</a:t>
          </a:r>
          <a:r>
            <a:rPr lang="cs-CZ"/>
            <a:t>...</a:t>
          </a:r>
          <a:endParaRPr lang="en-US"/>
        </a:p>
      </dgm:t>
    </dgm:pt>
    <dgm:pt modelId="{62DBF218-0112-471F-8505-3D47EE90F94D}" type="parTrans" cxnId="{92F7BBB2-B0EA-46D9-B81F-781F33A3E89E}">
      <dgm:prSet/>
      <dgm:spPr/>
      <dgm:t>
        <a:bodyPr/>
        <a:lstStyle/>
        <a:p>
          <a:endParaRPr lang="en-US"/>
        </a:p>
      </dgm:t>
    </dgm:pt>
    <dgm:pt modelId="{8D934DF2-F6CB-4434-88A7-B166070BC5EA}" type="sibTrans" cxnId="{92F7BBB2-B0EA-46D9-B81F-781F33A3E89E}">
      <dgm:prSet/>
      <dgm:spPr/>
      <dgm:t>
        <a:bodyPr/>
        <a:lstStyle/>
        <a:p>
          <a:endParaRPr lang="en-US"/>
        </a:p>
      </dgm:t>
    </dgm:pt>
    <dgm:pt modelId="{0080A6B5-78D2-42EF-B234-FA05BF26207B}">
      <dgm:prSet/>
      <dgm:spPr/>
      <dgm:t>
        <a:bodyPr/>
        <a:lstStyle/>
        <a:p>
          <a:r>
            <a:rPr lang="cs-CZ"/>
            <a:t>Náhradní řešení nebo volba menšího zla</a:t>
          </a:r>
          <a:endParaRPr lang="en-US"/>
        </a:p>
      </dgm:t>
    </dgm:pt>
    <dgm:pt modelId="{D1497281-01EA-45D7-8814-5B336361F2CD}" type="parTrans" cxnId="{F2CD19DF-3609-4A9C-B984-22E7B9377D7F}">
      <dgm:prSet/>
      <dgm:spPr/>
      <dgm:t>
        <a:bodyPr/>
        <a:lstStyle/>
        <a:p>
          <a:endParaRPr lang="en-US"/>
        </a:p>
      </dgm:t>
    </dgm:pt>
    <dgm:pt modelId="{CA8B0611-865E-4FCC-B5DD-36B0D0913590}" type="sibTrans" cxnId="{F2CD19DF-3609-4A9C-B984-22E7B9377D7F}">
      <dgm:prSet/>
      <dgm:spPr/>
      <dgm:t>
        <a:bodyPr/>
        <a:lstStyle/>
        <a:p>
          <a:endParaRPr lang="en-US"/>
        </a:p>
      </dgm:t>
    </dgm:pt>
    <dgm:pt modelId="{F01F7804-50C8-4F9D-B734-BCD570B78CF1}" type="pres">
      <dgm:prSet presAssocID="{55552060-FFA7-42D4-A3A1-2B732A71445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FDEC555-59F8-486E-9793-9D81C867E5EC}" type="pres">
      <dgm:prSet presAssocID="{CE1FBA6A-9E0A-4DE0-B50F-E541BDCC9466}" presName="hierRoot1" presStyleCnt="0"/>
      <dgm:spPr/>
    </dgm:pt>
    <dgm:pt modelId="{C2601F9E-213C-4F81-85C0-3773D009D626}" type="pres">
      <dgm:prSet presAssocID="{CE1FBA6A-9E0A-4DE0-B50F-E541BDCC9466}" presName="composite" presStyleCnt="0"/>
      <dgm:spPr/>
    </dgm:pt>
    <dgm:pt modelId="{88E11A5F-ECD5-412C-9038-0A29CB8703D9}" type="pres">
      <dgm:prSet presAssocID="{CE1FBA6A-9E0A-4DE0-B50F-E541BDCC9466}" presName="background" presStyleLbl="node0" presStyleIdx="0" presStyleCnt="3"/>
      <dgm:spPr/>
    </dgm:pt>
    <dgm:pt modelId="{5EA96DB4-0654-473C-9950-8455B6AD2BE2}" type="pres">
      <dgm:prSet presAssocID="{CE1FBA6A-9E0A-4DE0-B50F-E541BDCC9466}" presName="text" presStyleLbl="fgAcc0" presStyleIdx="0" presStyleCnt="3">
        <dgm:presLayoutVars>
          <dgm:chPref val="3"/>
        </dgm:presLayoutVars>
      </dgm:prSet>
      <dgm:spPr/>
    </dgm:pt>
    <dgm:pt modelId="{843E9001-5E3E-4845-97EC-2A899266AFAE}" type="pres">
      <dgm:prSet presAssocID="{CE1FBA6A-9E0A-4DE0-B50F-E541BDCC9466}" presName="hierChild2" presStyleCnt="0"/>
      <dgm:spPr/>
    </dgm:pt>
    <dgm:pt modelId="{1270A34C-3CB1-4E6A-B78D-D0DA58FAA268}" type="pres">
      <dgm:prSet presAssocID="{B7C9AE12-627F-4EAC-9A6D-AF7420F62EEC}" presName="hierRoot1" presStyleCnt="0"/>
      <dgm:spPr/>
    </dgm:pt>
    <dgm:pt modelId="{9042748E-1F1F-419A-B388-0127C015BFB4}" type="pres">
      <dgm:prSet presAssocID="{B7C9AE12-627F-4EAC-9A6D-AF7420F62EEC}" presName="composite" presStyleCnt="0"/>
      <dgm:spPr/>
    </dgm:pt>
    <dgm:pt modelId="{4907D14F-EFD9-436A-B103-E6C7CF127C20}" type="pres">
      <dgm:prSet presAssocID="{B7C9AE12-627F-4EAC-9A6D-AF7420F62EEC}" presName="background" presStyleLbl="node0" presStyleIdx="1" presStyleCnt="3"/>
      <dgm:spPr/>
    </dgm:pt>
    <dgm:pt modelId="{0691A311-B54E-4633-AFAF-D8067403490E}" type="pres">
      <dgm:prSet presAssocID="{B7C9AE12-627F-4EAC-9A6D-AF7420F62EEC}" presName="text" presStyleLbl="fgAcc0" presStyleIdx="1" presStyleCnt="3">
        <dgm:presLayoutVars>
          <dgm:chPref val="3"/>
        </dgm:presLayoutVars>
      </dgm:prSet>
      <dgm:spPr/>
    </dgm:pt>
    <dgm:pt modelId="{3536B2BD-5828-4686-ADA0-EDC487048776}" type="pres">
      <dgm:prSet presAssocID="{B7C9AE12-627F-4EAC-9A6D-AF7420F62EEC}" presName="hierChild2" presStyleCnt="0"/>
      <dgm:spPr/>
    </dgm:pt>
    <dgm:pt modelId="{E50FA37C-72EF-40D4-BB44-171A78E6CB66}" type="pres">
      <dgm:prSet presAssocID="{0080A6B5-78D2-42EF-B234-FA05BF26207B}" presName="hierRoot1" presStyleCnt="0"/>
      <dgm:spPr/>
    </dgm:pt>
    <dgm:pt modelId="{A791A34E-7819-46B2-9147-9D3FA8FED765}" type="pres">
      <dgm:prSet presAssocID="{0080A6B5-78D2-42EF-B234-FA05BF26207B}" presName="composite" presStyleCnt="0"/>
      <dgm:spPr/>
    </dgm:pt>
    <dgm:pt modelId="{8D223FE1-25CB-40D5-AFC0-E184C7F70D1D}" type="pres">
      <dgm:prSet presAssocID="{0080A6B5-78D2-42EF-B234-FA05BF26207B}" presName="background" presStyleLbl="node0" presStyleIdx="2" presStyleCnt="3"/>
      <dgm:spPr/>
    </dgm:pt>
    <dgm:pt modelId="{C9213F6B-5E5D-494C-A51B-5EEE58114BA2}" type="pres">
      <dgm:prSet presAssocID="{0080A6B5-78D2-42EF-B234-FA05BF26207B}" presName="text" presStyleLbl="fgAcc0" presStyleIdx="2" presStyleCnt="3">
        <dgm:presLayoutVars>
          <dgm:chPref val="3"/>
        </dgm:presLayoutVars>
      </dgm:prSet>
      <dgm:spPr/>
    </dgm:pt>
    <dgm:pt modelId="{3E712A8A-CCA0-422F-A464-0F765D9D51E2}" type="pres">
      <dgm:prSet presAssocID="{0080A6B5-78D2-42EF-B234-FA05BF26207B}" presName="hierChild2" presStyleCnt="0"/>
      <dgm:spPr/>
    </dgm:pt>
  </dgm:ptLst>
  <dgm:cxnLst>
    <dgm:cxn modelId="{24E54401-DFCB-4087-B261-F50B6A87C477}" type="presOf" srcId="{B7C9AE12-627F-4EAC-9A6D-AF7420F62EEC}" destId="{0691A311-B54E-4633-AFAF-D8067403490E}" srcOrd="0" destOrd="0" presId="urn:microsoft.com/office/officeart/2005/8/layout/hierarchy1"/>
    <dgm:cxn modelId="{E5E97605-8445-4A43-913E-288C4A459D62}" type="presOf" srcId="{CE1FBA6A-9E0A-4DE0-B50F-E541BDCC9466}" destId="{5EA96DB4-0654-473C-9950-8455B6AD2BE2}" srcOrd="0" destOrd="0" presId="urn:microsoft.com/office/officeart/2005/8/layout/hierarchy1"/>
    <dgm:cxn modelId="{03043735-A421-442F-8643-19595E9CBC43}" type="presOf" srcId="{55552060-FFA7-42D4-A3A1-2B732A71445A}" destId="{F01F7804-50C8-4F9D-B734-BCD570B78CF1}" srcOrd="0" destOrd="0" presId="urn:microsoft.com/office/officeart/2005/8/layout/hierarchy1"/>
    <dgm:cxn modelId="{788A7E6B-12BE-43C2-AE11-1632977DDE56}" srcId="{55552060-FFA7-42D4-A3A1-2B732A71445A}" destId="{CE1FBA6A-9E0A-4DE0-B50F-E541BDCC9466}" srcOrd="0" destOrd="0" parTransId="{2F26F27B-6C85-4988-94FE-BA5C18E9F6C3}" sibTransId="{EC98FC0E-6DB9-4F11-905E-05F6A4D1C1FA}"/>
    <dgm:cxn modelId="{2046D380-3423-4C4A-9C86-85BC3828FCAF}" type="presOf" srcId="{0080A6B5-78D2-42EF-B234-FA05BF26207B}" destId="{C9213F6B-5E5D-494C-A51B-5EEE58114BA2}" srcOrd="0" destOrd="0" presId="urn:microsoft.com/office/officeart/2005/8/layout/hierarchy1"/>
    <dgm:cxn modelId="{92F7BBB2-B0EA-46D9-B81F-781F33A3E89E}" srcId="{55552060-FFA7-42D4-A3A1-2B732A71445A}" destId="{B7C9AE12-627F-4EAC-9A6D-AF7420F62EEC}" srcOrd="1" destOrd="0" parTransId="{62DBF218-0112-471F-8505-3D47EE90F94D}" sibTransId="{8D934DF2-F6CB-4434-88A7-B166070BC5EA}"/>
    <dgm:cxn modelId="{F2CD19DF-3609-4A9C-B984-22E7B9377D7F}" srcId="{55552060-FFA7-42D4-A3A1-2B732A71445A}" destId="{0080A6B5-78D2-42EF-B234-FA05BF26207B}" srcOrd="2" destOrd="0" parTransId="{D1497281-01EA-45D7-8814-5B336361F2CD}" sibTransId="{CA8B0611-865E-4FCC-B5DD-36B0D0913590}"/>
    <dgm:cxn modelId="{B2990F38-7A1B-4E6B-9028-F40C1BA83BE2}" type="presParOf" srcId="{F01F7804-50C8-4F9D-B734-BCD570B78CF1}" destId="{9FDEC555-59F8-486E-9793-9D81C867E5EC}" srcOrd="0" destOrd="0" presId="urn:microsoft.com/office/officeart/2005/8/layout/hierarchy1"/>
    <dgm:cxn modelId="{B30227B9-3F35-49FA-982D-B24EA96FCF2D}" type="presParOf" srcId="{9FDEC555-59F8-486E-9793-9D81C867E5EC}" destId="{C2601F9E-213C-4F81-85C0-3773D009D626}" srcOrd="0" destOrd="0" presId="urn:microsoft.com/office/officeart/2005/8/layout/hierarchy1"/>
    <dgm:cxn modelId="{42F6ECFA-14EB-40D3-BA53-9B16F2E2F7B4}" type="presParOf" srcId="{C2601F9E-213C-4F81-85C0-3773D009D626}" destId="{88E11A5F-ECD5-412C-9038-0A29CB8703D9}" srcOrd="0" destOrd="0" presId="urn:microsoft.com/office/officeart/2005/8/layout/hierarchy1"/>
    <dgm:cxn modelId="{68CC17F2-5364-4332-9D2E-CEB5A7100B5E}" type="presParOf" srcId="{C2601F9E-213C-4F81-85C0-3773D009D626}" destId="{5EA96DB4-0654-473C-9950-8455B6AD2BE2}" srcOrd="1" destOrd="0" presId="urn:microsoft.com/office/officeart/2005/8/layout/hierarchy1"/>
    <dgm:cxn modelId="{102D270F-BA19-4C7A-88CA-CE02B6C7F4BB}" type="presParOf" srcId="{9FDEC555-59F8-486E-9793-9D81C867E5EC}" destId="{843E9001-5E3E-4845-97EC-2A899266AFAE}" srcOrd="1" destOrd="0" presId="urn:microsoft.com/office/officeart/2005/8/layout/hierarchy1"/>
    <dgm:cxn modelId="{5CC49B62-50FB-487F-9236-85515C88611C}" type="presParOf" srcId="{F01F7804-50C8-4F9D-B734-BCD570B78CF1}" destId="{1270A34C-3CB1-4E6A-B78D-D0DA58FAA268}" srcOrd="1" destOrd="0" presId="urn:microsoft.com/office/officeart/2005/8/layout/hierarchy1"/>
    <dgm:cxn modelId="{EA96472A-94A4-48EF-B0C5-A0A6BE2C3A87}" type="presParOf" srcId="{1270A34C-3CB1-4E6A-B78D-D0DA58FAA268}" destId="{9042748E-1F1F-419A-B388-0127C015BFB4}" srcOrd="0" destOrd="0" presId="urn:microsoft.com/office/officeart/2005/8/layout/hierarchy1"/>
    <dgm:cxn modelId="{68ABF001-8077-46F8-A6BF-75EF1C90082F}" type="presParOf" srcId="{9042748E-1F1F-419A-B388-0127C015BFB4}" destId="{4907D14F-EFD9-436A-B103-E6C7CF127C20}" srcOrd="0" destOrd="0" presId="urn:microsoft.com/office/officeart/2005/8/layout/hierarchy1"/>
    <dgm:cxn modelId="{8D34874B-7CD0-40C4-BCEE-ADFC61C7C9AF}" type="presParOf" srcId="{9042748E-1F1F-419A-B388-0127C015BFB4}" destId="{0691A311-B54E-4633-AFAF-D8067403490E}" srcOrd="1" destOrd="0" presId="urn:microsoft.com/office/officeart/2005/8/layout/hierarchy1"/>
    <dgm:cxn modelId="{4BAE414A-849C-4FDB-ADD2-ECEE6350DD1E}" type="presParOf" srcId="{1270A34C-3CB1-4E6A-B78D-D0DA58FAA268}" destId="{3536B2BD-5828-4686-ADA0-EDC487048776}" srcOrd="1" destOrd="0" presId="urn:microsoft.com/office/officeart/2005/8/layout/hierarchy1"/>
    <dgm:cxn modelId="{7AD3BF83-69FB-4F42-A5E0-1FBF0AB9A1C0}" type="presParOf" srcId="{F01F7804-50C8-4F9D-B734-BCD570B78CF1}" destId="{E50FA37C-72EF-40D4-BB44-171A78E6CB66}" srcOrd="2" destOrd="0" presId="urn:microsoft.com/office/officeart/2005/8/layout/hierarchy1"/>
    <dgm:cxn modelId="{85406346-6B27-4D2D-B74C-B6B9DB06D78B}" type="presParOf" srcId="{E50FA37C-72EF-40D4-BB44-171A78E6CB66}" destId="{A791A34E-7819-46B2-9147-9D3FA8FED765}" srcOrd="0" destOrd="0" presId="urn:microsoft.com/office/officeart/2005/8/layout/hierarchy1"/>
    <dgm:cxn modelId="{4C9D4C65-F38E-429D-BDDC-6126D5E581AA}" type="presParOf" srcId="{A791A34E-7819-46B2-9147-9D3FA8FED765}" destId="{8D223FE1-25CB-40D5-AFC0-E184C7F70D1D}" srcOrd="0" destOrd="0" presId="urn:microsoft.com/office/officeart/2005/8/layout/hierarchy1"/>
    <dgm:cxn modelId="{6A0DA505-DD9A-42F7-9478-D25DC79D3075}" type="presParOf" srcId="{A791A34E-7819-46B2-9147-9D3FA8FED765}" destId="{C9213F6B-5E5D-494C-A51B-5EEE58114BA2}" srcOrd="1" destOrd="0" presId="urn:microsoft.com/office/officeart/2005/8/layout/hierarchy1"/>
    <dgm:cxn modelId="{33E17861-74F5-4B59-BAD9-891644F0A172}" type="presParOf" srcId="{E50FA37C-72EF-40D4-BB44-171A78E6CB66}" destId="{3E712A8A-CCA0-422F-A464-0F765D9D51E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A3B1F67-20DB-4A97-B8A4-E26C76190FE0}" type="doc">
      <dgm:prSet loTypeId="urn:microsoft.com/office/officeart/2005/8/layout/default" loCatId="list" qsTypeId="urn:microsoft.com/office/officeart/2005/8/quickstyle/simple2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AF203FE4-0FF0-4798-BCBA-FA159A2D8AAC}">
      <dgm:prSet/>
      <dgm:spPr/>
      <dgm:t>
        <a:bodyPr/>
        <a:lstStyle/>
        <a:p>
          <a:r>
            <a:rPr lang="cs-CZ" b="1"/>
            <a:t>Dostat se do reálné situace klienta</a:t>
          </a:r>
          <a:endParaRPr lang="en-US"/>
        </a:p>
      </dgm:t>
    </dgm:pt>
    <dgm:pt modelId="{2E7BB285-89A4-4BD4-ACA2-162687EA3C28}" type="parTrans" cxnId="{9DCBD82B-8A5D-480D-8476-6FF6A12DFD9F}">
      <dgm:prSet/>
      <dgm:spPr/>
      <dgm:t>
        <a:bodyPr/>
        <a:lstStyle/>
        <a:p>
          <a:endParaRPr lang="en-US"/>
        </a:p>
      </dgm:t>
    </dgm:pt>
    <dgm:pt modelId="{F5BE2908-D17F-4554-AFFB-DDF0D9F23B16}" type="sibTrans" cxnId="{9DCBD82B-8A5D-480D-8476-6FF6A12DFD9F}">
      <dgm:prSet/>
      <dgm:spPr/>
      <dgm:t>
        <a:bodyPr/>
        <a:lstStyle/>
        <a:p>
          <a:endParaRPr lang="en-US"/>
        </a:p>
      </dgm:t>
    </dgm:pt>
    <dgm:pt modelId="{3537752B-3429-4DD4-9CAD-DF16AAF15548}">
      <dgm:prSet/>
      <dgm:spPr/>
      <dgm:t>
        <a:bodyPr/>
        <a:lstStyle/>
        <a:p>
          <a:r>
            <a:rPr lang="cs-CZ" b="1"/>
            <a:t>Naladění se na celkovou situaci člověka</a:t>
          </a:r>
          <a:endParaRPr lang="en-US"/>
        </a:p>
      </dgm:t>
    </dgm:pt>
    <dgm:pt modelId="{6F1924BD-8857-48DC-A18B-D6D163684238}" type="parTrans" cxnId="{A1E20C8D-B6F8-4FBC-A127-B36552B7F16D}">
      <dgm:prSet/>
      <dgm:spPr/>
      <dgm:t>
        <a:bodyPr/>
        <a:lstStyle/>
        <a:p>
          <a:endParaRPr lang="en-US"/>
        </a:p>
      </dgm:t>
    </dgm:pt>
    <dgm:pt modelId="{19719C97-A038-4660-A689-DDC89D1E00D0}" type="sibTrans" cxnId="{A1E20C8D-B6F8-4FBC-A127-B36552B7F16D}">
      <dgm:prSet/>
      <dgm:spPr/>
      <dgm:t>
        <a:bodyPr/>
        <a:lstStyle/>
        <a:p>
          <a:endParaRPr lang="en-US"/>
        </a:p>
      </dgm:t>
    </dgm:pt>
    <dgm:pt modelId="{96EFFCB8-3C29-48B7-AB5F-B075B06F0168}">
      <dgm:prSet/>
      <dgm:spPr/>
      <dgm:t>
        <a:bodyPr/>
        <a:lstStyle/>
        <a:p>
          <a:r>
            <a:rPr lang="cs-CZ" b="1"/>
            <a:t>Co s čím souvisí</a:t>
          </a:r>
          <a:endParaRPr lang="en-US"/>
        </a:p>
      </dgm:t>
    </dgm:pt>
    <dgm:pt modelId="{FECAA809-ADB1-48F7-9A17-12BC116A720F}" type="parTrans" cxnId="{7DC6DE99-D4B7-48D3-A8E2-8418024F3194}">
      <dgm:prSet/>
      <dgm:spPr/>
      <dgm:t>
        <a:bodyPr/>
        <a:lstStyle/>
        <a:p>
          <a:endParaRPr lang="en-US"/>
        </a:p>
      </dgm:t>
    </dgm:pt>
    <dgm:pt modelId="{70AC2D2A-8F02-42C8-AF78-389F927FC7EF}" type="sibTrans" cxnId="{7DC6DE99-D4B7-48D3-A8E2-8418024F3194}">
      <dgm:prSet/>
      <dgm:spPr/>
      <dgm:t>
        <a:bodyPr/>
        <a:lstStyle/>
        <a:p>
          <a:endParaRPr lang="en-US"/>
        </a:p>
      </dgm:t>
    </dgm:pt>
    <dgm:pt modelId="{D91E1C5A-058E-44BE-AC76-E0D612431DCA}">
      <dgm:prSet/>
      <dgm:spPr/>
      <dgm:t>
        <a:bodyPr/>
        <a:lstStyle/>
        <a:p>
          <a:r>
            <a:rPr lang="cs-CZ" b="1"/>
            <a:t>Musíme se dostat ke klientovi</a:t>
          </a:r>
          <a:endParaRPr lang="en-US"/>
        </a:p>
      </dgm:t>
    </dgm:pt>
    <dgm:pt modelId="{2421C932-1EDA-4464-ACA2-AE6DF424B2D4}" type="parTrans" cxnId="{C5405B93-ABA9-439E-B509-882DF45511E6}">
      <dgm:prSet/>
      <dgm:spPr/>
      <dgm:t>
        <a:bodyPr/>
        <a:lstStyle/>
        <a:p>
          <a:endParaRPr lang="en-US"/>
        </a:p>
      </dgm:t>
    </dgm:pt>
    <dgm:pt modelId="{1E3D50C6-6C08-4569-9F5A-F09FFA1D12EE}" type="sibTrans" cxnId="{C5405B93-ABA9-439E-B509-882DF45511E6}">
      <dgm:prSet/>
      <dgm:spPr/>
      <dgm:t>
        <a:bodyPr/>
        <a:lstStyle/>
        <a:p>
          <a:endParaRPr lang="en-US"/>
        </a:p>
      </dgm:t>
    </dgm:pt>
    <dgm:pt modelId="{BB3ADB9C-0FA3-4BC0-B33B-915B4E0B58B5}">
      <dgm:prSet/>
      <dgm:spPr/>
      <dgm:t>
        <a:bodyPr/>
        <a:lstStyle/>
        <a:p>
          <a:r>
            <a:rPr lang="cs-CZ" b="1"/>
            <a:t>Důležitá je opravdovost</a:t>
          </a:r>
          <a:endParaRPr lang="en-US"/>
        </a:p>
      </dgm:t>
    </dgm:pt>
    <dgm:pt modelId="{F65AFF66-8C29-41F2-90D6-9A356FD19096}" type="parTrans" cxnId="{6B9BD642-6DF0-47E4-BCC8-8039D333F578}">
      <dgm:prSet/>
      <dgm:spPr/>
      <dgm:t>
        <a:bodyPr/>
        <a:lstStyle/>
        <a:p>
          <a:endParaRPr lang="en-US"/>
        </a:p>
      </dgm:t>
    </dgm:pt>
    <dgm:pt modelId="{FEAE4C32-C6A9-4239-80A3-A4A662A62DCE}" type="sibTrans" cxnId="{6B9BD642-6DF0-47E4-BCC8-8039D333F578}">
      <dgm:prSet/>
      <dgm:spPr/>
      <dgm:t>
        <a:bodyPr/>
        <a:lstStyle/>
        <a:p>
          <a:endParaRPr lang="en-US"/>
        </a:p>
      </dgm:t>
    </dgm:pt>
    <dgm:pt modelId="{25D26BCF-B429-4FC0-9CFD-4077C932FA78}">
      <dgm:prSet/>
      <dgm:spPr/>
      <dgm:t>
        <a:bodyPr/>
        <a:lstStyle/>
        <a:p>
          <a:r>
            <a:rPr lang="cs-CZ" b="1"/>
            <a:t>Lidé se brání manipulaci</a:t>
          </a:r>
          <a:endParaRPr lang="en-US"/>
        </a:p>
      </dgm:t>
    </dgm:pt>
    <dgm:pt modelId="{0747AFBA-9A98-43C6-8595-071599F7C0BC}" type="parTrans" cxnId="{548111A1-2E95-4C0F-9D9E-404AA315CA5E}">
      <dgm:prSet/>
      <dgm:spPr/>
      <dgm:t>
        <a:bodyPr/>
        <a:lstStyle/>
        <a:p>
          <a:endParaRPr lang="en-US"/>
        </a:p>
      </dgm:t>
    </dgm:pt>
    <dgm:pt modelId="{B4BDD83C-4624-415F-9A62-65C637649C2C}" type="sibTrans" cxnId="{548111A1-2E95-4C0F-9D9E-404AA315CA5E}">
      <dgm:prSet/>
      <dgm:spPr/>
      <dgm:t>
        <a:bodyPr/>
        <a:lstStyle/>
        <a:p>
          <a:endParaRPr lang="en-US"/>
        </a:p>
      </dgm:t>
    </dgm:pt>
    <dgm:pt modelId="{2AE6CFEB-4EDE-4B67-9466-C185899DCDDF}">
      <dgm:prSet/>
      <dgm:spPr/>
      <dgm:t>
        <a:bodyPr/>
        <a:lstStyle/>
        <a:p>
          <a:r>
            <a:rPr lang="cs-CZ" b="1"/>
            <a:t>Dostat se do hodnot klienta</a:t>
          </a:r>
          <a:endParaRPr lang="en-US"/>
        </a:p>
      </dgm:t>
    </dgm:pt>
    <dgm:pt modelId="{A3C507C5-F5FC-4CCF-8B53-5B6E82297296}" type="parTrans" cxnId="{9FD848EE-A139-4C1B-8C5E-8499FE7409FD}">
      <dgm:prSet/>
      <dgm:spPr/>
      <dgm:t>
        <a:bodyPr/>
        <a:lstStyle/>
        <a:p>
          <a:endParaRPr lang="en-US"/>
        </a:p>
      </dgm:t>
    </dgm:pt>
    <dgm:pt modelId="{91295E78-1195-46DE-BAE4-B6BAF22E925F}" type="sibTrans" cxnId="{9FD848EE-A139-4C1B-8C5E-8499FE7409FD}">
      <dgm:prSet/>
      <dgm:spPr/>
      <dgm:t>
        <a:bodyPr/>
        <a:lstStyle/>
        <a:p>
          <a:endParaRPr lang="en-US"/>
        </a:p>
      </dgm:t>
    </dgm:pt>
    <dgm:pt modelId="{25EAA36D-9DF4-4569-A201-32B1C0362E5D}">
      <dgm:prSet/>
      <dgm:spPr/>
      <dgm:t>
        <a:bodyPr/>
        <a:lstStyle/>
        <a:p>
          <a:r>
            <a:rPr lang="cs-CZ" b="1"/>
            <a:t>Co je pro něco důležité</a:t>
          </a:r>
          <a:endParaRPr lang="en-US"/>
        </a:p>
      </dgm:t>
    </dgm:pt>
    <dgm:pt modelId="{E95A7CAF-AEE6-4ECA-BA7C-F133D4AE72C3}" type="parTrans" cxnId="{5CC31375-AB81-4E95-8DB3-CE469D37ADA2}">
      <dgm:prSet/>
      <dgm:spPr/>
      <dgm:t>
        <a:bodyPr/>
        <a:lstStyle/>
        <a:p>
          <a:endParaRPr lang="en-US"/>
        </a:p>
      </dgm:t>
    </dgm:pt>
    <dgm:pt modelId="{92D795D4-BFDB-48D8-BB82-314DBC6670D6}" type="sibTrans" cxnId="{5CC31375-AB81-4E95-8DB3-CE469D37ADA2}">
      <dgm:prSet/>
      <dgm:spPr/>
      <dgm:t>
        <a:bodyPr/>
        <a:lstStyle/>
        <a:p>
          <a:endParaRPr lang="en-US"/>
        </a:p>
      </dgm:t>
    </dgm:pt>
    <dgm:pt modelId="{DF3D2BDE-279D-4302-9D4A-86AFAC3038D4}">
      <dgm:prSet/>
      <dgm:spPr/>
      <dgm:t>
        <a:bodyPr/>
        <a:lstStyle/>
        <a:p>
          <a:r>
            <a:rPr lang="cs-CZ" b="1"/>
            <a:t>Pracovat s vlastním pocitem</a:t>
          </a:r>
          <a:endParaRPr lang="en-US"/>
        </a:p>
      </dgm:t>
    </dgm:pt>
    <dgm:pt modelId="{B36B7C65-B0A8-42BE-A1DA-8AB060A538AE}" type="parTrans" cxnId="{050AE1AB-37B6-4FB4-8043-138BCE07BC26}">
      <dgm:prSet/>
      <dgm:spPr/>
      <dgm:t>
        <a:bodyPr/>
        <a:lstStyle/>
        <a:p>
          <a:endParaRPr lang="en-US"/>
        </a:p>
      </dgm:t>
    </dgm:pt>
    <dgm:pt modelId="{CE59FACA-0F8B-42A1-9D66-94114758976C}" type="sibTrans" cxnId="{050AE1AB-37B6-4FB4-8043-138BCE07BC26}">
      <dgm:prSet/>
      <dgm:spPr/>
      <dgm:t>
        <a:bodyPr/>
        <a:lstStyle/>
        <a:p>
          <a:endParaRPr lang="en-US"/>
        </a:p>
      </dgm:t>
    </dgm:pt>
    <dgm:pt modelId="{548D1E65-DB0A-499F-9EFD-9EE0844F4EB8}" type="pres">
      <dgm:prSet presAssocID="{7A3B1F67-20DB-4A97-B8A4-E26C76190FE0}" presName="diagram" presStyleCnt="0">
        <dgm:presLayoutVars>
          <dgm:dir/>
          <dgm:resizeHandles val="exact"/>
        </dgm:presLayoutVars>
      </dgm:prSet>
      <dgm:spPr/>
    </dgm:pt>
    <dgm:pt modelId="{38653272-0990-463A-8EEB-A823770A6923}" type="pres">
      <dgm:prSet presAssocID="{AF203FE4-0FF0-4798-BCBA-FA159A2D8AAC}" presName="node" presStyleLbl="node1" presStyleIdx="0" presStyleCnt="9">
        <dgm:presLayoutVars>
          <dgm:bulletEnabled val="1"/>
        </dgm:presLayoutVars>
      </dgm:prSet>
      <dgm:spPr/>
    </dgm:pt>
    <dgm:pt modelId="{C6671F3E-4A90-446D-BD81-4CD0DA1B7535}" type="pres">
      <dgm:prSet presAssocID="{F5BE2908-D17F-4554-AFFB-DDF0D9F23B16}" presName="sibTrans" presStyleCnt="0"/>
      <dgm:spPr/>
    </dgm:pt>
    <dgm:pt modelId="{A5CCE757-6A56-43BF-8D6F-E23714448293}" type="pres">
      <dgm:prSet presAssocID="{3537752B-3429-4DD4-9CAD-DF16AAF15548}" presName="node" presStyleLbl="node1" presStyleIdx="1" presStyleCnt="9">
        <dgm:presLayoutVars>
          <dgm:bulletEnabled val="1"/>
        </dgm:presLayoutVars>
      </dgm:prSet>
      <dgm:spPr/>
    </dgm:pt>
    <dgm:pt modelId="{AB595974-C2BD-4E27-9B2D-4ECB0F4C3979}" type="pres">
      <dgm:prSet presAssocID="{19719C97-A038-4660-A689-DDC89D1E00D0}" presName="sibTrans" presStyleCnt="0"/>
      <dgm:spPr/>
    </dgm:pt>
    <dgm:pt modelId="{A4AF8D17-CA2A-45A9-9DD3-F7F67717717B}" type="pres">
      <dgm:prSet presAssocID="{96EFFCB8-3C29-48B7-AB5F-B075B06F0168}" presName="node" presStyleLbl="node1" presStyleIdx="2" presStyleCnt="9">
        <dgm:presLayoutVars>
          <dgm:bulletEnabled val="1"/>
        </dgm:presLayoutVars>
      </dgm:prSet>
      <dgm:spPr/>
    </dgm:pt>
    <dgm:pt modelId="{A68A4CD1-5253-4BEF-BF1C-CEA44ABB153B}" type="pres">
      <dgm:prSet presAssocID="{70AC2D2A-8F02-42C8-AF78-389F927FC7EF}" presName="sibTrans" presStyleCnt="0"/>
      <dgm:spPr/>
    </dgm:pt>
    <dgm:pt modelId="{7DAC254A-00AA-4ED6-8C9A-E9B3C386D6D6}" type="pres">
      <dgm:prSet presAssocID="{D91E1C5A-058E-44BE-AC76-E0D612431DCA}" presName="node" presStyleLbl="node1" presStyleIdx="3" presStyleCnt="9">
        <dgm:presLayoutVars>
          <dgm:bulletEnabled val="1"/>
        </dgm:presLayoutVars>
      </dgm:prSet>
      <dgm:spPr/>
    </dgm:pt>
    <dgm:pt modelId="{E0CEC1B8-DC4F-4A51-9DD0-29A72B686E5C}" type="pres">
      <dgm:prSet presAssocID="{1E3D50C6-6C08-4569-9F5A-F09FFA1D12EE}" presName="sibTrans" presStyleCnt="0"/>
      <dgm:spPr/>
    </dgm:pt>
    <dgm:pt modelId="{2D97738D-8EBE-4BA0-BB1C-EB1C738412D5}" type="pres">
      <dgm:prSet presAssocID="{BB3ADB9C-0FA3-4BC0-B33B-915B4E0B58B5}" presName="node" presStyleLbl="node1" presStyleIdx="4" presStyleCnt="9">
        <dgm:presLayoutVars>
          <dgm:bulletEnabled val="1"/>
        </dgm:presLayoutVars>
      </dgm:prSet>
      <dgm:spPr/>
    </dgm:pt>
    <dgm:pt modelId="{CA1A1FCC-7B5D-42ED-8321-5A7DC784209A}" type="pres">
      <dgm:prSet presAssocID="{FEAE4C32-C6A9-4239-80A3-A4A662A62DCE}" presName="sibTrans" presStyleCnt="0"/>
      <dgm:spPr/>
    </dgm:pt>
    <dgm:pt modelId="{13562695-13C0-4BE7-A375-EDBFBF4E7FE3}" type="pres">
      <dgm:prSet presAssocID="{25D26BCF-B429-4FC0-9CFD-4077C932FA78}" presName="node" presStyleLbl="node1" presStyleIdx="5" presStyleCnt="9">
        <dgm:presLayoutVars>
          <dgm:bulletEnabled val="1"/>
        </dgm:presLayoutVars>
      </dgm:prSet>
      <dgm:spPr/>
    </dgm:pt>
    <dgm:pt modelId="{63653DD7-4AC9-4EBB-AAE5-6D8EF962A796}" type="pres">
      <dgm:prSet presAssocID="{B4BDD83C-4624-415F-9A62-65C637649C2C}" presName="sibTrans" presStyleCnt="0"/>
      <dgm:spPr/>
    </dgm:pt>
    <dgm:pt modelId="{DF883C5C-9A28-4D03-A6A0-490847F64DFF}" type="pres">
      <dgm:prSet presAssocID="{2AE6CFEB-4EDE-4B67-9466-C185899DCDDF}" presName="node" presStyleLbl="node1" presStyleIdx="6" presStyleCnt="9">
        <dgm:presLayoutVars>
          <dgm:bulletEnabled val="1"/>
        </dgm:presLayoutVars>
      </dgm:prSet>
      <dgm:spPr/>
    </dgm:pt>
    <dgm:pt modelId="{E083F76B-E043-4E53-A8E4-421FE743BA2C}" type="pres">
      <dgm:prSet presAssocID="{91295E78-1195-46DE-BAE4-B6BAF22E925F}" presName="sibTrans" presStyleCnt="0"/>
      <dgm:spPr/>
    </dgm:pt>
    <dgm:pt modelId="{0FA7EF92-4262-4F3E-9759-80EED8D6562D}" type="pres">
      <dgm:prSet presAssocID="{25EAA36D-9DF4-4569-A201-32B1C0362E5D}" presName="node" presStyleLbl="node1" presStyleIdx="7" presStyleCnt="9">
        <dgm:presLayoutVars>
          <dgm:bulletEnabled val="1"/>
        </dgm:presLayoutVars>
      </dgm:prSet>
      <dgm:spPr/>
    </dgm:pt>
    <dgm:pt modelId="{ACF6FF55-7C70-45D3-B997-AF427C7FABF5}" type="pres">
      <dgm:prSet presAssocID="{92D795D4-BFDB-48D8-BB82-314DBC6670D6}" presName="sibTrans" presStyleCnt="0"/>
      <dgm:spPr/>
    </dgm:pt>
    <dgm:pt modelId="{10428E4F-B4B5-4A3B-BC89-1BDC4E3F6E72}" type="pres">
      <dgm:prSet presAssocID="{DF3D2BDE-279D-4302-9D4A-86AFAC3038D4}" presName="node" presStyleLbl="node1" presStyleIdx="8" presStyleCnt="9">
        <dgm:presLayoutVars>
          <dgm:bulletEnabled val="1"/>
        </dgm:presLayoutVars>
      </dgm:prSet>
      <dgm:spPr/>
    </dgm:pt>
  </dgm:ptLst>
  <dgm:cxnLst>
    <dgm:cxn modelId="{25068C23-20E4-4E8F-B33E-4F908B99C288}" type="presOf" srcId="{96EFFCB8-3C29-48B7-AB5F-B075B06F0168}" destId="{A4AF8D17-CA2A-45A9-9DD3-F7F67717717B}" srcOrd="0" destOrd="0" presId="urn:microsoft.com/office/officeart/2005/8/layout/default"/>
    <dgm:cxn modelId="{FC02C12A-9561-49AB-96FB-4CBDB16A1EFD}" type="presOf" srcId="{2AE6CFEB-4EDE-4B67-9466-C185899DCDDF}" destId="{DF883C5C-9A28-4D03-A6A0-490847F64DFF}" srcOrd="0" destOrd="0" presId="urn:microsoft.com/office/officeart/2005/8/layout/default"/>
    <dgm:cxn modelId="{9DCBD82B-8A5D-480D-8476-6FF6A12DFD9F}" srcId="{7A3B1F67-20DB-4A97-B8A4-E26C76190FE0}" destId="{AF203FE4-0FF0-4798-BCBA-FA159A2D8AAC}" srcOrd="0" destOrd="0" parTransId="{2E7BB285-89A4-4BD4-ACA2-162687EA3C28}" sibTransId="{F5BE2908-D17F-4554-AFFB-DDF0D9F23B16}"/>
    <dgm:cxn modelId="{CBC1E13E-B152-47F3-A2FD-9BCAD4C94F5A}" type="presOf" srcId="{DF3D2BDE-279D-4302-9D4A-86AFAC3038D4}" destId="{10428E4F-B4B5-4A3B-BC89-1BDC4E3F6E72}" srcOrd="0" destOrd="0" presId="urn:microsoft.com/office/officeart/2005/8/layout/default"/>
    <dgm:cxn modelId="{19FF7F5D-D268-42BC-BA03-56A43A123A2C}" type="presOf" srcId="{3537752B-3429-4DD4-9CAD-DF16AAF15548}" destId="{A5CCE757-6A56-43BF-8D6F-E23714448293}" srcOrd="0" destOrd="0" presId="urn:microsoft.com/office/officeart/2005/8/layout/default"/>
    <dgm:cxn modelId="{6B9BD642-6DF0-47E4-BCC8-8039D333F578}" srcId="{7A3B1F67-20DB-4A97-B8A4-E26C76190FE0}" destId="{BB3ADB9C-0FA3-4BC0-B33B-915B4E0B58B5}" srcOrd="4" destOrd="0" parTransId="{F65AFF66-8C29-41F2-90D6-9A356FD19096}" sibTransId="{FEAE4C32-C6A9-4239-80A3-A4A662A62DCE}"/>
    <dgm:cxn modelId="{5CC31375-AB81-4E95-8DB3-CE469D37ADA2}" srcId="{7A3B1F67-20DB-4A97-B8A4-E26C76190FE0}" destId="{25EAA36D-9DF4-4569-A201-32B1C0362E5D}" srcOrd="7" destOrd="0" parTransId="{E95A7CAF-AEE6-4ECA-BA7C-F133D4AE72C3}" sibTransId="{92D795D4-BFDB-48D8-BB82-314DBC6670D6}"/>
    <dgm:cxn modelId="{A1E20C8D-B6F8-4FBC-A127-B36552B7F16D}" srcId="{7A3B1F67-20DB-4A97-B8A4-E26C76190FE0}" destId="{3537752B-3429-4DD4-9CAD-DF16AAF15548}" srcOrd="1" destOrd="0" parTransId="{6F1924BD-8857-48DC-A18B-D6D163684238}" sibTransId="{19719C97-A038-4660-A689-DDC89D1E00D0}"/>
    <dgm:cxn modelId="{C5405B93-ABA9-439E-B509-882DF45511E6}" srcId="{7A3B1F67-20DB-4A97-B8A4-E26C76190FE0}" destId="{D91E1C5A-058E-44BE-AC76-E0D612431DCA}" srcOrd="3" destOrd="0" parTransId="{2421C932-1EDA-4464-ACA2-AE6DF424B2D4}" sibTransId="{1E3D50C6-6C08-4569-9F5A-F09FFA1D12EE}"/>
    <dgm:cxn modelId="{7DC6DE99-D4B7-48D3-A8E2-8418024F3194}" srcId="{7A3B1F67-20DB-4A97-B8A4-E26C76190FE0}" destId="{96EFFCB8-3C29-48B7-AB5F-B075B06F0168}" srcOrd="2" destOrd="0" parTransId="{FECAA809-ADB1-48F7-9A17-12BC116A720F}" sibTransId="{70AC2D2A-8F02-42C8-AF78-389F927FC7EF}"/>
    <dgm:cxn modelId="{548111A1-2E95-4C0F-9D9E-404AA315CA5E}" srcId="{7A3B1F67-20DB-4A97-B8A4-E26C76190FE0}" destId="{25D26BCF-B429-4FC0-9CFD-4077C932FA78}" srcOrd="5" destOrd="0" parTransId="{0747AFBA-9A98-43C6-8595-071599F7C0BC}" sibTransId="{B4BDD83C-4624-415F-9A62-65C637649C2C}"/>
    <dgm:cxn modelId="{050AE1AB-37B6-4FB4-8043-138BCE07BC26}" srcId="{7A3B1F67-20DB-4A97-B8A4-E26C76190FE0}" destId="{DF3D2BDE-279D-4302-9D4A-86AFAC3038D4}" srcOrd="8" destOrd="0" parTransId="{B36B7C65-B0A8-42BE-A1DA-8AB060A538AE}" sibTransId="{CE59FACA-0F8B-42A1-9D66-94114758976C}"/>
    <dgm:cxn modelId="{7AD2D3C2-12FF-42B3-9B99-95D44C88BF78}" type="presOf" srcId="{25D26BCF-B429-4FC0-9CFD-4077C932FA78}" destId="{13562695-13C0-4BE7-A375-EDBFBF4E7FE3}" srcOrd="0" destOrd="0" presId="urn:microsoft.com/office/officeart/2005/8/layout/default"/>
    <dgm:cxn modelId="{2282A7C9-C596-493A-8B53-32071C171613}" type="presOf" srcId="{BB3ADB9C-0FA3-4BC0-B33B-915B4E0B58B5}" destId="{2D97738D-8EBE-4BA0-BB1C-EB1C738412D5}" srcOrd="0" destOrd="0" presId="urn:microsoft.com/office/officeart/2005/8/layout/default"/>
    <dgm:cxn modelId="{3BD507D8-87B1-4ED9-BA41-44110CEB1CEB}" type="presOf" srcId="{25EAA36D-9DF4-4569-A201-32B1C0362E5D}" destId="{0FA7EF92-4262-4F3E-9759-80EED8D6562D}" srcOrd="0" destOrd="0" presId="urn:microsoft.com/office/officeart/2005/8/layout/default"/>
    <dgm:cxn modelId="{0F8EACDA-475D-4EA2-A7AB-E9DFFE300666}" type="presOf" srcId="{D91E1C5A-058E-44BE-AC76-E0D612431DCA}" destId="{7DAC254A-00AA-4ED6-8C9A-E9B3C386D6D6}" srcOrd="0" destOrd="0" presId="urn:microsoft.com/office/officeart/2005/8/layout/default"/>
    <dgm:cxn modelId="{861083E0-6C7B-46EC-99F1-B2C68EFBDCB6}" type="presOf" srcId="{AF203FE4-0FF0-4798-BCBA-FA159A2D8AAC}" destId="{38653272-0990-463A-8EEB-A823770A6923}" srcOrd="0" destOrd="0" presId="urn:microsoft.com/office/officeart/2005/8/layout/default"/>
    <dgm:cxn modelId="{9FD848EE-A139-4C1B-8C5E-8499FE7409FD}" srcId="{7A3B1F67-20DB-4A97-B8A4-E26C76190FE0}" destId="{2AE6CFEB-4EDE-4B67-9466-C185899DCDDF}" srcOrd="6" destOrd="0" parTransId="{A3C507C5-F5FC-4CCF-8B53-5B6E82297296}" sibTransId="{91295E78-1195-46DE-BAE4-B6BAF22E925F}"/>
    <dgm:cxn modelId="{953480FA-C3BF-49E1-BF98-34EB88CF01FE}" type="presOf" srcId="{7A3B1F67-20DB-4A97-B8A4-E26C76190FE0}" destId="{548D1E65-DB0A-499F-9EFD-9EE0844F4EB8}" srcOrd="0" destOrd="0" presId="urn:microsoft.com/office/officeart/2005/8/layout/default"/>
    <dgm:cxn modelId="{2F216493-1B0F-4283-9667-FB2BA2E97AF8}" type="presParOf" srcId="{548D1E65-DB0A-499F-9EFD-9EE0844F4EB8}" destId="{38653272-0990-463A-8EEB-A823770A6923}" srcOrd="0" destOrd="0" presId="urn:microsoft.com/office/officeart/2005/8/layout/default"/>
    <dgm:cxn modelId="{BD23ADC6-885D-4BFD-AD2D-08D015D13404}" type="presParOf" srcId="{548D1E65-DB0A-499F-9EFD-9EE0844F4EB8}" destId="{C6671F3E-4A90-446D-BD81-4CD0DA1B7535}" srcOrd="1" destOrd="0" presId="urn:microsoft.com/office/officeart/2005/8/layout/default"/>
    <dgm:cxn modelId="{92405A29-EF45-47C2-9FC1-18B9B3399895}" type="presParOf" srcId="{548D1E65-DB0A-499F-9EFD-9EE0844F4EB8}" destId="{A5CCE757-6A56-43BF-8D6F-E23714448293}" srcOrd="2" destOrd="0" presId="urn:microsoft.com/office/officeart/2005/8/layout/default"/>
    <dgm:cxn modelId="{1F32818A-1D9D-483C-ACC8-9187499F01B7}" type="presParOf" srcId="{548D1E65-DB0A-499F-9EFD-9EE0844F4EB8}" destId="{AB595974-C2BD-4E27-9B2D-4ECB0F4C3979}" srcOrd="3" destOrd="0" presId="urn:microsoft.com/office/officeart/2005/8/layout/default"/>
    <dgm:cxn modelId="{0AD3A199-B257-4F00-8123-30C6DDE3AABE}" type="presParOf" srcId="{548D1E65-DB0A-499F-9EFD-9EE0844F4EB8}" destId="{A4AF8D17-CA2A-45A9-9DD3-F7F67717717B}" srcOrd="4" destOrd="0" presId="urn:microsoft.com/office/officeart/2005/8/layout/default"/>
    <dgm:cxn modelId="{4D962EB8-D44D-41FA-8D63-393FF55BF6FF}" type="presParOf" srcId="{548D1E65-DB0A-499F-9EFD-9EE0844F4EB8}" destId="{A68A4CD1-5253-4BEF-BF1C-CEA44ABB153B}" srcOrd="5" destOrd="0" presId="urn:microsoft.com/office/officeart/2005/8/layout/default"/>
    <dgm:cxn modelId="{0CC26042-423A-4314-9FB4-CCEA79F7C8FE}" type="presParOf" srcId="{548D1E65-DB0A-499F-9EFD-9EE0844F4EB8}" destId="{7DAC254A-00AA-4ED6-8C9A-E9B3C386D6D6}" srcOrd="6" destOrd="0" presId="urn:microsoft.com/office/officeart/2005/8/layout/default"/>
    <dgm:cxn modelId="{66666D93-A4C2-440C-A4F8-BB49487DCDB7}" type="presParOf" srcId="{548D1E65-DB0A-499F-9EFD-9EE0844F4EB8}" destId="{E0CEC1B8-DC4F-4A51-9DD0-29A72B686E5C}" srcOrd="7" destOrd="0" presId="urn:microsoft.com/office/officeart/2005/8/layout/default"/>
    <dgm:cxn modelId="{51D1CE62-3736-428F-BFEF-E4A0C988C2E6}" type="presParOf" srcId="{548D1E65-DB0A-499F-9EFD-9EE0844F4EB8}" destId="{2D97738D-8EBE-4BA0-BB1C-EB1C738412D5}" srcOrd="8" destOrd="0" presId="urn:microsoft.com/office/officeart/2005/8/layout/default"/>
    <dgm:cxn modelId="{D4DAA4EF-8488-4604-B000-B33BC9DCDF45}" type="presParOf" srcId="{548D1E65-DB0A-499F-9EFD-9EE0844F4EB8}" destId="{CA1A1FCC-7B5D-42ED-8321-5A7DC784209A}" srcOrd="9" destOrd="0" presId="urn:microsoft.com/office/officeart/2005/8/layout/default"/>
    <dgm:cxn modelId="{7D32C63A-FB7A-4651-90F3-27DA55223486}" type="presParOf" srcId="{548D1E65-DB0A-499F-9EFD-9EE0844F4EB8}" destId="{13562695-13C0-4BE7-A375-EDBFBF4E7FE3}" srcOrd="10" destOrd="0" presId="urn:microsoft.com/office/officeart/2005/8/layout/default"/>
    <dgm:cxn modelId="{64241D04-0AFA-452F-B998-F6B17A3808BD}" type="presParOf" srcId="{548D1E65-DB0A-499F-9EFD-9EE0844F4EB8}" destId="{63653DD7-4AC9-4EBB-AAE5-6D8EF962A796}" srcOrd="11" destOrd="0" presId="urn:microsoft.com/office/officeart/2005/8/layout/default"/>
    <dgm:cxn modelId="{3ED2D61A-F92B-483E-8F2C-4896A1BBD111}" type="presParOf" srcId="{548D1E65-DB0A-499F-9EFD-9EE0844F4EB8}" destId="{DF883C5C-9A28-4D03-A6A0-490847F64DFF}" srcOrd="12" destOrd="0" presId="urn:microsoft.com/office/officeart/2005/8/layout/default"/>
    <dgm:cxn modelId="{807CD091-8315-402E-B4D4-4A972D70286A}" type="presParOf" srcId="{548D1E65-DB0A-499F-9EFD-9EE0844F4EB8}" destId="{E083F76B-E043-4E53-A8E4-421FE743BA2C}" srcOrd="13" destOrd="0" presId="urn:microsoft.com/office/officeart/2005/8/layout/default"/>
    <dgm:cxn modelId="{E062FC13-6A0A-4830-80B5-1582493155A6}" type="presParOf" srcId="{548D1E65-DB0A-499F-9EFD-9EE0844F4EB8}" destId="{0FA7EF92-4262-4F3E-9759-80EED8D6562D}" srcOrd="14" destOrd="0" presId="urn:microsoft.com/office/officeart/2005/8/layout/default"/>
    <dgm:cxn modelId="{35C2E079-F9FD-46C7-8C15-9E46765C6059}" type="presParOf" srcId="{548D1E65-DB0A-499F-9EFD-9EE0844F4EB8}" destId="{ACF6FF55-7C70-45D3-B997-AF427C7FABF5}" srcOrd="15" destOrd="0" presId="urn:microsoft.com/office/officeart/2005/8/layout/default"/>
    <dgm:cxn modelId="{162FC45E-2ABE-42D3-B650-6D40C7F70286}" type="presParOf" srcId="{548D1E65-DB0A-499F-9EFD-9EE0844F4EB8}" destId="{10428E4F-B4B5-4A3B-BC89-1BDC4E3F6E72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BD3613B-B535-479A-AE04-3AD7D816AF3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B4FE404-F637-4486-8A1F-96B1DFEB596E}">
      <dgm:prSet/>
      <dgm:spPr/>
      <dgm:t>
        <a:bodyPr/>
        <a:lstStyle/>
        <a:p>
          <a:r>
            <a:rPr lang="cs-CZ" b="1"/>
            <a:t>Nenabízet hned řešení</a:t>
          </a:r>
          <a:endParaRPr lang="en-US"/>
        </a:p>
      </dgm:t>
    </dgm:pt>
    <dgm:pt modelId="{5640C88D-20A7-4DB0-8712-BADF3A7B1DD6}" type="parTrans" cxnId="{5FC9E9EE-B5A8-454B-B446-79CA3C894239}">
      <dgm:prSet/>
      <dgm:spPr/>
      <dgm:t>
        <a:bodyPr/>
        <a:lstStyle/>
        <a:p>
          <a:endParaRPr lang="en-US"/>
        </a:p>
      </dgm:t>
    </dgm:pt>
    <dgm:pt modelId="{0584EF69-9283-414E-9A92-069B156FCBA0}" type="sibTrans" cxnId="{5FC9E9EE-B5A8-454B-B446-79CA3C894239}">
      <dgm:prSet/>
      <dgm:spPr/>
      <dgm:t>
        <a:bodyPr/>
        <a:lstStyle/>
        <a:p>
          <a:endParaRPr lang="en-US"/>
        </a:p>
      </dgm:t>
    </dgm:pt>
    <dgm:pt modelId="{9FD7D9FB-F807-4A64-9AC0-27EE4091BD9E}">
      <dgm:prSet/>
      <dgm:spPr/>
      <dgm:t>
        <a:bodyPr/>
        <a:lstStyle/>
        <a:p>
          <a:r>
            <a:rPr lang="cs-CZ" b="1"/>
            <a:t>Klást jednoduché otázky</a:t>
          </a:r>
          <a:endParaRPr lang="en-US"/>
        </a:p>
      </dgm:t>
    </dgm:pt>
    <dgm:pt modelId="{C3F7DDEF-BE71-42FF-9E0A-86F091B6E699}" type="parTrans" cxnId="{579ADB11-D844-40C9-B945-A579CC9A0D4D}">
      <dgm:prSet/>
      <dgm:spPr/>
      <dgm:t>
        <a:bodyPr/>
        <a:lstStyle/>
        <a:p>
          <a:endParaRPr lang="en-US"/>
        </a:p>
      </dgm:t>
    </dgm:pt>
    <dgm:pt modelId="{C23E9C30-12D3-4F3A-8B9A-23B08B08C6AB}" type="sibTrans" cxnId="{579ADB11-D844-40C9-B945-A579CC9A0D4D}">
      <dgm:prSet/>
      <dgm:spPr/>
      <dgm:t>
        <a:bodyPr/>
        <a:lstStyle/>
        <a:p>
          <a:endParaRPr lang="en-US"/>
        </a:p>
      </dgm:t>
    </dgm:pt>
    <dgm:pt modelId="{F79F29E5-40D0-40CB-B24E-76293774188E}">
      <dgm:prSet/>
      <dgm:spPr/>
      <dgm:t>
        <a:bodyPr/>
        <a:lstStyle/>
        <a:p>
          <a:r>
            <a:rPr lang="cs-CZ" b="1"/>
            <a:t>Je třeba dát rozhovoru směr</a:t>
          </a:r>
          <a:endParaRPr lang="en-US"/>
        </a:p>
      </dgm:t>
    </dgm:pt>
    <dgm:pt modelId="{7D36AE37-0C10-4769-8552-5765FC88D609}" type="parTrans" cxnId="{37D39A7B-565C-437E-A625-5CAFA92A3A13}">
      <dgm:prSet/>
      <dgm:spPr/>
      <dgm:t>
        <a:bodyPr/>
        <a:lstStyle/>
        <a:p>
          <a:endParaRPr lang="en-US"/>
        </a:p>
      </dgm:t>
    </dgm:pt>
    <dgm:pt modelId="{3C0DABD9-7AFF-49C0-92F3-EB7B7D5AE980}" type="sibTrans" cxnId="{37D39A7B-565C-437E-A625-5CAFA92A3A13}">
      <dgm:prSet/>
      <dgm:spPr/>
      <dgm:t>
        <a:bodyPr/>
        <a:lstStyle/>
        <a:p>
          <a:endParaRPr lang="en-US"/>
        </a:p>
      </dgm:t>
    </dgm:pt>
    <dgm:pt modelId="{C3BEEC89-CF24-4F1B-95AC-541470F9A89A}">
      <dgm:prSet/>
      <dgm:spPr/>
      <dgm:t>
        <a:bodyPr/>
        <a:lstStyle/>
        <a:p>
          <a:pPr algn="just"/>
          <a:r>
            <a:rPr lang="cs-CZ" b="1" dirty="0"/>
            <a:t>I když klient řekl co chce, musíme zjistit co opravdu chce</a:t>
          </a:r>
          <a:endParaRPr lang="en-US" dirty="0"/>
        </a:p>
      </dgm:t>
    </dgm:pt>
    <dgm:pt modelId="{55D3C7A6-D91A-43D0-B0CE-3722A42D0D37}" type="parTrans" cxnId="{5D413BAA-2D99-458B-AC1C-FB6866BF2A28}">
      <dgm:prSet/>
      <dgm:spPr/>
      <dgm:t>
        <a:bodyPr/>
        <a:lstStyle/>
        <a:p>
          <a:endParaRPr lang="en-US"/>
        </a:p>
      </dgm:t>
    </dgm:pt>
    <dgm:pt modelId="{5DD73012-E51F-4CE7-AE91-4700C0E8D218}" type="sibTrans" cxnId="{5D413BAA-2D99-458B-AC1C-FB6866BF2A28}">
      <dgm:prSet/>
      <dgm:spPr/>
      <dgm:t>
        <a:bodyPr/>
        <a:lstStyle/>
        <a:p>
          <a:endParaRPr lang="en-US"/>
        </a:p>
      </dgm:t>
    </dgm:pt>
    <dgm:pt modelId="{E06DDD45-7C30-479C-A3B9-210DFEDD7278}" type="pres">
      <dgm:prSet presAssocID="{CBD3613B-B535-479A-AE04-3AD7D816AF38}" presName="vert0" presStyleCnt="0">
        <dgm:presLayoutVars>
          <dgm:dir/>
          <dgm:animOne val="branch"/>
          <dgm:animLvl val="lvl"/>
        </dgm:presLayoutVars>
      </dgm:prSet>
      <dgm:spPr/>
    </dgm:pt>
    <dgm:pt modelId="{F8074A71-159B-4016-BA78-237BADDAE38F}" type="pres">
      <dgm:prSet presAssocID="{8B4FE404-F637-4486-8A1F-96B1DFEB596E}" presName="thickLine" presStyleLbl="alignNode1" presStyleIdx="0" presStyleCnt="4"/>
      <dgm:spPr/>
    </dgm:pt>
    <dgm:pt modelId="{0A711E4A-B31E-4A97-BCA1-A596ACD2159B}" type="pres">
      <dgm:prSet presAssocID="{8B4FE404-F637-4486-8A1F-96B1DFEB596E}" presName="horz1" presStyleCnt="0"/>
      <dgm:spPr/>
    </dgm:pt>
    <dgm:pt modelId="{A1604844-8E31-4489-AF62-DAA6EBE507A8}" type="pres">
      <dgm:prSet presAssocID="{8B4FE404-F637-4486-8A1F-96B1DFEB596E}" presName="tx1" presStyleLbl="revTx" presStyleIdx="0" presStyleCnt="4"/>
      <dgm:spPr/>
    </dgm:pt>
    <dgm:pt modelId="{5F62E62F-420C-4E72-8B2D-98D5FC6DC970}" type="pres">
      <dgm:prSet presAssocID="{8B4FE404-F637-4486-8A1F-96B1DFEB596E}" presName="vert1" presStyleCnt="0"/>
      <dgm:spPr/>
    </dgm:pt>
    <dgm:pt modelId="{448C07F7-C0B8-4512-8657-5936A201284D}" type="pres">
      <dgm:prSet presAssocID="{9FD7D9FB-F807-4A64-9AC0-27EE4091BD9E}" presName="thickLine" presStyleLbl="alignNode1" presStyleIdx="1" presStyleCnt="4"/>
      <dgm:spPr/>
    </dgm:pt>
    <dgm:pt modelId="{70B2568E-C4AF-4EE1-A5EA-F38B4C020217}" type="pres">
      <dgm:prSet presAssocID="{9FD7D9FB-F807-4A64-9AC0-27EE4091BD9E}" presName="horz1" presStyleCnt="0"/>
      <dgm:spPr/>
    </dgm:pt>
    <dgm:pt modelId="{C52C8DC5-D81A-453E-BCB5-CA96AD710C5B}" type="pres">
      <dgm:prSet presAssocID="{9FD7D9FB-F807-4A64-9AC0-27EE4091BD9E}" presName="tx1" presStyleLbl="revTx" presStyleIdx="1" presStyleCnt="4"/>
      <dgm:spPr/>
    </dgm:pt>
    <dgm:pt modelId="{E341EC86-2CC2-4088-A320-41796FE12F5B}" type="pres">
      <dgm:prSet presAssocID="{9FD7D9FB-F807-4A64-9AC0-27EE4091BD9E}" presName="vert1" presStyleCnt="0"/>
      <dgm:spPr/>
    </dgm:pt>
    <dgm:pt modelId="{66F91EDF-86FB-4686-8F85-1B9AD8D5D657}" type="pres">
      <dgm:prSet presAssocID="{F79F29E5-40D0-40CB-B24E-76293774188E}" presName="thickLine" presStyleLbl="alignNode1" presStyleIdx="2" presStyleCnt="4"/>
      <dgm:spPr/>
    </dgm:pt>
    <dgm:pt modelId="{DDFDAC7D-9260-4B76-B335-E61C5251BE77}" type="pres">
      <dgm:prSet presAssocID="{F79F29E5-40D0-40CB-B24E-76293774188E}" presName="horz1" presStyleCnt="0"/>
      <dgm:spPr/>
    </dgm:pt>
    <dgm:pt modelId="{67A8C3D2-107F-4698-9F3A-3AF59417F193}" type="pres">
      <dgm:prSet presAssocID="{F79F29E5-40D0-40CB-B24E-76293774188E}" presName="tx1" presStyleLbl="revTx" presStyleIdx="2" presStyleCnt="4"/>
      <dgm:spPr/>
    </dgm:pt>
    <dgm:pt modelId="{F46FFA72-E00A-4229-9AE5-DE5DED1174E7}" type="pres">
      <dgm:prSet presAssocID="{F79F29E5-40D0-40CB-B24E-76293774188E}" presName="vert1" presStyleCnt="0"/>
      <dgm:spPr/>
    </dgm:pt>
    <dgm:pt modelId="{FF7B85BD-B53C-4A33-8276-E94EB11A09FE}" type="pres">
      <dgm:prSet presAssocID="{C3BEEC89-CF24-4F1B-95AC-541470F9A89A}" presName="thickLine" presStyleLbl="alignNode1" presStyleIdx="3" presStyleCnt="4"/>
      <dgm:spPr/>
    </dgm:pt>
    <dgm:pt modelId="{481E8448-EEC3-441D-8EAA-9B5E18F82966}" type="pres">
      <dgm:prSet presAssocID="{C3BEEC89-CF24-4F1B-95AC-541470F9A89A}" presName="horz1" presStyleCnt="0"/>
      <dgm:spPr/>
    </dgm:pt>
    <dgm:pt modelId="{52857F9B-B8F8-4048-826C-1F54BFE2E7B1}" type="pres">
      <dgm:prSet presAssocID="{C3BEEC89-CF24-4F1B-95AC-541470F9A89A}" presName="tx1" presStyleLbl="revTx" presStyleIdx="3" presStyleCnt="4"/>
      <dgm:spPr/>
    </dgm:pt>
    <dgm:pt modelId="{47D316D4-3378-411B-9FCB-928FD306889A}" type="pres">
      <dgm:prSet presAssocID="{C3BEEC89-CF24-4F1B-95AC-541470F9A89A}" presName="vert1" presStyleCnt="0"/>
      <dgm:spPr/>
    </dgm:pt>
  </dgm:ptLst>
  <dgm:cxnLst>
    <dgm:cxn modelId="{D3EB5506-6430-47CB-874B-9DB2DF36B335}" type="presOf" srcId="{9FD7D9FB-F807-4A64-9AC0-27EE4091BD9E}" destId="{C52C8DC5-D81A-453E-BCB5-CA96AD710C5B}" srcOrd="0" destOrd="0" presId="urn:microsoft.com/office/officeart/2008/layout/LinedList"/>
    <dgm:cxn modelId="{579ADB11-D844-40C9-B945-A579CC9A0D4D}" srcId="{CBD3613B-B535-479A-AE04-3AD7D816AF38}" destId="{9FD7D9FB-F807-4A64-9AC0-27EE4091BD9E}" srcOrd="1" destOrd="0" parTransId="{C3F7DDEF-BE71-42FF-9E0A-86F091B6E699}" sibTransId="{C23E9C30-12D3-4F3A-8B9A-23B08B08C6AB}"/>
    <dgm:cxn modelId="{724BEC18-6D94-4EF2-83DB-62D6B20D3C88}" type="presOf" srcId="{CBD3613B-B535-479A-AE04-3AD7D816AF38}" destId="{E06DDD45-7C30-479C-A3B9-210DFEDD7278}" srcOrd="0" destOrd="0" presId="urn:microsoft.com/office/officeart/2008/layout/LinedList"/>
    <dgm:cxn modelId="{D5649553-2A5D-45E7-BDE4-C6D19E2D5873}" type="presOf" srcId="{C3BEEC89-CF24-4F1B-95AC-541470F9A89A}" destId="{52857F9B-B8F8-4048-826C-1F54BFE2E7B1}" srcOrd="0" destOrd="0" presId="urn:microsoft.com/office/officeart/2008/layout/LinedList"/>
    <dgm:cxn modelId="{37D39A7B-565C-437E-A625-5CAFA92A3A13}" srcId="{CBD3613B-B535-479A-AE04-3AD7D816AF38}" destId="{F79F29E5-40D0-40CB-B24E-76293774188E}" srcOrd="2" destOrd="0" parTransId="{7D36AE37-0C10-4769-8552-5765FC88D609}" sibTransId="{3C0DABD9-7AFF-49C0-92F3-EB7B7D5AE980}"/>
    <dgm:cxn modelId="{F8A0CA88-317C-4BFD-98DE-4A7A43F4FFA9}" type="presOf" srcId="{F79F29E5-40D0-40CB-B24E-76293774188E}" destId="{67A8C3D2-107F-4698-9F3A-3AF59417F193}" srcOrd="0" destOrd="0" presId="urn:microsoft.com/office/officeart/2008/layout/LinedList"/>
    <dgm:cxn modelId="{5D413BAA-2D99-458B-AC1C-FB6866BF2A28}" srcId="{CBD3613B-B535-479A-AE04-3AD7D816AF38}" destId="{C3BEEC89-CF24-4F1B-95AC-541470F9A89A}" srcOrd="3" destOrd="0" parTransId="{55D3C7A6-D91A-43D0-B0CE-3722A42D0D37}" sibTransId="{5DD73012-E51F-4CE7-AE91-4700C0E8D218}"/>
    <dgm:cxn modelId="{5FC9E9EE-B5A8-454B-B446-79CA3C894239}" srcId="{CBD3613B-B535-479A-AE04-3AD7D816AF38}" destId="{8B4FE404-F637-4486-8A1F-96B1DFEB596E}" srcOrd="0" destOrd="0" parTransId="{5640C88D-20A7-4DB0-8712-BADF3A7B1DD6}" sibTransId="{0584EF69-9283-414E-9A92-069B156FCBA0}"/>
    <dgm:cxn modelId="{42E28DF6-044E-4D1A-A531-1BC1AA0FF7F3}" type="presOf" srcId="{8B4FE404-F637-4486-8A1F-96B1DFEB596E}" destId="{A1604844-8E31-4489-AF62-DAA6EBE507A8}" srcOrd="0" destOrd="0" presId="urn:microsoft.com/office/officeart/2008/layout/LinedList"/>
    <dgm:cxn modelId="{109CAEEA-0E3E-4DE5-9F16-04AAF17EF10A}" type="presParOf" srcId="{E06DDD45-7C30-479C-A3B9-210DFEDD7278}" destId="{F8074A71-159B-4016-BA78-237BADDAE38F}" srcOrd="0" destOrd="0" presId="urn:microsoft.com/office/officeart/2008/layout/LinedList"/>
    <dgm:cxn modelId="{C3DBD613-ED74-4C74-BBB1-87465E5424C1}" type="presParOf" srcId="{E06DDD45-7C30-479C-A3B9-210DFEDD7278}" destId="{0A711E4A-B31E-4A97-BCA1-A596ACD2159B}" srcOrd="1" destOrd="0" presId="urn:microsoft.com/office/officeart/2008/layout/LinedList"/>
    <dgm:cxn modelId="{2EBAEEE3-0F59-40B0-9A6D-B833F64D144E}" type="presParOf" srcId="{0A711E4A-B31E-4A97-BCA1-A596ACD2159B}" destId="{A1604844-8E31-4489-AF62-DAA6EBE507A8}" srcOrd="0" destOrd="0" presId="urn:microsoft.com/office/officeart/2008/layout/LinedList"/>
    <dgm:cxn modelId="{3650FD2E-41AE-434F-BFDA-B78403B777DB}" type="presParOf" srcId="{0A711E4A-B31E-4A97-BCA1-A596ACD2159B}" destId="{5F62E62F-420C-4E72-8B2D-98D5FC6DC970}" srcOrd="1" destOrd="0" presId="urn:microsoft.com/office/officeart/2008/layout/LinedList"/>
    <dgm:cxn modelId="{D6955577-9AB1-488E-9B32-753DA0B19B83}" type="presParOf" srcId="{E06DDD45-7C30-479C-A3B9-210DFEDD7278}" destId="{448C07F7-C0B8-4512-8657-5936A201284D}" srcOrd="2" destOrd="0" presId="urn:microsoft.com/office/officeart/2008/layout/LinedList"/>
    <dgm:cxn modelId="{AE14F678-D804-43B3-8C7B-FDD5004B3369}" type="presParOf" srcId="{E06DDD45-7C30-479C-A3B9-210DFEDD7278}" destId="{70B2568E-C4AF-4EE1-A5EA-F38B4C020217}" srcOrd="3" destOrd="0" presId="urn:microsoft.com/office/officeart/2008/layout/LinedList"/>
    <dgm:cxn modelId="{BD401564-32B7-44B7-A0E7-4FE219EDD83F}" type="presParOf" srcId="{70B2568E-C4AF-4EE1-A5EA-F38B4C020217}" destId="{C52C8DC5-D81A-453E-BCB5-CA96AD710C5B}" srcOrd="0" destOrd="0" presId="urn:microsoft.com/office/officeart/2008/layout/LinedList"/>
    <dgm:cxn modelId="{CB2B662B-2D29-4211-96E8-3C50A239F34E}" type="presParOf" srcId="{70B2568E-C4AF-4EE1-A5EA-F38B4C020217}" destId="{E341EC86-2CC2-4088-A320-41796FE12F5B}" srcOrd="1" destOrd="0" presId="urn:microsoft.com/office/officeart/2008/layout/LinedList"/>
    <dgm:cxn modelId="{6E849DE8-2516-4DB4-98DE-CCB69D7F2DEA}" type="presParOf" srcId="{E06DDD45-7C30-479C-A3B9-210DFEDD7278}" destId="{66F91EDF-86FB-4686-8F85-1B9AD8D5D657}" srcOrd="4" destOrd="0" presId="urn:microsoft.com/office/officeart/2008/layout/LinedList"/>
    <dgm:cxn modelId="{F06963CA-4674-48AE-91B4-AD44C7BD44F4}" type="presParOf" srcId="{E06DDD45-7C30-479C-A3B9-210DFEDD7278}" destId="{DDFDAC7D-9260-4B76-B335-E61C5251BE77}" srcOrd="5" destOrd="0" presId="urn:microsoft.com/office/officeart/2008/layout/LinedList"/>
    <dgm:cxn modelId="{E9CCAEBB-52B8-4963-A6EB-F3F34E7B59AA}" type="presParOf" srcId="{DDFDAC7D-9260-4B76-B335-E61C5251BE77}" destId="{67A8C3D2-107F-4698-9F3A-3AF59417F193}" srcOrd="0" destOrd="0" presId="urn:microsoft.com/office/officeart/2008/layout/LinedList"/>
    <dgm:cxn modelId="{BBBE1240-D957-491E-B623-301AD2EF5D49}" type="presParOf" srcId="{DDFDAC7D-9260-4B76-B335-E61C5251BE77}" destId="{F46FFA72-E00A-4229-9AE5-DE5DED1174E7}" srcOrd="1" destOrd="0" presId="urn:microsoft.com/office/officeart/2008/layout/LinedList"/>
    <dgm:cxn modelId="{1D6DFD25-17FE-42E6-8473-F417B45464E6}" type="presParOf" srcId="{E06DDD45-7C30-479C-A3B9-210DFEDD7278}" destId="{FF7B85BD-B53C-4A33-8276-E94EB11A09FE}" srcOrd="6" destOrd="0" presId="urn:microsoft.com/office/officeart/2008/layout/LinedList"/>
    <dgm:cxn modelId="{8CC777F9-A953-46F9-83B3-99633174EE6B}" type="presParOf" srcId="{E06DDD45-7C30-479C-A3B9-210DFEDD7278}" destId="{481E8448-EEC3-441D-8EAA-9B5E18F82966}" srcOrd="7" destOrd="0" presId="urn:microsoft.com/office/officeart/2008/layout/LinedList"/>
    <dgm:cxn modelId="{7A622AAA-B888-4C2E-8535-E69301B5B1DA}" type="presParOf" srcId="{481E8448-EEC3-441D-8EAA-9B5E18F82966}" destId="{52857F9B-B8F8-4048-826C-1F54BFE2E7B1}" srcOrd="0" destOrd="0" presId="urn:microsoft.com/office/officeart/2008/layout/LinedList"/>
    <dgm:cxn modelId="{C7589493-5801-4806-AD62-08BF8EE9B2B1}" type="presParOf" srcId="{481E8448-EEC3-441D-8EAA-9B5E18F82966}" destId="{47D316D4-3378-411B-9FCB-928FD306889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FC2B53B-93A2-43CA-9FFC-BCF75B6A2FF7}" type="doc">
      <dgm:prSet loTypeId="urn:microsoft.com/office/officeart/2005/8/layout/default" loCatId="list" qsTypeId="urn:microsoft.com/office/officeart/2005/8/quickstyle/simple2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DC8D3219-8B7B-421E-9655-253E9BD88C82}">
      <dgm:prSet/>
      <dgm:spPr/>
      <dgm:t>
        <a:bodyPr/>
        <a:lstStyle/>
        <a:p>
          <a:r>
            <a:rPr lang="cs-CZ" b="1"/>
            <a:t>Může probíhat kdekoliv</a:t>
          </a:r>
          <a:endParaRPr lang="en-US"/>
        </a:p>
      </dgm:t>
    </dgm:pt>
    <dgm:pt modelId="{F74C3BFA-FF50-4596-8355-3825C8A59B79}" type="parTrans" cxnId="{D3ABD7C2-6C99-465F-806C-0883F6B61536}">
      <dgm:prSet/>
      <dgm:spPr/>
      <dgm:t>
        <a:bodyPr/>
        <a:lstStyle/>
        <a:p>
          <a:endParaRPr lang="en-US"/>
        </a:p>
      </dgm:t>
    </dgm:pt>
    <dgm:pt modelId="{C049F31F-8CC4-4CC3-8BD0-0DC937D0ECB4}" type="sibTrans" cxnId="{D3ABD7C2-6C99-465F-806C-0883F6B61536}">
      <dgm:prSet/>
      <dgm:spPr/>
      <dgm:t>
        <a:bodyPr/>
        <a:lstStyle/>
        <a:p>
          <a:endParaRPr lang="en-US"/>
        </a:p>
      </dgm:t>
    </dgm:pt>
    <dgm:pt modelId="{C66EAE6F-61D2-4B87-828E-17756C598442}">
      <dgm:prSet/>
      <dgm:spPr/>
      <dgm:t>
        <a:bodyPr/>
        <a:lstStyle/>
        <a:p>
          <a:r>
            <a:rPr lang="cs-CZ" b="1"/>
            <a:t>Nedoporučuje se tváří v tvář, klient si potřebuje oddychnout, uhnout očima</a:t>
          </a:r>
          <a:endParaRPr lang="en-US"/>
        </a:p>
      </dgm:t>
    </dgm:pt>
    <dgm:pt modelId="{62216606-927C-44A0-A9CC-D92A98DC435C}" type="parTrans" cxnId="{FF7FD877-47B2-40B1-8A08-5266EDB40F6D}">
      <dgm:prSet/>
      <dgm:spPr/>
      <dgm:t>
        <a:bodyPr/>
        <a:lstStyle/>
        <a:p>
          <a:endParaRPr lang="en-US"/>
        </a:p>
      </dgm:t>
    </dgm:pt>
    <dgm:pt modelId="{2C24437A-1D78-4B75-B489-5C2CFFE37EBB}" type="sibTrans" cxnId="{FF7FD877-47B2-40B1-8A08-5266EDB40F6D}">
      <dgm:prSet/>
      <dgm:spPr/>
      <dgm:t>
        <a:bodyPr/>
        <a:lstStyle/>
        <a:p>
          <a:endParaRPr lang="en-US"/>
        </a:p>
      </dgm:t>
    </dgm:pt>
    <dgm:pt modelId="{283CA338-8B55-4336-B0F3-0842B5BD8B7A}">
      <dgm:prSet/>
      <dgm:spPr/>
      <dgm:t>
        <a:bodyPr/>
        <a:lstStyle/>
        <a:p>
          <a:r>
            <a:rPr lang="cs-CZ" b="1"/>
            <a:t>Klient má mít možnost odejít</a:t>
          </a:r>
          <a:endParaRPr lang="en-US"/>
        </a:p>
      </dgm:t>
    </dgm:pt>
    <dgm:pt modelId="{EDCF57FF-C31F-450C-A9D6-24660166E42E}" type="parTrans" cxnId="{6146B034-6CB1-4E3C-925B-E33EAC7E4524}">
      <dgm:prSet/>
      <dgm:spPr/>
      <dgm:t>
        <a:bodyPr/>
        <a:lstStyle/>
        <a:p>
          <a:endParaRPr lang="en-US"/>
        </a:p>
      </dgm:t>
    </dgm:pt>
    <dgm:pt modelId="{D0A54406-6AEA-4A12-B055-FE01F7940628}" type="sibTrans" cxnId="{6146B034-6CB1-4E3C-925B-E33EAC7E4524}">
      <dgm:prSet/>
      <dgm:spPr/>
      <dgm:t>
        <a:bodyPr/>
        <a:lstStyle/>
        <a:p>
          <a:endParaRPr lang="en-US"/>
        </a:p>
      </dgm:t>
    </dgm:pt>
    <dgm:pt modelId="{DA1D4E43-6555-4D9B-854D-E352BA4ED8F2}">
      <dgm:prSet/>
      <dgm:spPr/>
      <dgm:t>
        <a:bodyPr/>
        <a:lstStyle/>
        <a:p>
          <a:r>
            <a:rPr lang="cs-CZ" b="1"/>
            <a:t>Kapesník, něco chytit do ruky, nemá být sterilní prostředí</a:t>
          </a:r>
          <a:endParaRPr lang="en-US"/>
        </a:p>
      </dgm:t>
    </dgm:pt>
    <dgm:pt modelId="{F9DCDABA-C081-49C7-B2B7-75C0C268C3E9}" type="parTrans" cxnId="{CAE514BD-8296-4B42-9B83-AC6B87D07380}">
      <dgm:prSet/>
      <dgm:spPr/>
      <dgm:t>
        <a:bodyPr/>
        <a:lstStyle/>
        <a:p>
          <a:endParaRPr lang="en-US"/>
        </a:p>
      </dgm:t>
    </dgm:pt>
    <dgm:pt modelId="{856C8E57-CDB2-46C6-8C5E-2500D1A3BAE5}" type="sibTrans" cxnId="{CAE514BD-8296-4B42-9B83-AC6B87D07380}">
      <dgm:prSet/>
      <dgm:spPr/>
      <dgm:t>
        <a:bodyPr/>
        <a:lstStyle/>
        <a:p>
          <a:endParaRPr lang="en-US"/>
        </a:p>
      </dgm:t>
    </dgm:pt>
    <dgm:pt modelId="{D3540527-59DD-42AF-B2E3-03CA6F8BFCA2}">
      <dgm:prSet/>
      <dgm:spPr/>
      <dgm:t>
        <a:bodyPr/>
        <a:lstStyle/>
        <a:p>
          <a:r>
            <a:rPr lang="cs-CZ" b="1"/>
            <a:t>Napít se vody</a:t>
          </a:r>
          <a:endParaRPr lang="en-US"/>
        </a:p>
      </dgm:t>
    </dgm:pt>
    <dgm:pt modelId="{EDE5F1D7-EB6C-408F-9607-FAAEEBAD83B3}" type="parTrans" cxnId="{A79C6662-44DB-4E13-9B86-FAC7E27376AC}">
      <dgm:prSet/>
      <dgm:spPr/>
      <dgm:t>
        <a:bodyPr/>
        <a:lstStyle/>
        <a:p>
          <a:endParaRPr lang="en-US"/>
        </a:p>
      </dgm:t>
    </dgm:pt>
    <dgm:pt modelId="{A5813163-1CBB-4826-ACA7-2BDFEF6009CD}" type="sibTrans" cxnId="{A79C6662-44DB-4E13-9B86-FAC7E27376AC}">
      <dgm:prSet/>
      <dgm:spPr/>
      <dgm:t>
        <a:bodyPr/>
        <a:lstStyle/>
        <a:p>
          <a:endParaRPr lang="en-US"/>
        </a:p>
      </dgm:t>
    </dgm:pt>
    <dgm:pt modelId="{EE0512F9-84DE-41E3-B027-F7D0066A9DE4}">
      <dgm:prSet/>
      <dgm:spPr/>
      <dgm:t>
        <a:bodyPr/>
        <a:lstStyle/>
        <a:p>
          <a:r>
            <a:rPr lang="cs-CZ" b="1"/>
            <a:t>Umýt, toaleta</a:t>
          </a:r>
          <a:endParaRPr lang="en-US"/>
        </a:p>
      </dgm:t>
    </dgm:pt>
    <dgm:pt modelId="{B25D3387-AC07-4A2C-B5C9-66D176EA916C}" type="parTrans" cxnId="{B06AAFAC-EEBE-4790-BD09-401093A9A69D}">
      <dgm:prSet/>
      <dgm:spPr/>
      <dgm:t>
        <a:bodyPr/>
        <a:lstStyle/>
        <a:p>
          <a:endParaRPr lang="en-US"/>
        </a:p>
      </dgm:t>
    </dgm:pt>
    <dgm:pt modelId="{534D4E2D-D28B-419B-860E-351F728FEC45}" type="sibTrans" cxnId="{B06AAFAC-EEBE-4790-BD09-401093A9A69D}">
      <dgm:prSet/>
      <dgm:spPr/>
      <dgm:t>
        <a:bodyPr/>
        <a:lstStyle/>
        <a:p>
          <a:endParaRPr lang="en-US"/>
        </a:p>
      </dgm:t>
    </dgm:pt>
    <dgm:pt modelId="{EE084A8B-7A20-4E1A-A7BB-85A38EE2E2E0}">
      <dgm:prSet/>
      <dgm:spPr/>
      <dgm:t>
        <a:bodyPr/>
        <a:lstStyle/>
        <a:p>
          <a:r>
            <a:rPr lang="cs-CZ" b="1"/>
            <a:t>Informovat klienta o čase</a:t>
          </a:r>
          <a:endParaRPr lang="en-US"/>
        </a:p>
      </dgm:t>
    </dgm:pt>
    <dgm:pt modelId="{59DCAC58-81E0-40A5-A170-5D1422697CF8}" type="parTrans" cxnId="{1E8A76C9-7E0A-42A6-A680-8D6542294E08}">
      <dgm:prSet/>
      <dgm:spPr/>
      <dgm:t>
        <a:bodyPr/>
        <a:lstStyle/>
        <a:p>
          <a:endParaRPr lang="en-US"/>
        </a:p>
      </dgm:t>
    </dgm:pt>
    <dgm:pt modelId="{14F48B99-FCD8-4CA1-92E2-AB4818164B50}" type="sibTrans" cxnId="{1E8A76C9-7E0A-42A6-A680-8D6542294E08}">
      <dgm:prSet/>
      <dgm:spPr/>
      <dgm:t>
        <a:bodyPr/>
        <a:lstStyle/>
        <a:p>
          <a:endParaRPr lang="en-US"/>
        </a:p>
      </dgm:t>
    </dgm:pt>
    <dgm:pt modelId="{5F94BB04-82A3-441A-9832-027419B01256}">
      <dgm:prSet/>
      <dgm:spPr/>
      <dgm:t>
        <a:bodyPr/>
        <a:lstStyle/>
        <a:p>
          <a:r>
            <a:rPr lang="cs-CZ" b="1"/>
            <a:t>Představit se</a:t>
          </a:r>
          <a:endParaRPr lang="en-US"/>
        </a:p>
      </dgm:t>
    </dgm:pt>
    <dgm:pt modelId="{3BE11559-3B1A-4177-A3D7-C7E41BD5B15F}" type="parTrans" cxnId="{E68A23D3-FAB8-4778-B315-F52CEDB380AB}">
      <dgm:prSet/>
      <dgm:spPr/>
      <dgm:t>
        <a:bodyPr/>
        <a:lstStyle/>
        <a:p>
          <a:endParaRPr lang="en-US"/>
        </a:p>
      </dgm:t>
    </dgm:pt>
    <dgm:pt modelId="{67BE00CB-1BD4-46D6-A2C3-E41F9BD73D77}" type="sibTrans" cxnId="{E68A23D3-FAB8-4778-B315-F52CEDB380AB}">
      <dgm:prSet/>
      <dgm:spPr/>
      <dgm:t>
        <a:bodyPr/>
        <a:lstStyle/>
        <a:p>
          <a:endParaRPr lang="en-US"/>
        </a:p>
      </dgm:t>
    </dgm:pt>
    <dgm:pt modelId="{F3CBD799-5298-40A0-ACA1-C9B9E0FEB4BB}" type="pres">
      <dgm:prSet presAssocID="{FFC2B53B-93A2-43CA-9FFC-BCF75B6A2FF7}" presName="diagram" presStyleCnt="0">
        <dgm:presLayoutVars>
          <dgm:dir/>
          <dgm:resizeHandles val="exact"/>
        </dgm:presLayoutVars>
      </dgm:prSet>
      <dgm:spPr/>
    </dgm:pt>
    <dgm:pt modelId="{25EDCB71-01CA-4C48-B3CD-B9EEE30346C8}" type="pres">
      <dgm:prSet presAssocID="{DC8D3219-8B7B-421E-9655-253E9BD88C82}" presName="node" presStyleLbl="node1" presStyleIdx="0" presStyleCnt="8">
        <dgm:presLayoutVars>
          <dgm:bulletEnabled val="1"/>
        </dgm:presLayoutVars>
      </dgm:prSet>
      <dgm:spPr/>
    </dgm:pt>
    <dgm:pt modelId="{3771285B-FBB8-4D10-8BCA-936D049DBE86}" type="pres">
      <dgm:prSet presAssocID="{C049F31F-8CC4-4CC3-8BD0-0DC937D0ECB4}" presName="sibTrans" presStyleCnt="0"/>
      <dgm:spPr/>
    </dgm:pt>
    <dgm:pt modelId="{6CB57195-8647-472A-BBBC-C7D5D8A81786}" type="pres">
      <dgm:prSet presAssocID="{C66EAE6F-61D2-4B87-828E-17756C598442}" presName="node" presStyleLbl="node1" presStyleIdx="1" presStyleCnt="8">
        <dgm:presLayoutVars>
          <dgm:bulletEnabled val="1"/>
        </dgm:presLayoutVars>
      </dgm:prSet>
      <dgm:spPr/>
    </dgm:pt>
    <dgm:pt modelId="{DF3E5514-A00B-4B4F-9A2F-ACE2D9EF7BA6}" type="pres">
      <dgm:prSet presAssocID="{2C24437A-1D78-4B75-B489-5C2CFFE37EBB}" presName="sibTrans" presStyleCnt="0"/>
      <dgm:spPr/>
    </dgm:pt>
    <dgm:pt modelId="{C6494726-0294-4220-8203-22105401B3A7}" type="pres">
      <dgm:prSet presAssocID="{283CA338-8B55-4336-B0F3-0842B5BD8B7A}" presName="node" presStyleLbl="node1" presStyleIdx="2" presStyleCnt="8">
        <dgm:presLayoutVars>
          <dgm:bulletEnabled val="1"/>
        </dgm:presLayoutVars>
      </dgm:prSet>
      <dgm:spPr/>
    </dgm:pt>
    <dgm:pt modelId="{56E8BDBA-C374-4287-8A83-D6C1981DE0C1}" type="pres">
      <dgm:prSet presAssocID="{D0A54406-6AEA-4A12-B055-FE01F7940628}" presName="sibTrans" presStyleCnt="0"/>
      <dgm:spPr/>
    </dgm:pt>
    <dgm:pt modelId="{5C057064-C647-4C5E-A9B3-52E870C391B9}" type="pres">
      <dgm:prSet presAssocID="{DA1D4E43-6555-4D9B-854D-E352BA4ED8F2}" presName="node" presStyleLbl="node1" presStyleIdx="3" presStyleCnt="8">
        <dgm:presLayoutVars>
          <dgm:bulletEnabled val="1"/>
        </dgm:presLayoutVars>
      </dgm:prSet>
      <dgm:spPr/>
    </dgm:pt>
    <dgm:pt modelId="{2D05D664-C38D-4ADE-B565-E99488CFB297}" type="pres">
      <dgm:prSet presAssocID="{856C8E57-CDB2-46C6-8C5E-2500D1A3BAE5}" presName="sibTrans" presStyleCnt="0"/>
      <dgm:spPr/>
    </dgm:pt>
    <dgm:pt modelId="{5A801B0D-91BE-4751-BA4B-7AC423DE0F00}" type="pres">
      <dgm:prSet presAssocID="{D3540527-59DD-42AF-B2E3-03CA6F8BFCA2}" presName="node" presStyleLbl="node1" presStyleIdx="4" presStyleCnt="8">
        <dgm:presLayoutVars>
          <dgm:bulletEnabled val="1"/>
        </dgm:presLayoutVars>
      </dgm:prSet>
      <dgm:spPr/>
    </dgm:pt>
    <dgm:pt modelId="{B2F222F1-F00F-4584-8757-F4F3F7B3E7FA}" type="pres">
      <dgm:prSet presAssocID="{A5813163-1CBB-4826-ACA7-2BDFEF6009CD}" presName="sibTrans" presStyleCnt="0"/>
      <dgm:spPr/>
    </dgm:pt>
    <dgm:pt modelId="{9DFA4059-1D9C-4E73-B32D-DFEFFF367AAF}" type="pres">
      <dgm:prSet presAssocID="{EE0512F9-84DE-41E3-B027-F7D0066A9DE4}" presName="node" presStyleLbl="node1" presStyleIdx="5" presStyleCnt="8">
        <dgm:presLayoutVars>
          <dgm:bulletEnabled val="1"/>
        </dgm:presLayoutVars>
      </dgm:prSet>
      <dgm:spPr/>
    </dgm:pt>
    <dgm:pt modelId="{1B913A0D-49E7-4344-BB0C-FC79491C1824}" type="pres">
      <dgm:prSet presAssocID="{534D4E2D-D28B-419B-860E-351F728FEC45}" presName="sibTrans" presStyleCnt="0"/>
      <dgm:spPr/>
    </dgm:pt>
    <dgm:pt modelId="{58F44A99-1B6F-4075-B91F-B44D17075B85}" type="pres">
      <dgm:prSet presAssocID="{EE084A8B-7A20-4E1A-A7BB-85A38EE2E2E0}" presName="node" presStyleLbl="node1" presStyleIdx="6" presStyleCnt="8">
        <dgm:presLayoutVars>
          <dgm:bulletEnabled val="1"/>
        </dgm:presLayoutVars>
      </dgm:prSet>
      <dgm:spPr/>
    </dgm:pt>
    <dgm:pt modelId="{96E53E01-04EE-4A3D-83E2-B912C7CF6427}" type="pres">
      <dgm:prSet presAssocID="{14F48B99-FCD8-4CA1-92E2-AB4818164B50}" presName="sibTrans" presStyleCnt="0"/>
      <dgm:spPr/>
    </dgm:pt>
    <dgm:pt modelId="{A2F1BB48-9911-4CB4-8871-B7676AB0D7C2}" type="pres">
      <dgm:prSet presAssocID="{5F94BB04-82A3-441A-9832-027419B01256}" presName="node" presStyleLbl="node1" presStyleIdx="7" presStyleCnt="8">
        <dgm:presLayoutVars>
          <dgm:bulletEnabled val="1"/>
        </dgm:presLayoutVars>
      </dgm:prSet>
      <dgm:spPr/>
    </dgm:pt>
  </dgm:ptLst>
  <dgm:cxnLst>
    <dgm:cxn modelId="{8A492102-5D21-4083-80CD-02A157B75510}" type="presOf" srcId="{5F94BB04-82A3-441A-9832-027419B01256}" destId="{A2F1BB48-9911-4CB4-8871-B7676AB0D7C2}" srcOrd="0" destOrd="0" presId="urn:microsoft.com/office/officeart/2005/8/layout/default"/>
    <dgm:cxn modelId="{BE80AB11-3B99-4430-A35D-7E5048073310}" type="presOf" srcId="{DA1D4E43-6555-4D9B-854D-E352BA4ED8F2}" destId="{5C057064-C647-4C5E-A9B3-52E870C391B9}" srcOrd="0" destOrd="0" presId="urn:microsoft.com/office/officeart/2005/8/layout/default"/>
    <dgm:cxn modelId="{D700C125-6242-4B9C-9089-FAB9AFA12E61}" type="presOf" srcId="{D3540527-59DD-42AF-B2E3-03CA6F8BFCA2}" destId="{5A801B0D-91BE-4751-BA4B-7AC423DE0F00}" srcOrd="0" destOrd="0" presId="urn:microsoft.com/office/officeart/2005/8/layout/default"/>
    <dgm:cxn modelId="{6146B034-6CB1-4E3C-925B-E33EAC7E4524}" srcId="{FFC2B53B-93A2-43CA-9FFC-BCF75B6A2FF7}" destId="{283CA338-8B55-4336-B0F3-0842B5BD8B7A}" srcOrd="2" destOrd="0" parTransId="{EDCF57FF-C31F-450C-A9D6-24660166E42E}" sibTransId="{D0A54406-6AEA-4A12-B055-FE01F7940628}"/>
    <dgm:cxn modelId="{A79C6662-44DB-4E13-9B86-FAC7E27376AC}" srcId="{FFC2B53B-93A2-43CA-9FFC-BCF75B6A2FF7}" destId="{D3540527-59DD-42AF-B2E3-03CA6F8BFCA2}" srcOrd="4" destOrd="0" parTransId="{EDE5F1D7-EB6C-408F-9607-FAAEEBAD83B3}" sibTransId="{A5813163-1CBB-4826-ACA7-2BDFEF6009CD}"/>
    <dgm:cxn modelId="{F13D9A50-CB9C-4AF8-B370-FBE9BCD26FDD}" type="presOf" srcId="{EE0512F9-84DE-41E3-B027-F7D0066A9DE4}" destId="{9DFA4059-1D9C-4E73-B32D-DFEFFF367AAF}" srcOrd="0" destOrd="0" presId="urn:microsoft.com/office/officeart/2005/8/layout/default"/>
    <dgm:cxn modelId="{AAC2D772-1002-43BB-870D-55C070DDF5F5}" type="presOf" srcId="{C66EAE6F-61D2-4B87-828E-17756C598442}" destId="{6CB57195-8647-472A-BBBC-C7D5D8A81786}" srcOrd="0" destOrd="0" presId="urn:microsoft.com/office/officeart/2005/8/layout/default"/>
    <dgm:cxn modelId="{FF7FD877-47B2-40B1-8A08-5266EDB40F6D}" srcId="{FFC2B53B-93A2-43CA-9FFC-BCF75B6A2FF7}" destId="{C66EAE6F-61D2-4B87-828E-17756C598442}" srcOrd="1" destOrd="0" parTransId="{62216606-927C-44A0-A9CC-D92A98DC435C}" sibTransId="{2C24437A-1D78-4B75-B489-5C2CFFE37EBB}"/>
    <dgm:cxn modelId="{B06AAFAC-EEBE-4790-BD09-401093A9A69D}" srcId="{FFC2B53B-93A2-43CA-9FFC-BCF75B6A2FF7}" destId="{EE0512F9-84DE-41E3-B027-F7D0066A9DE4}" srcOrd="5" destOrd="0" parTransId="{B25D3387-AC07-4A2C-B5C9-66D176EA916C}" sibTransId="{534D4E2D-D28B-419B-860E-351F728FEC45}"/>
    <dgm:cxn modelId="{A343DBAD-C180-4051-B125-D2DD5B97BFDB}" type="presOf" srcId="{FFC2B53B-93A2-43CA-9FFC-BCF75B6A2FF7}" destId="{F3CBD799-5298-40A0-ACA1-C9B9E0FEB4BB}" srcOrd="0" destOrd="0" presId="urn:microsoft.com/office/officeart/2005/8/layout/default"/>
    <dgm:cxn modelId="{CAE514BD-8296-4B42-9B83-AC6B87D07380}" srcId="{FFC2B53B-93A2-43CA-9FFC-BCF75B6A2FF7}" destId="{DA1D4E43-6555-4D9B-854D-E352BA4ED8F2}" srcOrd="3" destOrd="0" parTransId="{F9DCDABA-C081-49C7-B2B7-75C0C268C3E9}" sibTransId="{856C8E57-CDB2-46C6-8C5E-2500D1A3BAE5}"/>
    <dgm:cxn modelId="{D3ABD7C2-6C99-465F-806C-0883F6B61536}" srcId="{FFC2B53B-93A2-43CA-9FFC-BCF75B6A2FF7}" destId="{DC8D3219-8B7B-421E-9655-253E9BD88C82}" srcOrd="0" destOrd="0" parTransId="{F74C3BFA-FF50-4596-8355-3825C8A59B79}" sibTransId="{C049F31F-8CC4-4CC3-8BD0-0DC937D0ECB4}"/>
    <dgm:cxn modelId="{D75F60C9-79A7-48D1-A34A-FEB2C08C2DE8}" type="presOf" srcId="{DC8D3219-8B7B-421E-9655-253E9BD88C82}" destId="{25EDCB71-01CA-4C48-B3CD-B9EEE30346C8}" srcOrd="0" destOrd="0" presId="urn:microsoft.com/office/officeart/2005/8/layout/default"/>
    <dgm:cxn modelId="{1E8A76C9-7E0A-42A6-A680-8D6542294E08}" srcId="{FFC2B53B-93A2-43CA-9FFC-BCF75B6A2FF7}" destId="{EE084A8B-7A20-4E1A-A7BB-85A38EE2E2E0}" srcOrd="6" destOrd="0" parTransId="{59DCAC58-81E0-40A5-A170-5D1422697CF8}" sibTransId="{14F48B99-FCD8-4CA1-92E2-AB4818164B50}"/>
    <dgm:cxn modelId="{E68A23D3-FAB8-4778-B315-F52CEDB380AB}" srcId="{FFC2B53B-93A2-43CA-9FFC-BCF75B6A2FF7}" destId="{5F94BB04-82A3-441A-9832-027419B01256}" srcOrd="7" destOrd="0" parTransId="{3BE11559-3B1A-4177-A3D7-C7E41BD5B15F}" sibTransId="{67BE00CB-1BD4-46D6-A2C3-E41F9BD73D77}"/>
    <dgm:cxn modelId="{4BF1AADC-9128-4EC9-85E8-BC389168D75C}" type="presOf" srcId="{EE084A8B-7A20-4E1A-A7BB-85A38EE2E2E0}" destId="{58F44A99-1B6F-4075-B91F-B44D17075B85}" srcOrd="0" destOrd="0" presId="urn:microsoft.com/office/officeart/2005/8/layout/default"/>
    <dgm:cxn modelId="{5E7A93FE-12D1-44BF-B6C7-61B7BE04008B}" type="presOf" srcId="{283CA338-8B55-4336-B0F3-0842B5BD8B7A}" destId="{C6494726-0294-4220-8203-22105401B3A7}" srcOrd="0" destOrd="0" presId="urn:microsoft.com/office/officeart/2005/8/layout/default"/>
    <dgm:cxn modelId="{ED70E385-F781-4673-9055-36CF5270CA04}" type="presParOf" srcId="{F3CBD799-5298-40A0-ACA1-C9B9E0FEB4BB}" destId="{25EDCB71-01CA-4C48-B3CD-B9EEE30346C8}" srcOrd="0" destOrd="0" presId="urn:microsoft.com/office/officeart/2005/8/layout/default"/>
    <dgm:cxn modelId="{ED309031-8F7B-4401-AB10-01B2F3F86877}" type="presParOf" srcId="{F3CBD799-5298-40A0-ACA1-C9B9E0FEB4BB}" destId="{3771285B-FBB8-4D10-8BCA-936D049DBE86}" srcOrd="1" destOrd="0" presId="urn:microsoft.com/office/officeart/2005/8/layout/default"/>
    <dgm:cxn modelId="{1557AE46-D939-464A-A74A-26D672D54B36}" type="presParOf" srcId="{F3CBD799-5298-40A0-ACA1-C9B9E0FEB4BB}" destId="{6CB57195-8647-472A-BBBC-C7D5D8A81786}" srcOrd="2" destOrd="0" presId="urn:microsoft.com/office/officeart/2005/8/layout/default"/>
    <dgm:cxn modelId="{13CC5697-6E74-431D-911B-1F49C9F31F56}" type="presParOf" srcId="{F3CBD799-5298-40A0-ACA1-C9B9E0FEB4BB}" destId="{DF3E5514-A00B-4B4F-9A2F-ACE2D9EF7BA6}" srcOrd="3" destOrd="0" presId="urn:microsoft.com/office/officeart/2005/8/layout/default"/>
    <dgm:cxn modelId="{9CDAE34B-043A-4595-BF77-7344A765C9D1}" type="presParOf" srcId="{F3CBD799-5298-40A0-ACA1-C9B9E0FEB4BB}" destId="{C6494726-0294-4220-8203-22105401B3A7}" srcOrd="4" destOrd="0" presId="urn:microsoft.com/office/officeart/2005/8/layout/default"/>
    <dgm:cxn modelId="{C23E5338-7ECF-426D-A58D-97980EFDB807}" type="presParOf" srcId="{F3CBD799-5298-40A0-ACA1-C9B9E0FEB4BB}" destId="{56E8BDBA-C374-4287-8A83-D6C1981DE0C1}" srcOrd="5" destOrd="0" presId="urn:microsoft.com/office/officeart/2005/8/layout/default"/>
    <dgm:cxn modelId="{EC1093AB-B35B-4AF1-8FA4-6BDC782FA6E9}" type="presParOf" srcId="{F3CBD799-5298-40A0-ACA1-C9B9E0FEB4BB}" destId="{5C057064-C647-4C5E-A9B3-52E870C391B9}" srcOrd="6" destOrd="0" presId="urn:microsoft.com/office/officeart/2005/8/layout/default"/>
    <dgm:cxn modelId="{392FA98C-7855-49D8-BDAC-9BF9172E2944}" type="presParOf" srcId="{F3CBD799-5298-40A0-ACA1-C9B9E0FEB4BB}" destId="{2D05D664-C38D-4ADE-B565-E99488CFB297}" srcOrd="7" destOrd="0" presId="urn:microsoft.com/office/officeart/2005/8/layout/default"/>
    <dgm:cxn modelId="{32E77BCD-A52A-4205-A460-FCC555DB25B9}" type="presParOf" srcId="{F3CBD799-5298-40A0-ACA1-C9B9E0FEB4BB}" destId="{5A801B0D-91BE-4751-BA4B-7AC423DE0F00}" srcOrd="8" destOrd="0" presId="urn:microsoft.com/office/officeart/2005/8/layout/default"/>
    <dgm:cxn modelId="{67A3534E-B542-4294-ADBF-485197A3D6E2}" type="presParOf" srcId="{F3CBD799-5298-40A0-ACA1-C9B9E0FEB4BB}" destId="{B2F222F1-F00F-4584-8757-F4F3F7B3E7FA}" srcOrd="9" destOrd="0" presId="urn:microsoft.com/office/officeart/2005/8/layout/default"/>
    <dgm:cxn modelId="{365844C6-BA9F-4D99-AFFF-B00CE2E21EB5}" type="presParOf" srcId="{F3CBD799-5298-40A0-ACA1-C9B9E0FEB4BB}" destId="{9DFA4059-1D9C-4E73-B32D-DFEFFF367AAF}" srcOrd="10" destOrd="0" presId="urn:microsoft.com/office/officeart/2005/8/layout/default"/>
    <dgm:cxn modelId="{8B508B05-CD5B-4FC4-8467-F928EEA0EA45}" type="presParOf" srcId="{F3CBD799-5298-40A0-ACA1-C9B9E0FEB4BB}" destId="{1B913A0D-49E7-4344-BB0C-FC79491C1824}" srcOrd="11" destOrd="0" presId="urn:microsoft.com/office/officeart/2005/8/layout/default"/>
    <dgm:cxn modelId="{82420B6F-8145-4D4B-80E1-18D1FE6E2540}" type="presParOf" srcId="{F3CBD799-5298-40A0-ACA1-C9B9E0FEB4BB}" destId="{58F44A99-1B6F-4075-B91F-B44D17075B85}" srcOrd="12" destOrd="0" presId="urn:microsoft.com/office/officeart/2005/8/layout/default"/>
    <dgm:cxn modelId="{767FD326-01D3-4B53-9C9B-39F14198F4BE}" type="presParOf" srcId="{F3CBD799-5298-40A0-ACA1-C9B9E0FEB4BB}" destId="{96E53E01-04EE-4A3D-83E2-B912C7CF6427}" srcOrd="13" destOrd="0" presId="urn:microsoft.com/office/officeart/2005/8/layout/default"/>
    <dgm:cxn modelId="{BBC59465-E13C-4172-A5BF-CEC448C25480}" type="presParOf" srcId="{F3CBD799-5298-40A0-ACA1-C9B9E0FEB4BB}" destId="{A2F1BB48-9911-4CB4-8871-B7676AB0D7C2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CF9D25-B228-49E5-9DA8-B4D03365FF71}">
      <dsp:nvSpPr>
        <dsp:cNvPr id="0" name=""/>
        <dsp:cNvSpPr/>
      </dsp:nvSpPr>
      <dsp:spPr>
        <a:xfrm>
          <a:off x="0" y="491"/>
          <a:ext cx="10058399" cy="114925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AFD9DC-1F7C-441C-8F78-F94C8F0C42D2}">
      <dsp:nvSpPr>
        <dsp:cNvPr id="0" name=""/>
        <dsp:cNvSpPr/>
      </dsp:nvSpPr>
      <dsp:spPr>
        <a:xfrm>
          <a:off x="347648" y="259072"/>
          <a:ext cx="632087" cy="6320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9B0F19-44AC-44BB-9A53-8C8562F6C261}">
      <dsp:nvSpPr>
        <dsp:cNvPr id="0" name=""/>
        <dsp:cNvSpPr/>
      </dsp:nvSpPr>
      <dsp:spPr>
        <a:xfrm>
          <a:off x="1327384" y="491"/>
          <a:ext cx="8731015" cy="1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29" tIns="121629" rIns="121629" bIns="121629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Mezi metody sociální práce patří krizová intervence, kdy vnitřní a vnější spouštěče krizí ohrožují život jedince i celých skupin, a pokud člověk nenachází ve svém prostředí pomocné mechanismy, je zde sociální pracovník, který situaci řeší.</a:t>
          </a:r>
          <a:endParaRPr lang="en-US" sz="2000" kern="1200"/>
        </a:p>
      </dsp:txBody>
      <dsp:txXfrm>
        <a:off x="1327384" y="491"/>
        <a:ext cx="8731015" cy="1149250"/>
      </dsp:txXfrm>
    </dsp:sp>
    <dsp:sp modelId="{99319E59-2074-4A1D-8505-010A5059FF60}">
      <dsp:nvSpPr>
        <dsp:cNvPr id="0" name=""/>
        <dsp:cNvSpPr/>
      </dsp:nvSpPr>
      <dsp:spPr>
        <a:xfrm>
          <a:off x="0" y="1437054"/>
          <a:ext cx="10058399" cy="114925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C94E19-6727-442F-A040-C257AB3E9B2C}">
      <dsp:nvSpPr>
        <dsp:cNvPr id="0" name=""/>
        <dsp:cNvSpPr/>
      </dsp:nvSpPr>
      <dsp:spPr>
        <a:xfrm>
          <a:off x="347648" y="1695636"/>
          <a:ext cx="632087" cy="6320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B3C7D-11AD-4FBC-A571-7A1A4C17E753}">
      <dsp:nvSpPr>
        <dsp:cNvPr id="0" name=""/>
        <dsp:cNvSpPr/>
      </dsp:nvSpPr>
      <dsp:spPr>
        <a:xfrm>
          <a:off x="1327384" y="1437054"/>
          <a:ext cx="8731015" cy="1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29" tIns="121629" rIns="121629" bIns="121629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/>
            <a:t>Odborná stránka krizové intervence předpokládá speciální výcvik sociálního pracovníka, který zvládá spolu s klientem celý proces napomáhající k vyrovnání situace (Vodáčková, 2007).</a:t>
          </a:r>
          <a:r>
            <a:rPr lang="cs-CZ" sz="2000" kern="1200"/>
            <a:t> </a:t>
          </a:r>
          <a:endParaRPr lang="en-US" sz="2000" kern="1200"/>
        </a:p>
      </dsp:txBody>
      <dsp:txXfrm>
        <a:off x="1327384" y="1437054"/>
        <a:ext cx="8731015" cy="1149250"/>
      </dsp:txXfrm>
    </dsp:sp>
    <dsp:sp modelId="{0B419E7D-072C-4660-8971-9183818ADB98}">
      <dsp:nvSpPr>
        <dsp:cNvPr id="0" name=""/>
        <dsp:cNvSpPr/>
      </dsp:nvSpPr>
      <dsp:spPr>
        <a:xfrm>
          <a:off x="0" y="2873618"/>
          <a:ext cx="10058399" cy="114925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21A63E-A16F-43F2-9C2C-12454CA15C38}">
      <dsp:nvSpPr>
        <dsp:cNvPr id="0" name=""/>
        <dsp:cNvSpPr/>
      </dsp:nvSpPr>
      <dsp:spPr>
        <a:xfrm>
          <a:off x="347648" y="3132199"/>
          <a:ext cx="632087" cy="6320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E93B16-5118-4E90-9EFB-DAA8EDE08E61}">
      <dsp:nvSpPr>
        <dsp:cNvPr id="0" name=""/>
        <dsp:cNvSpPr/>
      </dsp:nvSpPr>
      <dsp:spPr>
        <a:xfrm>
          <a:off x="1327384" y="2873618"/>
          <a:ext cx="8731015" cy="1149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629" tIns="121629" rIns="121629" bIns="121629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/>
            <a:t>Krizová intervence ovšem může být v jednodušších případech řešena i laikem (jedinec často vstupuje do problémů svých blízkých, přátel, žáků, studentů, klientů a hledá možná východiska</a:t>
          </a:r>
          <a:endParaRPr lang="en-US" sz="2000" kern="1200"/>
        </a:p>
      </dsp:txBody>
      <dsp:txXfrm>
        <a:off x="1327384" y="2873618"/>
        <a:ext cx="8731015" cy="114925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06129F-7447-4DE4-BB67-0C4DD2D8B88D}">
      <dsp:nvSpPr>
        <dsp:cNvPr id="0" name=""/>
        <dsp:cNvSpPr/>
      </dsp:nvSpPr>
      <dsp:spPr>
        <a:xfrm>
          <a:off x="2946" y="492115"/>
          <a:ext cx="2337792" cy="140267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/>
            <a:t>Hračka, časopis</a:t>
          </a:r>
          <a:endParaRPr lang="en-US" sz="2200" kern="1200"/>
        </a:p>
      </dsp:txBody>
      <dsp:txXfrm>
        <a:off x="2946" y="492115"/>
        <a:ext cx="2337792" cy="1402675"/>
      </dsp:txXfrm>
    </dsp:sp>
    <dsp:sp modelId="{7602AA4D-343A-4154-A3E7-3BEE5AD0C54E}">
      <dsp:nvSpPr>
        <dsp:cNvPr id="0" name=""/>
        <dsp:cNvSpPr/>
      </dsp:nvSpPr>
      <dsp:spPr>
        <a:xfrm>
          <a:off x="2574518" y="492115"/>
          <a:ext cx="2337792" cy="140267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/>
            <a:t>Vytvoření bezpečného rámce, místa</a:t>
          </a:r>
          <a:endParaRPr lang="en-US" sz="2200" kern="1200"/>
        </a:p>
      </dsp:txBody>
      <dsp:txXfrm>
        <a:off x="2574518" y="492115"/>
        <a:ext cx="2337792" cy="1402675"/>
      </dsp:txXfrm>
    </dsp:sp>
    <dsp:sp modelId="{3B541973-931A-419F-BC8B-095B9C6E69A8}">
      <dsp:nvSpPr>
        <dsp:cNvPr id="0" name=""/>
        <dsp:cNvSpPr/>
      </dsp:nvSpPr>
      <dsp:spPr>
        <a:xfrm>
          <a:off x="5146089" y="492115"/>
          <a:ext cx="2337792" cy="140267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/>
            <a:t>Klient se nemusí identifikovat</a:t>
          </a:r>
          <a:endParaRPr lang="en-US" sz="2200" kern="1200"/>
        </a:p>
      </dsp:txBody>
      <dsp:txXfrm>
        <a:off x="5146089" y="492115"/>
        <a:ext cx="2337792" cy="1402675"/>
      </dsp:txXfrm>
    </dsp:sp>
    <dsp:sp modelId="{97929F35-B516-428C-B02D-97A97D3F1C40}">
      <dsp:nvSpPr>
        <dsp:cNvPr id="0" name=""/>
        <dsp:cNvSpPr/>
      </dsp:nvSpPr>
      <dsp:spPr>
        <a:xfrm>
          <a:off x="7717661" y="492115"/>
          <a:ext cx="2337792" cy="140267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/>
            <a:t>Věci, které orientují, uklidňují</a:t>
          </a:r>
          <a:endParaRPr lang="en-US" sz="2200" kern="1200"/>
        </a:p>
      </dsp:txBody>
      <dsp:txXfrm>
        <a:off x="7717661" y="492115"/>
        <a:ext cx="2337792" cy="1402675"/>
      </dsp:txXfrm>
    </dsp:sp>
    <dsp:sp modelId="{D4CDB8AC-1B9A-4106-9316-B9F2EFFDFD4F}">
      <dsp:nvSpPr>
        <dsp:cNvPr id="0" name=""/>
        <dsp:cNvSpPr/>
      </dsp:nvSpPr>
      <dsp:spPr>
        <a:xfrm>
          <a:off x="2946" y="2128569"/>
          <a:ext cx="2337792" cy="140267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/>
            <a:t>Posoudit emoční stav dotyčného</a:t>
          </a:r>
          <a:endParaRPr lang="en-US" sz="2200" kern="1200"/>
        </a:p>
      </dsp:txBody>
      <dsp:txXfrm>
        <a:off x="2946" y="2128569"/>
        <a:ext cx="2337792" cy="1402675"/>
      </dsp:txXfrm>
    </dsp:sp>
    <dsp:sp modelId="{B3C92B43-240B-4B05-81C7-94A24ED31503}">
      <dsp:nvSpPr>
        <dsp:cNvPr id="0" name=""/>
        <dsp:cNvSpPr/>
      </dsp:nvSpPr>
      <dsp:spPr>
        <a:xfrm>
          <a:off x="2574518" y="2128569"/>
          <a:ext cx="2337792" cy="140267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/>
            <a:t>Navázat kontakt</a:t>
          </a:r>
          <a:endParaRPr lang="en-US" sz="2200" kern="1200"/>
        </a:p>
      </dsp:txBody>
      <dsp:txXfrm>
        <a:off x="2574518" y="2128569"/>
        <a:ext cx="2337792" cy="1402675"/>
      </dsp:txXfrm>
    </dsp:sp>
    <dsp:sp modelId="{16E6CAC5-8580-4BC8-AA5C-7DC1AF328093}">
      <dsp:nvSpPr>
        <dsp:cNvPr id="0" name=""/>
        <dsp:cNvSpPr/>
      </dsp:nvSpPr>
      <dsp:spPr>
        <a:xfrm>
          <a:off x="5146089" y="2128569"/>
          <a:ext cx="2337792" cy="140267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/>
            <a:t>Nebýt soudce</a:t>
          </a:r>
          <a:endParaRPr lang="en-US" sz="2200" kern="1200"/>
        </a:p>
      </dsp:txBody>
      <dsp:txXfrm>
        <a:off x="5146089" y="2128569"/>
        <a:ext cx="2337792" cy="1402675"/>
      </dsp:txXfrm>
    </dsp:sp>
    <dsp:sp modelId="{5E6CF684-53BB-449C-BFD2-29D03FA0F6A4}">
      <dsp:nvSpPr>
        <dsp:cNvPr id="0" name=""/>
        <dsp:cNvSpPr/>
      </dsp:nvSpPr>
      <dsp:spPr>
        <a:xfrm>
          <a:off x="7717661" y="2128569"/>
          <a:ext cx="2337792" cy="1402675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/>
            <a:t>Možnost spontánně mluvit, ale dát i otázky, něco se dozvědět</a:t>
          </a:r>
          <a:endParaRPr lang="en-US" sz="2200" kern="1200"/>
        </a:p>
      </dsp:txBody>
      <dsp:txXfrm>
        <a:off x="7717661" y="2128569"/>
        <a:ext cx="2337792" cy="140267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5AB739-9BF2-48B6-8B1F-63232384D280}">
      <dsp:nvSpPr>
        <dsp:cNvPr id="0" name=""/>
        <dsp:cNvSpPr/>
      </dsp:nvSpPr>
      <dsp:spPr>
        <a:xfrm>
          <a:off x="2946" y="492115"/>
          <a:ext cx="2337792" cy="14026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/>
            <a:t>Důležité zjistit, jestli klient už někde řeší problém</a:t>
          </a:r>
          <a:endParaRPr lang="en-US" sz="2200" kern="1200"/>
        </a:p>
      </dsp:txBody>
      <dsp:txXfrm>
        <a:off x="2946" y="492115"/>
        <a:ext cx="2337792" cy="1402675"/>
      </dsp:txXfrm>
    </dsp:sp>
    <dsp:sp modelId="{14971B6F-7C67-4681-8016-013194D15A29}">
      <dsp:nvSpPr>
        <dsp:cNvPr id="0" name=""/>
        <dsp:cNvSpPr/>
      </dsp:nvSpPr>
      <dsp:spPr>
        <a:xfrm>
          <a:off x="2574518" y="492115"/>
          <a:ext cx="2337792" cy="14026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/>
            <a:t>Neptat se na zaměstnavatele</a:t>
          </a:r>
          <a:endParaRPr lang="en-US" sz="2200" kern="1200"/>
        </a:p>
      </dsp:txBody>
      <dsp:txXfrm>
        <a:off x="2574518" y="492115"/>
        <a:ext cx="2337792" cy="1402675"/>
      </dsp:txXfrm>
    </dsp:sp>
    <dsp:sp modelId="{FCF3E516-CE56-4260-BBAE-024991DAFDF4}">
      <dsp:nvSpPr>
        <dsp:cNvPr id="0" name=""/>
        <dsp:cNvSpPr/>
      </dsp:nvSpPr>
      <dsp:spPr>
        <a:xfrm>
          <a:off x="5146089" y="492115"/>
          <a:ext cx="2337792" cy="14026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/>
            <a:t>Povídat, povídat, emočně se vyjádřit</a:t>
          </a:r>
          <a:endParaRPr lang="en-US" sz="2200" kern="1200"/>
        </a:p>
      </dsp:txBody>
      <dsp:txXfrm>
        <a:off x="5146089" y="492115"/>
        <a:ext cx="2337792" cy="1402675"/>
      </dsp:txXfrm>
    </dsp:sp>
    <dsp:sp modelId="{6E900A09-F6F4-47AD-B95E-1198A2568927}">
      <dsp:nvSpPr>
        <dsp:cNvPr id="0" name=""/>
        <dsp:cNvSpPr/>
      </dsp:nvSpPr>
      <dsp:spPr>
        <a:xfrm>
          <a:off x="7717661" y="492115"/>
          <a:ext cx="2337792" cy="14026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/>
            <a:t>Je třeba si někdy vytvořit nějakou strukturu</a:t>
          </a:r>
          <a:endParaRPr lang="en-US" sz="2200" kern="1200"/>
        </a:p>
      </dsp:txBody>
      <dsp:txXfrm>
        <a:off x="7717661" y="492115"/>
        <a:ext cx="2337792" cy="1402675"/>
      </dsp:txXfrm>
    </dsp:sp>
    <dsp:sp modelId="{776320DE-858E-4F1C-A936-C9E6AAD0FE30}">
      <dsp:nvSpPr>
        <dsp:cNvPr id="0" name=""/>
        <dsp:cNvSpPr/>
      </dsp:nvSpPr>
      <dsp:spPr>
        <a:xfrm>
          <a:off x="1288732" y="2128569"/>
          <a:ext cx="2337792" cy="14026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/>
            <a:t>Vlastními slovy shrneme, co nám klient řekl</a:t>
          </a:r>
          <a:endParaRPr lang="en-US" sz="2200" kern="1200"/>
        </a:p>
      </dsp:txBody>
      <dsp:txXfrm>
        <a:off x="1288732" y="2128569"/>
        <a:ext cx="2337792" cy="1402675"/>
      </dsp:txXfrm>
    </dsp:sp>
    <dsp:sp modelId="{91C919BB-10F7-45E5-9C7A-D5A1D09AAAD0}">
      <dsp:nvSpPr>
        <dsp:cNvPr id="0" name=""/>
        <dsp:cNvSpPr/>
      </dsp:nvSpPr>
      <dsp:spPr>
        <a:xfrm>
          <a:off x="3860303" y="2128569"/>
          <a:ext cx="2337792" cy="14026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/>
            <a:t>Co nejosobněji</a:t>
          </a:r>
          <a:endParaRPr lang="en-US" sz="2200" kern="1200"/>
        </a:p>
      </dsp:txBody>
      <dsp:txXfrm>
        <a:off x="3860303" y="2128569"/>
        <a:ext cx="2337792" cy="1402675"/>
      </dsp:txXfrm>
    </dsp:sp>
    <dsp:sp modelId="{C1EC0981-154D-4CE8-BD64-F08E5431AE2C}">
      <dsp:nvSpPr>
        <dsp:cNvPr id="0" name=""/>
        <dsp:cNvSpPr/>
      </dsp:nvSpPr>
      <dsp:spPr>
        <a:xfrm>
          <a:off x="6431875" y="2128569"/>
          <a:ext cx="2337792" cy="14026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/>
            <a:t>Zprostředkovat kontakty odborné pomoci</a:t>
          </a:r>
          <a:endParaRPr lang="en-US" sz="2200" kern="1200"/>
        </a:p>
      </dsp:txBody>
      <dsp:txXfrm>
        <a:off x="6431875" y="2128569"/>
        <a:ext cx="2337792" cy="140267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282585-4329-46CD-A9D1-28FCE46E9DD3}">
      <dsp:nvSpPr>
        <dsp:cNvPr id="0" name=""/>
        <dsp:cNvSpPr/>
      </dsp:nvSpPr>
      <dsp:spPr>
        <a:xfrm>
          <a:off x="78581" y="491"/>
          <a:ext cx="3094136" cy="185648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Pozor na závažné situace, ohrožení zdraví a majetku</a:t>
          </a:r>
          <a:endParaRPr lang="en-US" sz="2300" kern="1200"/>
        </a:p>
      </dsp:txBody>
      <dsp:txXfrm>
        <a:off x="78581" y="491"/>
        <a:ext cx="3094136" cy="1856482"/>
      </dsp:txXfrm>
    </dsp:sp>
    <dsp:sp modelId="{6DFB2776-9CA0-4A87-864B-9A0F672E62EC}">
      <dsp:nvSpPr>
        <dsp:cNvPr id="0" name=""/>
        <dsp:cNvSpPr/>
      </dsp:nvSpPr>
      <dsp:spPr>
        <a:xfrm>
          <a:off x="3482131" y="491"/>
          <a:ext cx="3094136" cy="185648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Stále se vracet k zakázce, na co nás klient potřebuje</a:t>
          </a:r>
          <a:endParaRPr lang="en-US" sz="2300" kern="1200"/>
        </a:p>
      </dsp:txBody>
      <dsp:txXfrm>
        <a:off x="3482131" y="491"/>
        <a:ext cx="3094136" cy="1856482"/>
      </dsp:txXfrm>
    </dsp:sp>
    <dsp:sp modelId="{554E1C1A-DA0E-47AC-BF25-F34D311BAA54}">
      <dsp:nvSpPr>
        <dsp:cNvPr id="0" name=""/>
        <dsp:cNvSpPr/>
      </dsp:nvSpPr>
      <dsp:spPr>
        <a:xfrm>
          <a:off x="6885682" y="491"/>
          <a:ext cx="3094136" cy="185648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1" kern="1200"/>
            <a:t>Zkušenost je důležitější než odborná příprava</a:t>
          </a:r>
          <a:endParaRPr lang="en-US" sz="2300" kern="1200"/>
        </a:p>
      </dsp:txBody>
      <dsp:txXfrm>
        <a:off x="6885682" y="491"/>
        <a:ext cx="3094136" cy="1856482"/>
      </dsp:txXfrm>
    </dsp:sp>
    <dsp:sp modelId="{61B1E66E-FFA5-4BC2-B396-6ABE1F6FD04B}">
      <dsp:nvSpPr>
        <dsp:cNvPr id="0" name=""/>
        <dsp:cNvSpPr/>
      </dsp:nvSpPr>
      <dsp:spPr>
        <a:xfrm>
          <a:off x="78581" y="2166386"/>
          <a:ext cx="3094136" cy="185648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Zjistit přítomné obranné strategie – jestli už někdy byla podobná situace a jak jí řešil</a:t>
          </a:r>
          <a:endParaRPr lang="en-US" sz="2300" kern="1200"/>
        </a:p>
      </dsp:txBody>
      <dsp:txXfrm>
        <a:off x="78581" y="2166386"/>
        <a:ext cx="3094136" cy="1856482"/>
      </dsp:txXfrm>
    </dsp:sp>
    <dsp:sp modelId="{18229A4D-A9FE-4EE0-84AA-079370AA083D}">
      <dsp:nvSpPr>
        <dsp:cNvPr id="0" name=""/>
        <dsp:cNvSpPr/>
      </dsp:nvSpPr>
      <dsp:spPr>
        <a:xfrm>
          <a:off x="3482131" y="2166386"/>
          <a:ext cx="3094136" cy="185648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1" kern="1200"/>
            <a:t>Podle toho poznáme jeho sílu i slabiny</a:t>
          </a:r>
          <a:endParaRPr lang="en-US" sz="2300" kern="1200"/>
        </a:p>
      </dsp:txBody>
      <dsp:txXfrm>
        <a:off x="3482131" y="2166386"/>
        <a:ext cx="3094136" cy="1856482"/>
      </dsp:txXfrm>
    </dsp:sp>
    <dsp:sp modelId="{2BE60B17-D4B6-4A4D-807D-98DB701A0353}">
      <dsp:nvSpPr>
        <dsp:cNvPr id="0" name=""/>
        <dsp:cNvSpPr/>
      </dsp:nvSpPr>
      <dsp:spPr>
        <a:xfrm>
          <a:off x="6885682" y="2166386"/>
          <a:ext cx="3094136" cy="185648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(</a:t>
          </a:r>
          <a:r>
            <a:rPr lang="cs-CZ" sz="2300" i="1" kern="1200"/>
            <a:t>kdo mluví o tom, že se zabije, může se zabít)</a:t>
          </a:r>
          <a:endParaRPr lang="en-US" sz="2300" kern="1200"/>
        </a:p>
      </dsp:txBody>
      <dsp:txXfrm>
        <a:off x="6885682" y="2166386"/>
        <a:ext cx="3094136" cy="185648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BE5832-17B1-4781-84B1-8CB44C42AD55}">
      <dsp:nvSpPr>
        <dsp:cNvPr id="0" name=""/>
        <dsp:cNvSpPr/>
      </dsp:nvSpPr>
      <dsp:spPr>
        <a:xfrm>
          <a:off x="1227" y="415897"/>
          <a:ext cx="4309690" cy="27366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D38633D-C1A6-46AD-B54E-4BB321E45ECF}">
      <dsp:nvSpPr>
        <dsp:cNvPr id="0" name=""/>
        <dsp:cNvSpPr/>
      </dsp:nvSpPr>
      <dsp:spPr>
        <a:xfrm>
          <a:off x="480082" y="870809"/>
          <a:ext cx="4309690" cy="2736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Řešení krize se neobejde bez svépomoci a vzájemné pomoci, </a:t>
          </a:r>
          <a:r>
            <a:rPr lang="cs-CZ" sz="2800" b="1" kern="1200"/>
            <a:t>krizová intervence předpokládá v současné době spíše environmentální aspekt </a:t>
          </a:r>
          <a:endParaRPr lang="en-US" sz="2800" kern="1200"/>
        </a:p>
      </dsp:txBody>
      <dsp:txXfrm>
        <a:off x="560236" y="950963"/>
        <a:ext cx="4149382" cy="2576345"/>
      </dsp:txXfrm>
    </dsp:sp>
    <dsp:sp modelId="{DCD4948E-BE29-478C-AA6B-6B6159063A5F}">
      <dsp:nvSpPr>
        <dsp:cNvPr id="0" name=""/>
        <dsp:cNvSpPr/>
      </dsp:nvSpPr>
      <dsp:spPr>
        <a:xfrm>
          <a:off x="5268627" y="415897"/>
          <a:ext cx="4309690" cy="27366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C6748A3-DA86-4E1E-BC86-6DC70C3042B5}">
      <dsp:nvSpPr>
        <dsp:cNvPr id="0" name=""/>
        <dsp:cNvSpPr/>
      </dsp:nvSpPr>
      <dsp:spPr>
        <a:xfrm>
          <a:off x="5747481" y="870809"/>
          <a:ext cx="4309690" cy="27366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/>
            <a:t>(poukazování na deficit ve službách – např. samoživitelka, gambler, chronicky nemocný, oběť…)</a:t>
          </a:r>
          <a:endParaRPr lang="en-US" sz="2800" kern="1200"/>
        </a:p>
      </dsp:txBody>
      <dsp:txXfrm>
        <a:off x="5827635" y="950963"/>
        <a:ext cx="4149382" cy="257634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7AAA16-99D3-4F6D-8FC7-6F89B92E3FB3}">
      <dsp:nvSpPr>
        <dsp:cNvPr id="0" name=""/>
        <dsp:cNvSpPr/>
      </dsp:nvSpPr>
      <dsp:spPr>
        <a:xfrm>
          <a:off x="2946" y="492115"/>
          <a:ext cx="2337792" cy="140267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/>
            <a:t>Okamžitá pomoc</a:t>
          </a:r>
          <a:endParaRPr lang="en-US" sz="1700" kern="1200"/>
        </a:p>
      </dsp:txBody>
      <dsp:txXfrm>
        <a:off x="2946" y="492115"/>
        <a:ext cx="2337792" cy="1402675"/>
      </dsp:txXfrm>
    </dsp:sp>
    <dsp:sp modelId="{CF9595BA-8256-4CA7-BD9B-55875CDB739E}">
      <dsp:nvSpPr>
        <dsp:cNvPr id="0" name=""/>
        <dsp:cNvSpPr/>
      </dsp:nvSpPr>
      <dsp:spPr>
        <a:xfrm>
          <a:off x="2574518" y="492115"/>
          <a:ext cx="2337792" cy="140267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/>
            <a:t>Redukce ohrožení (utváření emocionální podpory, pocitu bezpečí, atd.)</a:t>
          </a:r>
          <a:endParaRPr lang="en-US" sz="1700" kern="1200"/>
        </a:p>
      </dsp:txBody>
      <dsp:txXfrm>
        <a:off x="2574518" y="492115"/>
        <a:ext cx="2337792" cy="1402675"/>
      </dsp:txXfrm>
    </dsp:sp>
    <dsp:sp modelId="{68F7432A-39EB-45DE-A0E0-C4D6DEE10765}">
      <dsp:nvSpPr>
        <dsp:cNvPr id="0" name=""/>
        <dsp:cNvSpPr/>
      </dsp:nvSpPr>
      <dsp:spPr>
        <a:xfrm>
          <a:off x="5146089" y="492115"/>
          <a:ext cx="2337792" cy="140267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/>
            <a:t>Koncentrace na problém „tady a teď“</a:t>
          </a:r>
          <a:endParaRPr lang="en-US" sz="1700" kern="1200"/>
        </a:p>
      </dsp:txBody>
      <dsp:txXfrm>
        <a:off x="5146089" y="492115"/>
        <a:ext cx="2337792" cy="1402675"/>
      </dsp:txXfrm>
    </dsp:sp>
    <dsp:sp modelId="{A603EDF1-C2B4-4C51-9D2C-A27070ECA289}">
      <dsp:nvSpPr>
        <dsp:cNvPr id="0" name=""/>
        <dsp:cNvSpPr/>
      </dsp:nvSpPr>
      <dsp:spPr>
        <a:xfrm>
          <a:off x="7717661" y="492115"/>
          <a:ext cx="2337792" cy="140267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/>
            <a:t>Časové ohraničení </a:t>
          </a:r>
          <a:endParaRPr lang="en-US" sz="1700" kern="1200"/>
        </a:p>
      </dsp:txBody>
      <dsp:txXfrm>
        <a:off x="7717661" y="492115"/>
        <a:ext cx="2337792" cy="1402675"/>
      </dsp:txXfrm>
    </dsp:sp>
    <dsp:sp modelId="{FDF68A32-D61C-42AB-8440-31AB866EBC14}">
      <dsp:nvSpPr>
        <dsp:cNvPr id="0" name=""/>
        <dsp:cNvSpPr/>
      </dsp:nvSpPr>
      <dsp:spPr>
        <a:xfrm>
          <a:off x="1288732" y="2128569"/>
          <a:ext cx="2337792" cy="140267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/>
            <a:t>Intenzivní kontakt krizového interventa s klientem</a:t>
          </a:r>
          <a:endParaRPr lang="en-US" sz="1700" kern="1200"/>
        </a:p>
      </dsp:txBody>
      <dsp:txXfrm>
        <a:off x="1288732" y="2128569"/>
        <a:ext cx="2337792" cy="1402675"/>
      </dsp:txXfrm>
    </dsp:sp>
    <dsp:sp modelId="{A02D1815-BF11-47D3-9F5B-BD02C70AC2A4}">
      <dsp:nvSpPr>
        <dsp:cNvPr id="0" name=""/>
        <dsp:cNvSpPr/>
      </dsp:nvSpPr>
      <dsp:spPr>
        <a:xfrm>
          <a:off x="3860303" y="2128569"/>
          <a:ext cx="2337792" cy="140267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/>
            <a:t>Od trpělivého empatického naslouchání až po direktivní zásah v situaci ohrožení zdraví a života</a:t>
          </a:r>
          <a:endParaRPr lang="en-US" sz="1700" kern="1200"/>
        </a:p>
      </dsp:txBody>
      <dsp:txXfrm>
        <a:off x="3860303" y="2128569"/>
        <a:ext cx="2337792" cy="1402675"/>
      </dsp:txXfrm>
    </dsp:sp>
    <dsp:sp modelId="{974DFAB5-C660-4471-933A-B51E2F3D2CB4}">
      <dsp:nvSpPr>
        <dsp:cNvPr id="0" name=""/>
        <dsp:cNvSpPr/>
      </dsp:nvSpPr>
      <dsp:spPr>
        <a:xfrm>
          <a:off x="6431875" y="2128569"/>
          <a:ext cx="2337792" cy="140267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/>
            <a:t>Individuální přístup ke klientovi</a:t>
          </a:r>
          <a:endParaRPr lang="en-US" sz="1700" kern="1200"/>
        </a:p>
      </dsp:txBody>
      <dsp:txXfrm>
        <a:off x="6431875" y="2128569"/>
        <a:ext cx="2337792" cy="140267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8E4A8B-2ABE-4AF6-A923-9A2E2AAA511E}">
      <dsp:nvSpPr>
        <dsp:cNvPr id="0" name=""/>
        <dsp:cNvSpPr/>
      </dsp:nvSpPr>
      <dsp:spPr>
        <a:xfrm>
          <a:off x="0" y="641"/>
          <a:ext cx="6492240" cy="53912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6C9C27-3911-4F76-B3B6-4B7C30781520}">
      <dsp:nvSpPr>
        <dsp:cNvPr id="0" name=""/>
        <dsp:cNvSpPr/>
      </dsp:nvSpPr>
      <dsp:spPr>
        <a:xfrm>
          <a:off x="163086" y="121946"/>
          <a:ext cx="296521" cy="2965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401B5E-2EFF-43CF-BDDF-5FAD7E43D0AA}">
      <dsp:nvSpPr>
        <dsp:cNvPr id="0" name=""/>
        <dsp:cNvSpPr/>
      </dsp:nvSpPr>
      <dsp:spPr>
        <a:xfrm>
          <a:off x="622695" y="641"/>
          <a:ext cx="5869544" cy="539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058" tIns="57058" rIns="57058" bIns="57058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Poskytnutí emocionální podpory a pocitu bezpečí</a:t>
          </a:r>
          <a:endParaRPr lang="en-US" sz="1500" kern="1200"/>
        </a:p>
      </dsp:txBody>
      <dsp:txXfrm>
        <a:off x="622695" y="641"/>
        <a:ext cx="5869544" cy="539129"/>
      </dsp:txXfrm>
    </dsp:sp>
    <dsp:sp modelId="{4D20FEA9-119D-404D-889D-F3463C1EB387}">
      <dsp:nvSpPr>
        <dsp:cNvPr id="0" name=""/>
        <dsp:cNvSpPr/>
      </dsp:nvSpPr>
      <dsp:spPr>
        <a:xfrm>
          <a:off x="0" y="674554"/>
          <a:ext cx="6492240" cy="53912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692F0D-1889-426D-9AA6-FAE60B9E5969}">
      <dsp:nvSpPr>
        <dsp:cNvPr id="0" name=""/>
        <dsp:cNvSpPr/>
      </dsp:nvSpPr>
      <dsp:spPr>
        <a:xfrm>
          <a:off x="163086" y="795858"/>
          <a:ext cx="296521" cy="29652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5305A4-C165-4806-98B6-5268110967D9}">
      <dsp:nvSpPr>
        <dsp:cNvPr id="0" name=""/>
        <dsp:cNvSpPr/>
      </dsp:nvSpPr>
      <dsp:spPr>
        <a:xfrm>
          <a:off x="622695" y="674554"/>
          <a:ext cx="5869544" cy="539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058" tIns="57058" rIns="57058" bIns="57058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Usnadnění komunikace</a:t>
          </a:r>
          <a:endParaRPr lang="en-US" sz="1500" kern="1200"/>
        </a:p>
      </dsp:txBody>
      <dsp:txXfrm>
        <a:off x="622695" y="674554"/>
        <a:ext cx="5869544" cy="539129"/>
      </dsp:txXfrm>
    </dsp:sp>
    <dsp:sp modelId="{DBBEBE61-357C-4979-9C25-566BED2A26C0}">
      <dsp:nvSpPr>
        <dsp:cNvPr id="0" name=""/>
        <dsp:cNvSpPr/>
      </dsp:nvSpPr>
      <dsp:spPr>
        <a:xfrm>
          <a:off x="0" y="1348466"/>
          <a:ext cx="6492240" cy="53912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D6C530-7685-4DE4-B722-4A6916F0C0F8}">
      <dsp:nvSpPr>
        <dsp:cNvPr id="0" name=""/>
        <dsp:cNvSpPr/>
      </dsp:nvSpPr>
      <dsp:spPr>
        <a:xfrm>
          <a:off x="163086" y="1469770"/>
          <a:ext cx="296521" cy="29652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E7F8B7-7E3B-488F-95B6-8A1E0D403E40}">
      <dsp:nvSpPr>
        <dsp:cNvPr id="0" name=""/>
        <dsp:cNvSpPr/>
      </dsp:nvSpPr>
      <dsp:spPr>
        <a:xfrm>
          <a:off x="622695" y="1348466"/>
          <a:ext cx="5869544" cy="539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058" tIns="57058" rIns="57058" bIns="57058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/>
            <a:t>Podpora ventilace emocí</a:t>
          </a:r>
          <a:endParaRPr lang="en-US" sz="1500" kern="1200"/>
        </a:p>
      </dsp:txBody>
      <dsp:txXfrm>
        <a:off x="622695" y="1348466"/>
        <a:ext cx="5869544" cy="539129"/>
      </dsp:txXfrm>
    </dsp:sp>
    <dsp:sp modelId="{EBD04371-3AC0-4378-A647-BF68F349EE0E}">
      <dsp:nvSpPr>
        <dsp:cNvPr id="0" name=""/>
        <dsp:cNvSpPr/>
      </dsp:nvSpPr>
      <dsp:spPr>
        <a:xfrm>
          <a:off x="0" y="2022378"/>
          <a:ext cx="6492240" cy="53912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A4AE7C-1692-4C33-A309-06B6918E5960}">
      <dsp:nvSpPr>
        <dsp:cNvPr id="0" name=""/>
        <dsp:cNvSpPr/>
      </dsp:nvSpPr>
      <dsp:spPr>
        <a:xfrm>
          <a:off x="163086" y="2143683"/>
          <a:ext cx="296521" cy="29652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278F6E-E2E9-42F6-A6D3-59B54F95874A}">
      <dsp:nvSpPr>
        <dsp:cNvPr id="0" name=""/>
        <dsp:cNvSpPr/>
      </dsp:nvSpPr>
      <dsp:spPr>
        <a:xfrm>
          <a:off x="622695" y="2022378"/>
          <a:ext cx="5869544" cy="539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058" tIns="57058" rIns="57058" bIns="57058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Konfrontace s realitou a eliminace tendencí k odmítání a zkreslení reality</a:t>
          </a:r>
          <a:endParaRPr lang="en-US" sz="1500" kern="1200"/>
        </a:p>
      </dsp:txBody>
      <dsp:txXfrm>
        <a:off x="622695" y="2022378"/>
        <a:ext cx="5869544" cy="539129"/>
      </dsp:txXfrm>
    </dsp:sp>
    <dsp:sp modelId="{D68CFD11-5D14-4763-B2F1-B5859DA26819}">
      <dsp:nvSpPr>
        <dsp:cNvPr id="0" name=""/>
        <dsp:cNvSpPr/>
      </dsp:nvSpPr>
      <dsp:spPr>
        <a:xfrm>
          <a:off x="0" y="2696291"/>
          <a:ext cx="6492240" cy="53912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8A08D6-9E4D-4EE2-8715-C6125A819971}">
      <dsp:nvSpPr>
        <dsp:cNvPr id="0" name=""/>
        <dsp:cNvSpPr/>
      </dsp:nvSpPr>
      <dsp:spPr>
        <a:xfrm>
          <a:off x="163086" y="2817595"/>
          <a:ext cx="296521" cy="29652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1670DA-8AC9-4EB0-8654-5ED310996A98}">
      <dsp:nvSpPr>
        <dsp:cNvPr id="0" name=""/>
        <dsp:cNvSpPr/>
      </dsp:nvSpPr>
      <dsp:spPr>
        <a:xfrm>
          <a:off x="622695" y="2696291"/>
          <a:ext cx="5869544" cy="539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058" tIns="57058" rIns="57058" bIns="57058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/>
            <a:t>Odhalení skryté zakázky</a:t>
          </a:r>
          <a:endParaRPr lang="en-US" sz="1500" kern="1200"/>
        </a:p>
      </dsp:txBody>
      <dsp:txXfrm>
        <a:off x="622695" y="2696291"/>
        <a:ext cx="5869544" cy="539129"/>
      </dsp:txXfrm>
    </dsp:sp>
    <dsp:sp modelId="{15819C08-6E01-4949-8697-7B0CB8B6CCE5}">
      <dsp:nvSpPr>
        <dsp:cNvPr id="0" name=""/>
        <dsp:cNvSpPr/>
      </dsp:nvSpPr>
      <dsp:spPr>
        <a:xfrm>
          <a:off x="0" y="3370203"/>
          <a:ext cx="6492240" cy="53912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FE2735-F957-462D-AC79-221601B04121}">
      <dsp:nvSpPr>
        <dsp:cNvPr id="0" name=""/>
        <dsp:cNvSpPr/>
      </dsp:nvSpPr>
      <dsp:spPr>
        <a:xfrm>
          <a:off x="163086" y="3491507"/>
          <a:ext cx="296521" cy="29652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396B95-8FC3-4051-BA31-ED0429A0EE12}">
      <dsp:nvSpPr>
        <dsp:cNvPr id="0" name=""/>
        <dsp:cNvSpPr/>
      </dsp:nvSpPr>
      <dsp:spPr>
        <a:xfrm>
          <a:off x="622695" y="3370203"/>
          <a:ext cx="5869544" cy="539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058" tIns="57058" rIns="57058" bIns="57058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Zhodnocení dosavadních adaptačních mechanismů a využití efektivní adaptačních mechanismů</a:t>
          </a:r>
          <a:endParaRPr lang="en-US" sz="1500" kern="1200"/>
        </a:p>
      </dsp:txBody>
      <dsp:txXfrm>
        <a:off x="622695" y="3370203"/>
        <a:ext cx="5869544" cy="539129"/>
      </dsp:txXfrm>
    </dsp:sp>
    <dsp:sp modelId="{DA4865E2-35B8-4CBF-AEDB-3C0F2DFBF744}">
      <dsp:nvSpPr>
        <dsp:cNvPr id="0" name=""/>
        <dsp:cNvSpPr/>
      </dsp:nvSpPr>
      <dsp:spPr>
        <a:xfrm>
          <a:off x="0" y="4044115"/>
          <a:ext cx="6492240" cy="53912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51C7BA-50B8-43FB-98F5-69AE567E4BE5}">
      <dsp:nvSpPr>
        <dsp:cNvPr id="0" name=""/>
        <dsp:cNvSpPr/>
      </dsp:nvSpPr>
      <dsp:spPr>
        <a:xfrm>
          <a:off x="163086" y="4165420"/>
          <a:ext cx="296521" cy="296521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C89121-2743-43D5-B157-CA15E56AB70A}">
      <dsp:nvSpPr>
        <dsp:cNvPr id="0" name=""/>
        <dsp:cNvSpPr/>
      </dsp:nvSpPr>
      <dsp:spPr>
        <a:xfrm>
          <a:off x="622695" y="4044115"/>
          <a:ext cx="5869544" cy="539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058" tIns="57058" rIns="57058" bIns="57058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b="1" kern="1200"/>
            <a:t>Mobilizace zdrojů pomoci – sociální síť</a:t>
          </a:r>
          <a:endParaRPr lang="en-US" sz="1500" kern="1200"/>
        </a:p>
      </dsp:txBody>
      <dsp:txXfrm>
        <a:off x="622695" y="4044115"/>
        <a:ext cx="5869544" cy="539129"/>
      </dsp:txXfrm>
    </dsp:sp>
    <dsp:sp modelId="{3F7E0C28-9FFE-4674-B71F-CB3F30E99257}">
      <dsp:nvSpPr>
        <dsp:cNvPr id="0" name=""/>
        <dsp:cNvSpPr/>
      </dsp:nvSpPr>
      <dsp:spPr>
        <a:xfrm>
          <a:off x="0" y="4718028"/>
          <a:ext cx="6492240" cy="53912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BE3803-0346-4179-9697-DCE682AF8E97}">
      <dsp:nvSpPr>
        <dsp:cNvPr id="0" name=""/>
        <dsp:cNvSpPr/>
      </dsp:nvSpPr>
      <dsp:spPr>
        <a:xfrm>
          <a:off x="163086" y="4839332"/>
          <a:ext cx="296521" cy="296521"/>
        </a:xfrm>
        <a:prstGeom prst="rect">
          <a:avLst/>
        </a:prstGeom>
        <a:blipFill>
          <a:blip xmlns:r="http://schemas.openxmlformats.org/officeDocument/2006/relationships"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9AAD33-D102-45DB-8084-DBBEBA773185}">
      <dsp:nvSpPr>
        <dsp:cNvPr id="0" name=""/>
        <dsp:cNvSpPr/>
      </dsp:nvSpPr>
      <dsp:spPr>
        <a:xfrm>
          <a:off x="622695" y="4718028"/>
          <a:ext cx="5869544" cy="5391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058" tIns="57058" rIns="57058" bIns="57058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Vytvoření plánu pomoci</a:t>
          </a:r>
          <a:endParaRPr lang="en-US" sz="1500" kern="1200"/>
        </a:p>
      </dsp:txBody>
      <dsp:txXfrm>
        <a:off x="622695" y="4718028"/>
        <a:ext cx="5869544" cy="53912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41A298-2234-40ED-8A6E-4C37BB3DA064}">
      <dsp:nvSpPr>
        <dsp:cNvPr id="0" name=""/>
        <dsp:cNvSpPr/>
      </dsp:nvSpPr>
      <dsp:spPr>
        <a:xfrm>
          <a:off x="0" y="2077"/>
          <a:ext cx="6492240" cy="9931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Utěšování, přesvědčování, dobré rady</a:t>
          </a:r>
          <a:endParaRPr lang="en-US" sz="2500" kern="1200"/>
        </a:p>
      </dsp:txBody>
      <dsp:txXfrm>
        <a:off x="48481" y="50558"/>
        <a:ext cx="6395278" cy="896166"/>
      </dsp:txXfrm>
    </dsp:sp>
    <dsp:sp modelId="{D353B8CD-37B9-4BA3-84D1-0BF0DF67F978}">
      <dsp:nvSpPr>
        <dsp:cNvPr id="0" name=""/>
        <dsp:cNvSpPr/>
      </dsp:nvSpPr>
      <dsp:spPr>
        <a:xfrm>
          <a:off x="0" y="1067206"/>
          <a:ext cx="6492240" cy="9931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Tlumení emocionální emoci – místo nebreč, ...můžeš se vyplakat“</a:t>
          </a:r>
          <a:endParaRPr lang="en-US" sz="2500" kern="1200"/>
        </a:p>
      </dsp:txBody>
      <dsp:txXfrm>
        <a:off x="48481" y="1115687"/>
        <a:ext cx="6395278" cy="896166"/>
      </dsp:txXfrm>
    </dsp:sp>
    <dsp:sp modelId="{BF8D3913-2F97-4E57-9C49-0A3C1D8B13C8}">
      <dsp:nvSpPr>
        <dsp:cNvPr id="0" name=""/>
        <dsp:cNvSpPr/>
      </dsp:nvSpPr>
      <dsp:spPr>
        <a:xfrm>
          <a:off x="0" y="2132335"/>
          <a:ext cx="6492240" cy="9931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b="1" kern="1200"/>
            <a:t>Vynucování rychlých rozhodnutí</a:t>
          </a:r>
          <a:endParaRPr lang="en-US" sz="2500" kern="1200"/>
        </a:p>
      </dsp:txBody>
      <dsp:txXfrm>
        <a:off x="48481" y="2180816"/>
        <a:ext cx="6395278" cy="896166"/>
      </dsp:txXfrm>
    </dsp:sp>
    <dsp:sp modelId="{045CB23A-4609-4214-AA27-5F43ABFD052C}">
      <dsp:nvSpPr>
        <dsp:cNvPr id="0" name=""/>
        <dsp:cNvSpPr/>
      </dsp:nvSpPr>
      <dsp:spPr>
        <a:xfrm>
          <a:off x="0" y="3197464"/>
          <a:ext cx="6492240" cy="9931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Bagatelizování intenzivních projevů krizové reakce (spánek, alkohol, přijímání potravy,...)</a:t>
          </a:r>
          <a:endParaRPr lang="en-US" sz="2500" kern="1200"/>
        </a:p>
      </dsp:txBody>
      <dsp:txXfrm>
        <a:off x="48481" y="3245945"/>
        <a:ext cx="6395278" cy="896166"/>
      </dsp:txXfrm>
    </dsp:sp>
    <dsp:sp modelId="{362B64AB-1EC3-43B1-8E39-4D514333A9D9}">
      <dsp:nvSpPr>
        <dsp:cNvPr id="0" name=""/>
        <dsp:cNvSpPr/>
      </dsp:nvSpPr>
      <dsp:spPr>
        <a:xfrm>
          <a:off x="0" y="4262593"/>
          <a:ext cx="6492240" cy="9931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Příliš časnému podávání uklidňujících léků</a:t>
          </a:r>
          <a:endParaRPr lang="en-US" sz="2500" kern="1200"/>
        </a:p>
      </dsp:txBody>
      <dsp:txXfrm>
        <a:off x="48481" y="4311074"/>
        <a:ext cx="6395278" cy="89616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10ED39-160F-44C4-A82E-108B3EE916E9}">
      <dsp:nvSpPr>
        <dsp:cNvPr id="0" name=""/>
        <dsp:cNvSpPr/>
      </dsp:nvSpPr>
      <dsp:spPr>
        <a:xfrm>
          <a:off x="0" y="32039"/>
          <a:ext cx="6492240" cy="2506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300" kern="1200"/>
            <a:t>Studium literatury</a:t>
          </a:r>
          <a:endParaRPr lang="en-US" sz="6300" kern="1200"/>
        </a:p>
      </dsp:txBody>
      <dsp:txXfrm>
        <a:off x="122340" y="154379"/>
        <a:ext cx="6247560" cy="2261460"/>
      </dsp:txXfrm>
    </dsp:sp>
    <dsp:sp modelId="{D2270D43-B4D3-42E3-B8F5-1FFA17E938BF}">
      <dsp:nvSpPr>
        <dsp:cNvPr id="0" name=""/>
        <dsp:cNvSpPr/>
      </dsp:nvSpPr>
      <dsp:spPr>
        <a:xfrm>
          <a:off x="0" y="2719620"/>
          <a:ext cx="6492240" cy="25061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marL="0" lvl="0" indent="0" algn="l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300" kern="1200"/>
            <a:t>Frankl, Vodáčková</a:t>
          </a:r>
          <a:endParaRPr lang="en-US" sz="6300" kern="1200"/>
        </a:p>
      </dsp:txBody>
      <dsp:txXfrm>
        <a:off x="122340" y="2841960"/>
        <a:ext cx="6247560" cy="22614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5DD40D-DB97-4EFE-B834-E52D6E9DFE15}">
      <dsp:nvSpPr>
        <dsp:cNvPr id="0" name=""/>
        <dsp:cNvSpPr/>
      </dsp:nvSpPr>
      <dsp:spPr>
        <a:xfrm>
          <a:off x="78581" y="491"/>
          <a:ext cx="3094136" cy="185648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Utrpení patří k lidskému životu</a:t>
          </a:r>
          <a:endParaRPr lang="en-US" sz="3000" kern="1200"/>
        </a:p>
      </dsp:txBody>
      <dsp:txXfrm>
        <a:off x="78581" y="491"/>
        <a:ext cx="3094136" cy="1856482"/>
      </dsp:txXfrm>
    </dsp:sp>
    <dsp:sp modelId="{8A46E1FD-C626-4E46-861F-753A3ED911CE}">
      <dsp:nvSpPr>
        <dsp:cNvPr id="0" name=""/>
        <dsp:cNvSpPr/>
      </dsp:nvSpPr>
      <dsp:spPr>
        <a:xfrm>
          <a:off x="3482131" y="491"/>
          <a:ext cx="3094136" cy="185648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1" i="1" kern="1200"/>
            <a:t>Krize patří k životu, jinak by nás nebavil</a:t>
          </a:r>
          <a:endParaRPr lang="en-US" sz="3000" kern="1200"/>
        </a:p>
      </dsp:txBody>
      <dsp:txXfrm>
        <a:off x="3482131" y="491"/>
        <a:ext cx="3094136" cy="1856482"/>
      </dsp:txXfrm>
    </dsp:sp>
    <dsp:sp modelId="{57C15B57-D82F-46CB-A3EE-5D2C23986B22}">
      <dsp:nvSpPr>
        <dsp:cNvPr id="0" name=""/>
        <dsp:cNvSpPr/>
      </dsp:nvSpPr>
      <dsp:spPr>
        <a:xfrm>
          <a:off x="6885682" y="491"/>
          <a:ext cx="3094136" cy="185648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Krize je  (může být) šancí</a:t>
          </a:r>
          <a:endParaRPr lang="en-US" sz="3000" kern="1200"/>
        </a:p>
      </dsp:txBody>
      <dsp:txXfrm>
        <a:off x="6885682" y="491"/>
        <a:ext cx="3094136" cy="1856482"/>
      </dsp:txXfrm>
    </dsp:sp>
    <dsp:sp modelId="{F97EBF25-FCB5-4DF9-AAB3-AFBB11B98577}">
      <dsp:nvSpPr>
        <dsp:cNvPr id="0" name=""/>
        <dsp:cNvSpPr/>
      </dsp:nvSpPr>
      <dsp:spPr>
        <a:xfrm>
          <a:off x="78581" y="2166386"/>
          <a:ext cx="3094136" cy="185648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1" kern="1200"/>
            <a:t>Neplatí to pro všechny krize</a:t>
          </a:r>
          <a:endParaRPr lang="en-US" sz="3000" kern="1200"/>
        </a:p>
      </dsp:txBody>
      <dsp:txXfrm>
        <a:off x="78581" y="2166386"/>
        <a:ext cx="3094136" cy="1856482"/>
      </dsp:txXfrm>
    </dsp:sp>
    <dsp:sp modelId="{A4F2B16F-098A-4FDB-AAFE-44B8F51775ED}">
      <dsp:nvSpPr>
        <dsp:cNvPr id="0" name=""/>
        <dsp:cNvSpPr/>
      </dsp:nvSpPr>
      <dsp:spPr>
        <a:xfrm>
          <a:off x="3482131" y="2166386"/>
          <a:ext cx="3094136" cy="185648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Krize je situace v ohrožení</a:t>
          </a:r>
          <a:endParaRPr lang="en-US" sz="3000" kern="1200"/>
        </a:p>
      </dsp:txBody>
      <dsp:txXfrm>
        <a:off x="3482131" y="2166386"/>
        <a:ext cx="3094136" cy="1856482"/>
      </dsp:txXfrm>
    </dsp:sp>
    <dsp:sp modelId="{F804587B-2790-469C-BCAB-603094DE0187}">
      <dsp:nvSpPr>
        <dsp:cNvPr id="0" name=""/>
        <dsp:cNvSpPr/>
      </dsp:nvSpPr>
      <dsp:spPr>
        <a:xfrm>
          <a:off x="6885682" y="2166386"/>
          <a:ext cx="3094136" cy="185648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Pravda se vyjevuje prožitkem, ne pouhou informací</a:t>
          </a:r>
          <a:endParaRPr lang="en-US" sz="3000" kern="1200"/>
        </a:p>
      </dsp:txBody>
      <dsp:txXfrm>
        <a:off x="6885682" y="2166386"/>
        <a:ext cx="3094136" cy="18564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894BC3-CEB7-429C-B2E2-1B06B9B25C4E}">
      <dsp:nvSpPr>
        <dsp:cNvPr id="0" name=""/>
        <dsp:cNvSpPr/>
      </dsp:nvSpPr>
      <dsp:spPr>
        <a:xfrm>
          <a:off x="2946" y="492115"/>
          <a:ext cx="2337792" cy="14026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/>
            <a:t>Respektovat emoce</a:t>
          </a:r>
          <a:endParaRPr lang="en-US" sz="1800" kern="1200"/>
        </a:p>
      </dsp:txBody>
      <dsp:txXfrm>
        <a:off x="2946" y="492115"/>
        <a:ext cx="2337792" cy="1402675"/>
      </dsp:txXfrm>
    </dsp:sp>
    <dsp:sp modelId="{0408154C-DD7E-4959-BDCE-C8FFA7229C80}">
      <dsp:nvSpPr>
        <dsp:cNvPr id="0" name=""/>
        <dsp:cNvSpPr/>
      </dsp:nvSpPr>
      <dsp:spPr>
        <a:xfrm>
          <a:off x="2574518" y="492115"/>
          <a:ext cx="2337792" cy="14026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Schopnost sdílet a sdělovat</a:t>
          </a:r>
          <a:endParaRPr lang="en-US" sz="1800" kern="1200"/>
        </a:p>
      </dsp:txBody>
      <dsp:txXfrm>
        <a:off x="2574518" y="492115"/>
        <a:ext cx="2337792" cy="1402675"/>
      </dsp:txXfrm>
    </dsp:sp>
    <dsp:sp modelId="{CC1FE4BA-45FD-4401-9AAD-11B29AFFA8FF}">
      <dsp:nvSpPr>
        <dsp:cNvPr id="0" name=""/>
        <dsp:cNvSpPr/>
      </dsp:nvSpPr>
      <dsp:spPr>
        <a:xfrm>
          <a:off x="5146089" y="492115"/>
          <a:ext cx="2337792" cy="14026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Dobrý kontakt s tělem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(člověk v krizi nevnímá bolest, nevnímá tělo)</a:t>
          </a:r>
          <a:endParaRPr lang="en-US" sz="1800" kern="1200" dirty="0"/>
        </a:p>
      </dsp:txBody>
      <dsp:txXfrm>
        <a:off x="5146089" y="492115"/>
        <a:ext cx="2337792" cy="1402675"/>
      </dsp:txXfrm>
    </dsp:sp>
    <dsp:sp modelId="{75A5F6BB-0434-4BC1-A6B5-19AA9A9D21DE}">
      <dsp:nvSpPr>
        <dsp:cNvPr id="0" name=""/>
        <dsp:cNvSpPr/>
      </dsp:nvSpPr>
      <dsp:spPr>
        <a:xfrm>
          <a:off x="7717661" y="492115"/>
          <a:ext cx="2337792" cy="14026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Kontakt, vcítit se</a:t>
          </a:r>
          <a:endParaRPr lang="en-US" sz="1800" kern="1200"/>
        </a:p>
      </dsp:txBody>
      <dsp:txXfrm>
        <a:off x="7717661" y="492115"/>
        <a:ext cx="2337792" cy="1402675"/>
      </dsp:txXfrm>
    </dsp:sp>
    <dsp:sp modelId="{848FF878-6E77-46E0-926E-27BCA6E2EDB3}">
      <dsp:nvSpPr>
        <dsp:cNvPr id="0" name=""/>
        <dsp:cNvSpPr/>
      </dsp:nvSpPr>
      <dsp:spPr>
        <a:xfrm>
          <a:off x="1288732" y="2128569"/>
          <a:ext cx="2337792" cy="14026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Kontakt s vlastními potřebami</a:t>
          </a:r>
          <a:endParaRPr lang="en-US" sz="1800" kern="1200"/>
        </a:p>
      </dsp:txBody>
      <dsp:txXfrm>
        <a:off x="1288732" y="2128569"/>
        <a:ext cx="2337792" cy="1402675"/>
      </dsp:txXfrm>
    </dsp:sp>
    <dsp:sp modelId="{DDED102E-223D-413C-AC1D-4A98E0F841AB}">
      <dsp:nvSpPr>
        <dsp:cNvPr id="0" name=""/>
        <dsp:cNvSpPr/>
      </dsp:nvSpPr>
      <dsp:spPr>
        <a:xfrm>
          <a:off x="3860303" y="2128569"/>
          <a:ext cx="2337792" cy="14026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Vědomí vlastní hranice</a:t>
          </a:r>
          <a:endParaRPr lang="en-US" sz="1800" kern="1200"/>
        </a:p>
      </dsp:txBody>
      <dsp:txXfrm>
        <a:off x="3860303" y="2128569"/>
        <a:ext cx="2337792" cy="1402675"/>
      </dsp:txXfrm>
    </dsp:sp>
    <dsp:sp modelId="{E023F802-6723-4C93-B185-11DBF891DFC8}">
      <dsp:nvSpPr>
        <dsp:cNvPr id="0" name=""/>
        <dsp:cNvSpPr/>
      </dsp:nvSpPr>
      <dsp:spPr>
        <a:xfrm>
          <a:off x="6431875" y="2128569"/>
          <a:ext cx="2337792" cy="14026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/>
            <a:t>Využít vlastních zkušeností, dát na rady a zkušenosti druhých</a:t>
          </a:r>
          <a:endParaRPr lang="en-US" sz="1800" kern="1200"/>
        </a:p>
      </dsp:txBody>
      <dsp:txXfrm>
        <a:off x="6431875" y="2128569"/>
        <a:ext cx="2337792" cy="14026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C000B4-BC1D-4FF0-AC5A-0F40EBBBEE62}">
      <dsp:nvSpPr>
        <dsp:cNvPr id="0" name=""/>
        <dsp:cNvSpPr/>
      </dsp:nvSpPr>
      <dsp:spPr>
        <a:xfrm>
          <a:off x="1522122" y="173209"/>
          <a:ext cx="1034736" cy="1034736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408C38-E7F8-42D3-9265-93CE21C536FD}">
      <dsp:nvSpPr>
        <dsp:cNvPr id="0" name=""/>
        <dsp:cNvSpPr/>
      </dsp:nvSpPr>
      <dsp:spPr>
        <a:xfrm>
          <a:off x="1306881" y="23"/>
          <a:ext cx="1465218" cy="13811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35F5D8-B571-4E57-A5F3-7577E1E0492E}">
      <dsp:nvSpPr>
        <dsp:cNvPr id="0" name=""/>
        <dsp:cNvSpPr/>
      </dsp:nvSpPr>
      <dsp:spPr>
        <a:xfrm>
          <a:off x="1191345" y="1088594"/>
          <a:ext cx="1696289" cy="2934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endParaRPr lang="cs-CZ" sz="2400" b="1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2400" b="1" kern="1200" dirty="0"/>
            <a:t>Schopnost využít přirozené komunity lidí</a:t>
          </a:r>
          <a:endParaRPr lang="en-US" sz="2400" kern="1200" dirty="0"/>
        </a:p>
      </dsp:txBody>
      <dsp:txXfrm>
        <a:off x="1191345" y="1088594"/>
        <a:ext cx="1696289" cy="2934742"/>
      </dsp:txXfrm>
    </dsp:sp>
    <dsp:sp modelId="{F582FFC0-3E89-41A3-A590-F44092354360}">
      <dsp:nvSpPr>
        <dsp:cNvPr id="0" name=""/>
        <dsp:cNvSpPr/>
      </dsp:nvSpPr>
      <dsp:spPr>
        <a:xfrm>
          <a:off x="3515262" y="73205"/>
          <a:ext cx="1034736" cy="1034736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D9706A-AF6C-4EB7-846B-E9E5782F3788}">
      <dsp:nvSpPr>
        <dsp:cNvPr id="0" name=""/>
        <dsp:cNvSpPr/>
      </dsp:nvSpPr>
      <dsp:spPr>
        <a:xfrm>
          <a:off x="3561976" y="106507"/>
          <a:ext cx="941307" cy="9681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04E5F4-9900-4B10-BF89-B2D9C82C7C08}">
      <dsp:nvSpPr>
        <dsp:cNvPr id="0" name=""/>
        <dsp:cNvSpPr/>
      </dsp:nvSpPr>
      <dsp:spPr>
        <a:xfrm>
          <a:off x="3184485" y="961767"/>
          <a:ext cx="1696289" cy="29883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endParaRPr lang="cs-CZ" sz="2000" b="1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2400" b="1" kern="1200" dirty="0"/>
            <a:t>Schopnost využít vzorců kolektivního chování</a:t>
          </a:r>
          <a:endParaRPr lang="en-US" sz="2400" kern="1200" dirty="0"/>
        </a:p>
      </dsp:txBody>
      <dsp:txXfrm>
        <a:off x="3184485" y="961767"/>
        <a:ext cx="1696289" cy="2988387"/>
      </dsp:txXfrm>
    </dsp:sp>
    <dsp:sp modelId="{59FD327B-607E-46C7-8B08-5B51F2C3C37E}">
      <dsp:nvSpPr>
        <dsp:cNvPr id="0" name=""/>
        <dsp:cNvSpPr/>
      </dsp:nvSpPr>
      <dsp:spPr>
        <a:xfrm>
          <a:off x="5508401" y="264030"/>
          <a:ext cx="1034736" cy="1034736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4A4D87-1A64-4AF4-9A2E-D9292102E110}">
      <dsp:nvSpPr>
        <dsp:cNvPr id="0" name=""/>
        <dsp:cNvSpPr/>
      </dsp:nvSpPr>
      <dsp:spPr>
        <a:xfrm>
          <a:off x="5542060" y="267767"/>
          <a:ext cx="967418" cy="102726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D87030-9F5E-43A2-91F9-9A64E73B3C6F}">
      <dsp:nvSpPr>
        <dsp:cNvPr id="0" name=""/>
        <dsp:cNvSpPr/>
      </dsp:nvSpPr>
      <dsp:spPr>
        <a:xfrm>
          <a:off x="5177625" y="1534244"/>
          <a:ext cx="1696289" cy="2225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2100" b="1" kern="1200" dirty="0"/>
            <a:t>Inspirovat se zkušenostmi, vyprávěním, příběhy</a:t>
          </a:r>
          <a:endParaRPr lang="en-US" sz="2100" kern="1200" dirty="0"/>
        </a:p>
      </dsp:txBody>
      <dsp:txXfrm>
        <a:off x="5177625" y="1534244"/>
        <a:ext cx="1696289" cy="2225084"/>
      </dsp:txXfrm>
    </dsp:sp>
    <dsp:sp modelId="{0FA06664-7DDB-45B0-A507-586842D1EC55}">
      <dsp:nvSpPr>
        <dsp:cNvPr id="0" name=""/>
        <dsp:cNvSpPr/>
      </dsp:nvSpPr>
      <dsp:spPr>
        <a:xfrm>
          <a:off x="7501541" y="152493"/>
          <a:ext cx="1034736" cy="1034736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8835B5-F63B-451B-A326-5E220B00AF19}">
      <dsp:nvSpPr>
        <dsp:cNvPr id="0" name=""/>
        <dsp:cNvSpPr/>
      </dsp:nvSpPr>
      <dsp:spPr>
        <a:xfrm>
          <a:off x="7357609" y="177214"/>
          <a:ext cx="1322599" cy="98529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286E78-944C-4A4A-B4F0-72AB5F54861A}">
      <dsp:nvSpPr>
        <dsp:cNvPr id="0" name=""/>
        <dsp:cNvSpPr/>
      </dsp:nvSpPr>
      <dsp:spPr>
        <a:xfrm>
          <a:off x="7170764" y="1199632"/>
          <a:ext cx="1696289" cy="26712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cs-CZ" sz="2100" b="1" kern="1200" dirty="0"/>
            <a:t>Zapojení fantazie, tvořivosti, neuvěřitelné řešení</a:t>
          </a:r>
          <a:endParaRPr lang="en-US" sz="2100" kern="1200" dirty="0"/>
        </a:p>
      </dsp:txBody>
      <dsp:txXfrm>
        <a:off x="7170764" y="1199632"/>
        <a:ext cx="1696289" cy="267123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28E86A-A1EA-40E4-92A9-0BDC9D0DB2D9}">
      <dsp:nvSpPr>
        <dsp:cNvPr id="0" name=""/>
        <dsp:cNvSpPr/>
      </dsp:nvSpPr>
      <dsp:spPr>
        <a:xfrm>
          <a:off x="0" y="40005"/>
          <a:ext cx="10058399" cy="71954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Záleží na vývojové etapě</a:t>
          </a:r>
          <a:endParaRPr lang="en-US" sz="3000" kern="1200"/>
        </a:p>
      </dsp:txBody>
      <dsp:txXfrm>
        <a:off x="35125" y="75130"/>
        <a:ext cx="9988149" cy="649299"/>
      </dsp:txXfrm>
    </dsp:sp>
    <dsp:sp modelId="{34108EFB-5DE3-4649-8CB5-6209DA3415A7}">
      <dsp:nvSpPr>
        <dsp:cNvPr id="0" name=""/>
        <dsp:cNvSpPr/>
      </dsp:nvSpPr>
      <dsp:spPr>
        <a:xfrm>
          <a:off x="0" y="845955"/>
          <a:ext cx="10058399" cy="71954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Na situaci, historii rodiny,....</a:t>
          </a:r>
          <a:endParaRPr lang="en-US" sz="3000" kern="1200"/>
        </a:p>
      </dsp:txBody>
      <dsp:txXfrm>
        <a:off x="35125" y="881080"/>
        <a:ext cx="9988149" cy="649299"/>
      </dsp:txXfrm>
    </dsp:sp>
    <dsp:sp modelId="{5D7FB24D-240D-423E-BEA2-F405092E0115}">
      <dsp:nvSpPr>
        <dsp:cNvPr id="0" name=""/>
        <dsp:cNvSpPr/>
      </dsp:nvSpPr>
      <dsp:spPr>
        <a:xfrm>
          <a:off x="0" y="1651904"/>
          <a:ext cx="10058399" cy="71954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1" kern="1200"/>
            <a:t>55 procent krizí – pocity prázdna, hodnotového vákua</a:t>
          </a:r>
          <a:endParaRPr lang="en-US" sz="3000" kern="1200"/>
        </a:p>
      </dsp:txBody>
      <dsp:txXfrm>
        <a:off x="35125" y="1687029"/>
        <a:ext cx="9988149" cy="649299"/>
      </dsp:txXfrm>
    </dsp:sp>
    <dsp:sp modelId="{2B0EE8F5-FA17-43E5-9586-9C1266D30300}">
      <dsp:nvSpPr>
        <dsp:cNvPr id="0" name=""/>
        <dsp:cNvSpPr/>
      </dsp:nvSpPr>
      <dsp:spPr>
        <a:xfrm>
          <a:off x="0" y="2457855"/>
          <a:ext cx="10058399" cy="71954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Krizi vyvolává spouštěč – příčiny krize</a:t>
          </a:r>
          <a:endParaRPr lang="en-US" sz="3000" kern="1200"/>
        </a:p>
      </dsp:txBody>
      <dsp:txXfrm>
        <a:off x="35125" y="2492980"/>
        <a:ext cx="9988149" cy="649299"/>
      </dsp:txXfrm>
    </dsp:sp>
    <dsp:sp modelId="{12CC14EC-4548-47AA-B864-2F2123FA5943}">
      <dsp:nvSpPr>
        <dsp:cNvPr id="0" name=""/>
        <dsp:cNvSpPr/>
      </dsp:nvSpPr>
      <dsp:spPr>
        <a:xfrm>
          <a:off x="0" y="3263805"/>
          <a:ext cx="10058399" cy="71954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b="1" kern="1200"/>
            <a:t>Poslední kapka nemusí být příčina </a:t>
          </a:r>
          <a:r>
            <a:rPr lang="cs-CZ" sz="3000" kern="1200"/>
            <a:t>– chronologický čas</a:t>
          </a:r>
          <a:endParaRPr lang="en-US" sz="3000" kern="1200"/>
        </a:p>
      </dsp:txBody>
      <dsp:txXfrm>
        <a:off x="35125" y="3298930"/>
        <a:ext cx="9988149" cy="6492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E11A5F-ECD5-412C-9038-0A29CB8703D9}">
      <dsp:nvSpPr>
        <dsp:cNvPr id="0" name=""/>
        <dsp:cNvSpPr/>
      </dsp:nvSpPr>
      <dsp:spPr>
        <a:xfrm>
          <a:off x="0" y="964191"/>
          <a:ext cx="2828924" cy="17963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EA96DB4-0654-473C-9950-8455B6AD2BE2}">
      <dsp:nvSpPr>
        <dsp:cNvPr id="0" name=""/>
        <dsp:cNvSpPr/>
      </dsp:nvSpPr>
      <dsp:spPr>
        <a:xfrm>
          <a:off x="314325" y="1262800"/>
          <a:ext cx="2828924" cy="17963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Stresory mohou být </a:t>
          </a:r>
          <a:endParaRPr lang="en-US" sz="3000" kern="1200"/>
        </a:p>
      </dsp:txBody>
      <dsp:txXfrm>
        <a:off x="366939" y="1315414"/>
        <a:ext cx="2723696" cy="1691139"/>
      </dsp:txXfrm>
    </dsp:sp>
    <dsp:sp modelId="{4907D14F-EFD9-436A-B103-E6C7CF127C20}">
      <dsp:nvSpPr>
        <dsp:cNvPr id="0" name=""/>
        <dsp:cNvSpPr/>
      </dsp:nvSpPr>
      <dsp:spPr>
        <a:xfrm>
          <a:off x="3457574" y="964191"/>
          <a:ext cx="2828924" cy="17963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691A311-B54E-4633-AFAF-D8067403490E}">
      <dsp:nvSpPr>
        <dsp:cNvPr id="0" name=""/>
        <dsp:cNvSpPr/>
      </dsp:nvSpPr>
      <dsp:spPr>
        <a:xfrm>
          <a:off x="3771900" y="1262800"/>
          <a:ext cx="2828924" cy="17963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i="1" kern="1200"/>
            <a:t>ztráta, změna, volba</a:t>
          </a:r>
          <a:r>
            <a:rPr lang="cs-CZ" sz="3000" kern="1200"/>
            <a:t>...</a:t>
          </a:r>
          <a:endParaRPr lang="en-US" sz="3000" kern="1200"/>
        </a:p>
      </dsp:txBody>
      <dsp:txXfrm>
        <a:off x="3824514" y="1315414"/>
        <a:ext cx="2723696" cy="1691139"/>
      </dsp:txXfrm>
    </dsp:sp>
    <dsp:sp modelId="{8D223FE1-25CB-40D5-AFC0-E184C7F70D1D}">
      <dsp:nvSpPr>
        <dsp:cNvPr id="0" name=""/>
        <dsp:cNvSpPr/>
      </dsp:nvSpPr>
      <dsp:spPr>
        <a:xfrm>
          <a:off x="6915149" y="964191"/>
          <a:ext cx="2828924" cy="179636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44450" dist="25400" dir="2700000" algn="b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9800000"/>
          </a:lightRig>
        </a:scene3d>
        <a:sp3d prstMaterial="flat">
          <a:bevelT w="25400" h="317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9213F6B-5E5D-494C-A51B-5EEE58114BA2}">
      <dsp:nvSpPr>
        <dsp:cNvPr id="0" name=""/>
        <dsp:cNvSpPr/>
      </dsp:nvSpPr>
      <dsp:spPr>
        <a:xfrm>
          <a:off x="7229475" y="1262800"/>
          <a:ext cx="2828924" cy="17963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Náhradní řešení nebo volba menšího zla</a:t>
          </a:r>
          <a:endParaRPr lang="en-US" sz="3000" kern="1200"/>
        </a:p>
      </dsp:txBody>
      <dsp:txXfrm>
        <a:off x="7282089" y="1315414"/>
        <a:ext cx="2723696" cy="169113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653272-0990-463A-8EEB-A823770A6923}">
      <dsp:nvSpPr>
        <dsp:cNvPr id="0" name=""/>
        <dsp:cNvSpPr/>
      </dsp:nvSpPr>
      <dsp:spPr>
        <a:xfrm>
          <a:off x="705143" y="491"/>
          <a:ext cx="2011188" cy="120671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1" kern="1200"/>
            <a:t>Dostat se do reálné situace klienta</a:t>
          </a:r>
          <a:endParaRPr lang="en-US" sz="2300" kern="1200"/>
        </a:p>
      </dsp:txBody>
      <dsp:txXfrm>
        <a:off x="705143" y="491"/>
        <a:ext cx="2011188" cy="1206713"/>
      </dsp:txXfrm>
    </dsp:sp>
    <dsp:sp modelId="{A5CCE757-6A56-43BF-8D6F-E23714448293}">
      <dsp:nvSpPr>
        <dsp:cNvPr id="0" name=""/>
        <dsp:cNvSpPr/>
      </dsp:nvSpPr>
      <dsp:spPr>
        <a:xfrm>
          <a:off x="2917451" y="491"/>
          <a:ext cx="2011188" cy="120671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1" kern="1200"/>
            <a:t>Naladění se na celkovou situaci člověka</a:t>
          </a:r>
          <a:endParaRPr lang="en-US" sz="2300" kern="1200"/>
        </a:p>
      </dsp:txBody>
      <dsp:txXfrm>
        <a:off x="2917451" y="491"/>
        <a:ext cx="2011188" cy="1206713"/>
      </dsp:txXfrm>
    </dsp:sp>
    <dsp:sp modelId="{A4AF8D17-CA2A-45A9-9DD3-F7F67717717B}">
      <dsp:nvSpPr>
        <dsp:cNvPr id="0" name=""/>
        <dsp:cNvSpPr/>
      </dsp:nvSpPr>
      <dsp:spPr>
        <a:xfrm>
          <a:off x="5129759" y="491"/>
          <a:ext cx="2011188" cy="120671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1" kern="1200"/>
            <a:t>Co s čím souvisí</a:t>
          </a:r>
          <a:endParaRPr lang="en-US" sz="2300" kern="1200"/>
        </a:p>
      </dsp:txBody>
      <dsp:txXfrm>
        <a:off x="5129759" y="491"/>
        <a:ext cx="2011188" cy="1206713"/>
      </dsp:txXfrm>
    </dsp:sp>
    <dsp:sp modelId="{7DAC254A-00AA-4ED6-8C9A-E9B3C386D6D6}">
      <dsp:nvSpPr>
        <dsp:cNvPr id="0" name=""/>
        <dsp:cNvSpPr/>
      </dsp:nvSpPr>
      <dsp:spPr>
        <a:xfrm>
          <a:off x="7342067" y="491"/>
          <a:ext cx="2011188" cy="120671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1" kern="1200"/>
            <a:t>Musíme se dostat ke klientovi</a:t>
          </a:r>
          <a:endParaRPr lang="en-US" sz="2300" kern="1200"/>
        </a:p>
      </dsp:txBody>
      <dsp:txXfrm>
        <a:off x="7342067" y="491"/>
        <a:ext cx="2011188" cy="1206713"/>
      </dsp:txXfrm>
    </dsp:sp>
    <dsp:sp modelId="{2D97738D-8EBE-4BA0-BB1C-EB1C738412D5}">
      <dsp:nvSpPr>
        <dsp:cNvPr id="0" name=""/>
        <dsp:cNvSpPr/>
      </dsp:nvSpPr>
      <dsp:spPr>
        <a:xfrm>
          <a:off x="705143" y="1408323"/>
          <a:ext cx="2011188" cy="120671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1" kern="1200"/>
            <a:t>Důležitá je opravdovost</a:t>
          </a:r>
          <a:endParaRPr lang="en-US" sz="2300" kern="1200"/>
        </a:p>
      </dsp:txBody>
      <dsp:txXfrm>
        <a:off x="705143" y="1408323"/>
        <a:ext cx="2011188" cy="1206713"/>
      </dsp:txXfrm>
    </dsp:sp>
    <dsp:sp modelId="{13562695-13C0-4BE7-A375-EDBFBF4E7FE3}">
      <dsp:nvSpPr>
        <dsp:cNvPr id="0" name=""/>
        <dsp:cNvSpPr/>
      </dsp:nvSpPr>
      <dsp:spPr>
        <a:xfrm>
          <a:off x="2917451" y="1408323"/>
          <a:ext cx="2011188" cy="120671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1" kern="1200"/>
            <a:t>Lidé se brání manipulaci</a:t>
          </a:r>
          <a:endParaRPr lang="en-US" sz="2300" kern="1200"/>
        </a:p>
      </dsp:txBody>
      <dsp:txXfrm>
        <a:off x="2917451" y="1408323"/>
        <a:ext cx="2011188" cy="1206713"/>
      </dsp:txXfrm>
    </dsp:sp>
    <dsp:sp modelId="{DF883C5C-9A28-4D03-A6A0-490847F64DFF}">
      <dsp:nvSpPr>
        <dsp:cNvPr id="0" name=""/>
        <dsp:cNvSpPr/>
      </dsp:nvSpPr>
      <dsp:spPr>
        <a:xfrm>
          <a:off x="5129759" y="1408323"/>
          <a:ext cx="2011188" cy="120671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1" kern="1200"/>
            <a:t>Dostat se do hodnot klienta</a:t>
          </a:r>
          <a:endParaRPr lang="en-US" sz="2300" kern="1200"/>
        </a:p>
      </dsp:txBody>
      <dsp:txXfrm>
        <a:off x="5129759" y="1408323"/>
        <a:ext cx="2011188" cy="1206713"/>
      </dsp:txXfrm>
    </dsp:sp>
    <dsp:sp modelId="{0FA7EF92-4262-4F3E-9759-80EED8D6562D}">
      <dsp:nvSpPr>
        <dsp:cNvPr id="0" name=""/>
        <dsp:cNvSpPr/>
      </dsp:nvSpPr>
      <dsp:spPr>
        <a:xfrm>
          <a:off x="7342067" y="1408323"/>
          <a:ext cx="2011188" cy="120671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1" kern="1200"/>
            <a:t>Co je pro něco důležité</a:t>
          </a:r>
          <a:endParaRPr lang="en-US" sz="2300" kern="1200"/>
        </a:p>
      </dsp:txBody>
      <dsp:txXfrm>
        <a:off x="7342067" y="1408323"/>
        <a:ext cx="2011188" cy="1206713"/>
      </dsp:txXfrm>
    </dsp:sp>
    <dsp:sp modelId="{10428E4F-B4B5-4A3B-BC89-1BDC4E3F6E72}">
      <dsp:nvSpPr>
        <dsp:cNvPr id="0" name=""/>
        <dsp:cNvSpPr/>
      </dsp:nvSpPr>
      <dsp:spPr>
        <a:xfrm>
          <a:off x="4023605" y="2816155"/>
          <a:ext cx="2011188" cy="120671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b="1" kern="1200"/>
            <a:t>Pracovat s vlastním pocitem</a:t>
          </a:r>
          <a:endParaRPr lang="en-US" sz="2300" kern="1200"/>
        </a:p>
      </dsp:txBody>
      <dsp:txXfrm>
        <a:off x="4023605" y="2816155"/>
        <a:ext cx="2011188" cy="120671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074A71-159B-4016-BA78-237BADDAE38F}">
      <dsp:nvSpPr>
        <dsp:cNvPr id="0" name=""/>
        <dsp:cNvSpPr/>
      </dsp:nvSpPr>
      <dsp:spPr>
        <a:xfrm>
          <a:off x="0" y="0"/>
          <a:ext cx="64922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604844-8E31-4489-AF62-DAA6EBE507A8}">
      <dsp:nvSpPr>
        <dsp:cNvPr id="0" name=""/>
        <dsp:cNvSpPr/>
      </dsp:nvSpPr>
      <dsp:spPr>
        <a:xfrm>
          <a:off x="0" y="0"/>
          <a:ext cx="6492240" cy="1314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b="1" kern="1200"/>
            <a:t>Nenabízet hned řešení</a:t>
          </a:r>
          <a:endParaRPr lang="en-US" sz="3600" kern="1200"/>
        </a:p>
      </dsp:txBody>
      <dsp:txXfrm>
        <a:off x="0" y="0"/>
        <a:ext cx="6492240" cy="1314449"/>
      </dsp:txXfrm>
    </dsp:sp>
    <dsp:sp modelId="{448C07F7-C0B8-4512-8657-5936A201284D}">
      <dsp:nvSpPr>
        <dsp:cNvPr id="0" name=""/>
        <dsp:cNvSpPr/>
      </dsp:nvSpPr>
      <dsp:spPr>
        <a:xfrm>
          <a:off x="0" y="1314449"/>
          <a:ext cx="64922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2C8DC5-D81A-453E-BCB5-CA96AD710C5B}">
      <dsp:nvSpPr>
        <dsp:cNvPr id="0" name=""/>
        <dsp:cNvSpPr/>
      </dsp:nvSpPr>
      <dsp:spPr>
        <a:xfrm>
          <a:off x="0" y="1314449"/>
          <a:ext cx="6492240" cy="1314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b="1" kern="1200"/>
            <a:t>Klást jednoduché otázky</a:t>
          </a:r>
          <a:endParaRPr lang="en-US" sz="3600" kern="1200"/>
        </a:p>
      </dsp:txBody>
      <dsp:txXfrm>
        <a:off x="0" y="1314449"/>
        <a:ext cx="6492240" cy="1314449"/>
      </dsp:txXfrm>
    </dsp:sp>
    <dsp:sp modelId="{66F91EDF-86FB-4686-8F85-1B9AD8D5D657}">
      <dsp:nvSpPr>
        <dsp:cNvPr id="0" name=""/>
        <dsp:cNvSpPr/>
      </dsp:nvSpPr>
      <dsp:spPr>
        <a:xfrm>
          <a:off x="0" y="2628899"/>
          <a:ext cx="64922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A8C3D2-107F-4698-9F3A-3AF59417F193}">
      <dsp:nvSpPr>
        <dsp:cNvPr id="0" name=""/>
        <dsp:cNvSpPr/>
      </dsp:nvSpPr>
      <dsp:spPr>
        <a:xfrm>
          <a:off x="0" y="2628899"/>
          <a:ext cx="6492240" cy="1314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b="1" kern="1200"/>
            <a:t>Je třeba dát rozhovoru směr</a:t>
          </a:r>
          <a:endParaRPr lang="en-US" sz="3600" kern="1200"/>
        </a:p>
      </dsp:txBody>
      <dsp:txXfrm>
        <a:off x="0" y="2628899"/>
        <a:ext cx="6492240" cy="1314449"/>
      </dsp:txXfrm>
    </dsp:sp>
    <dsp:sp modelId="{FF7B85BD-B53C-4A33-8276-E94EB11A09FE}">
      <dsp:nvSpPr>
        <dsp:cNvPr id="0" name=""/>
        <dsp:cNvSpPr/>
      </dsp:nvSpPr>
      <dsp:spPr>
        <a:xfrm>
          <a:off x="0" y="3943349"/>
          <a:ext cx="649224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857F9B-B8F8-4048-826C-1F54BFE2E7B1}">
      <dsp:nvSpPr>
        <dsp:cNvPr id="0" name=""/>
        <dsp:cNvSpPr/>
      </dsp:nvSpPr>
      <dsp:spPr>
        <a:xfrm>
          <a:off x="0" y="3943350"/>
          <a:ext cx="6492240" cy="13144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lvl="0" indent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b="1" kern="1200" dirty="0"/>
            <a:t>I když klient řekl co chce, musíme zjistit co opravdu chce</a:t>
          </a:r>
          <a:endParaRPr lang="en-US" sz="3600" kern="1200" dirty="0"/>
        </a:p>
      </dsp:txBody>
      <dsp:txXfrm>
        <a:off x="0" y="3943350"/>
        <a:ext cx="6492240" cy="131444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EDCB71-01CA-4C48-B3CD-B9EEE30346C8}">
      <dsp:nvSpPr>
        <dsp:cNvPr id="0" name=""/>
        <dsp:cNvSpPr/>
      </dsp:nvSpPr>
      <dsp:spPr>
        <a:xfrm>
          <a:off x="2946" y="492115"/>
          <a:ext cx="2337792" cy="14026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/>
            <a:t>Může probíhat kdekoliv</a:t>
          </a:r>
          <a:endParaRPr lang="en-US" sz="1800" kern="1200"/>
        </a:p>
      </dsp:txBody>
      <dsp:txXfrm>
        <a:off x="2946" y="492115"/>
        <a:ext cx="2337792" cy="1402675"/>
      </dsp:txXfrm>
    </dsp:sp>
    <dsp:sp modelId="{6CB57195-8647-472A-BBBC-C7D5D8A81786}">
      <dsp:nvSpPr>
        <dsp:cNvPr id="0" name=""/>
        <dsp:cNvSpPr/>
      </dsp:nvSpPr>
      <dsp:spPr>
        <a:xfrm>
          <a:off x="2574518" y="492115"/>
          <a:ext cx="2337792" cy="14026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/>
            <a:t>Nedoporučuje se tváří v tvář, klient si potřebuje oddychnout, uhnout očima</a:t>
          </a:r>
          <a:endParaRPr lang="en-US" sz="1800" kern="1200"/>
        </a:p>
      </dsp:txBody>
      <dsp:txXfrm>
        <a:off x="2574518" y="492115"/>
        <a:ext cx="2337792" cy="1402675"/>
      </dsp:txXfrm>
    </dsp:sp>
    <dsp:sp modelId="{C6494726-0294-4220-8203-22105401B3A7}">
      <dsp:nvSpPr>
        <dsp:cNvPr id="0" name=""/>
        <dsp:cNvSpPr/>
      </dsp:nvSpPr>
      <dsp:spPr>
        <a:xfrm>
          <a:off x="5146089" y="492115"/>
          <a:ext cx="2337792" cy="14026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/>
            <a:t>Klient má mít možnost odejít</a:t>
          </a:r>
          <a:endParaRPr lang="en-US" sz="1800" kern="1200"/>
        </a:p>
      </dsp:txBody>
      <dsp:txXfrm>
        <a:off x="5146089" y="492115"/>
        <a:ext cx="2337792" cy="1402675"/>
      </dsp:txXfrm>
    </dsp:sp>
    <dsp:sp modelId="{5C057064-C647-4C5E-A9B3-52E870C391B9}">
      <dsp:nvSpPr>
        <dsp:cNvPr id="0" name=""/>
        <dsp:cNvSpPr/>
      </dsp:nvSpPr>
      <dsp:spPr>
        <a:xfrm>
          <a:off x="7717661" y="492115"/>
          <a:ext cx="2337792" cy="14026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/>
            <a:t>Kapesník, něco chytit do ruky, nemá být sterilní prostředí</a:t>
          </a:r>
          <a:endParaRPr lang="en-US" sz="1800" kern="1200"/>
        </a:p>
      </dsp:txBody>
      <dsp:txXfrm>
        <a:off x="7717661" y="492115"/>
        <a:ext cx="2337792" cy="1402675"/>
      </dsp:txXfrm>
    </dsp:sp>
    <dsp:sp modelId="{5A801B0D-91BE-4751-BA4B-7AC423DE0F00}">
      <dsp:nvSpPr>
        <dsp:cNvPr id="0" name=""/>
        <dsp:cNvSpPr/>
      </dsp:nvSpPr>
      <dsp:spPr>
        <a:xfrm>
          <a:off x="2946" y="2128569"/>
          <a:ext cx="2337792" cy="14026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/>
            <a:t>Napít se vody</a:t>
          </a:r>
          <a:endParaRPr lang="en-US" sz="1800" kern="1200"/>
        </a:p>
      </dsp:txBody>
      <dsp:txXfrm>
        <a:off x="2946" y="2128569"/>
        <a:ext cx="2337792" cy="1402675"/>
      </dsp:txXfrm>
    </dsp:sp>
    <dsp:sp modelId="{9DFA4059-1D9C-4E73-B32D-DFEFFF367AAF}">
      <dsp:nvSpPr>
        <dsp:cNvPr id="0" name=""/>
        <dsp:cNvSpPr/>
      </dsp:nvSpPr>
      <dsp:spPr>
        <a:xfrm>
          <a:off x="2574518" y="2128569"/>
          <a:ext cx="2337792" cy="14026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/>
            <a:t>Umýt, toaleta</a:t>
          </a:r>
          <a:endParaRPr lang="en-US" sz="1800" kern="1200"/>
        </a:p>
      </dsp:txBody>
      <dsp:txXfrm>
        <a:off x="2574518" y="2128569"/>
        <a:ext cx="2337792" cy="1402675"/>
      </dsp:txXfrm>
    </dsp:sp>
    <dsp:sp modelId="{58F44A99-1B6F-4075-B91F-B44D17075B85}">
      <dsp:nvSpPr>
        <dsp:cNvPr id="0" name=""/>
        <dsp:cNvSpPr/>
      </dsp:nvSpPr>
      <dsp:spPr>
        <a:xfrm>
          <a:off x="5146089" y="2128569"/>
          <a:ext cx="2337792" cy="14026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/>
            <a:t>Informovat klienta o čase</a:t>
          </a:r>
          <a:endParaRPr lang="en-US" sz="1800" kern="1200"/>
        </a:p>
      </dsp:txBody>
      <dsp:txXfrm>
        <a:off x="5146089" y="2128569"/>
        <a:ext cx="2337792" cy="1402675"/>
      </dsp:txXfrm>
    </dsp:sp>
    <dsp:sp modelId="{A2F1BB48-9911-4CB4-8871-B7676AB0D7C2}">
      <dsp:nvSpPr>
        <dsp:cNvPr id="0" name=""/>
        <dsp:cNvSpPr/>
      </dsp:nvSpPr>
      <dsp:spPr>
        <a:xfrm>
          <a:off x="7717661" y="2128569"/>
          <a:ext cx="2337792" cy="14026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/>
            <a:t>Představit se</a:t>
          </a:r>
          <a:endParaRPr lang="en-US" sz="1800" kern="1200"/>
        </a:p>
      </dsp:txBody>
      <dsp:txXfrm>
        <a:off x="7717661" y="2128569"/>
        <a:ext cx="2337792" cy="1402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#2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18/2/layout/IconVerticalSolidList#6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5/layout/IconCircleLabelList#1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é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966138E1-CE00-47DC-BDCF-47E7FFE79B82}" type="datetime1">
              <a:rPr lang="cs-CZ" smtClean="0"/>
              <a:t>12.03.2023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A95AB33-FDED-42FB-BC2C-CF65D390CCCC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804081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CE9B2-911D-4206-8F4B-6BF1AD83BF2B}" type="datetime1">
              <a:rPr lang="cs-CZ" noProof="0" smtClean="0"/>
              <a:pPr/>
              <a:t>12.03.2023</a:t>
            </a:fld>
            <a:endParaRPr lang="cs-CZ" noProof="0" dirty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 dirty="0"/>
              <a:t>Kliknutím můžete 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é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3BEC92D-C8E2-4A8F-BF2D-75109D630128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804819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Obdélník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cs-CZ" noProof="0"/>
              <a:t>Kliknutím můžete upravit styl předlohy.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FA743D6-B7B8-4088-BD98-CE76AE6F0478}" type="datetime1">
              <a:rPr lang="cs-CZ" noProof="0" smtClean="0"/>
              <a:t>12.03.2023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  <p:cxnSp>
        <p:nvCxnSpPr>
          <p:cNvPr id="9" name="Přímá spojnice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0B6AC1-35E8-4EC0-AE8F-DF0989D622F0}" type="datetime1">
              <a:rPr lang="cs-CZ" noProof="0" smtClean="0"/>
              <a:t>12.03.2023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Obdélník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EC96EB-CD78-445B-8BBD-9879330AE6CC}" type="datetime1">
              <a:rPr lang="cs-CZ" noProof="0" smtClean="0"/>
              <a:t>12.03.2023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marL="0">
              <a:defRPr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8A50F95-011A-4887-86CC-9597D83949CF}" type="datetime1">
              <a:rPr lang="cs-CZ" noProof="0" smtClean="0"/>
              <a:t>12.03.2023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113E31D-E2AB-40D1-8B51-AFA5AFEF393A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Obdélník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A1666A-8212-424C-897A-04F1F45C6CDB}" type="datetime1">
              <a:rPr lang="cs-CZ" noProof="0" smtClean="0"/>
              <a:t>12.03.2023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  <p:cxnSp>
        <p:nvCxnSpPr>
          <p:cNvPr id="9" name="Přímá spojnice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B742073-C5CD-4745-94BF-81720F261C85}" type="datetime1">
              <a:rPr lang="cs-CZ" noProof="0" smtClean="0"/>
              <a:t>12.03.2023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2ED4387-7312-482A-A8CD-F125CDB1C05E}" type="datetime1">
              <a:rPr lang="cs-CZ" noProof="0" smtClean="0"/>
              <a:t>12.03.2023</a:t>
            </a:fld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CB9354-9F1D-4507-870C-7412074A94F8}" type="datetime1">
              <a:rPr lang="cs-CZ" noProof="0" smtClean="0"/>
              <a:t>12.03.2023</a:t>
            </a:fld>
            <a:endParaRPr lang="cs-CZ" noProof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Obdélník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4D78D9A-BF63-4F02-870A-39AFC1AD0823}" type="datetime1">
              <a:rPr lang="cs-CZ" noProof="0" smtClean="0"/>
              <a:t>12.03.2023</a:t>
            </a:fld>
            <a:endParaRPr lang="cs-CZ" noProof="0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Obdélník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rtlCol="0"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66D0D4BD-6BEC-4257-B920-BA8D7DE0C8C4}" type="datetime1">
              <a:rPr lang="cs-CZ" noProof="0" smtClean="0"/>
              <a:t>12.03.2023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Obdélník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rtlCol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2FEA0C9-1327-4889-8080-8FBC0493E719}" type="datetime1">
              <a:rPr lang="cs-CZ" noProof="0" smtClean="0"/>
              <a:t>12.03.2023</a:t>
            </a:fld>
            <a:endParaRPr lang="cs-CZ" noProof="0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t>‹#›</a:t>
            </a:fld>
            <a:endParaRPr lang="cs-CZ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Obdélník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 dirty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cs-CZ" noProof="0" dirty="0"/>
              <a:t>Kliknutím můžete upravit styly předlohy textu.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rtl="0"/>
            <a:fld id="{6359EAD8-CADE-44DE-A700-BC1BAFAFCBFF}" type="datetime1">
              <a:rPr lang="cs-CZ" noProof="0" smtClean="0"/>
              <a:t>12.03.2023</a:t>
            </a:fld>
            <a:endParaRPr lang="cs-CZ" noProof="0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cxnSp>
        <p:nvCxnSpPr>
          <p:cNvPr id="10" name="Přímá spojnice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79DE1DD-0D05-934B-B508-A01BFC937F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rtlCol="0" anchor="b">
            <a:normAutofit/>
          </a:bodyPr>
          <a:lstStyle/>
          <a:p>
            <a:pPr>
              <a:defRPr/>
            </a:pPr>
            <a:r>
              <a:rPr lang="cs-CZ" altLang="cs-CZ" sz="5400" dirty="0"/>
              <a:t>Krizová intervence</a:t>
            </a:r>
          </a:p>
        </p:txBody>
      </p:sp>
      <p:pic>
        <p:nvPicPr>
          <p:cNvPr id="6149" name="Picture 6148" descr="Ruce s dlaněmi a propojováním a podržením kružnice">
            <a:extLst>
              <a:ext uri="{FF2B5EF4-FFF2-40B4-BE49-F238E27FC236}">
                <a16:creationId xmlns:a16="http://schemas.microsoft.com/office/drawing/2014/main" id="{848AAAEB-92E5-84BF-9511-E949FC993A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59" b="34846"/>
          <a:stretch/>
        </p:blipFill>
        <p:spPr>
          <a:xfrm>
            <a:off x="15" y="10"/>
            <a:ext cx="12191985" cy="4915066"/>
          </a:xfrm>
          <a:prstGeom prst="rect">
            <a:avLst/>
          </a:prstGeom>
          <a:noFill/>
        </p:spPr>
      </p:pic>
      <p:sp>
        <p:nvSpPr>
          <p:cNvPr id="6147" name="Rectangle 3">
            <a:extLst>
              <a:ext uri="{FF2B5EF4-FFF2-40B4-BE49-F238E27FC236}">
                <a16:creationId xmlns:a16="http://schemas.microsoft.com/office/drawing/2014/main" id="{5D0F5CDC-449F-F23B-4A7C-CD301C1A006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981456" y="5897880"/>
            <a:ext cx="10113264" cy="594360"/>
          </a:xfrm>
        </p:spPr>
        <p:txBody>
          <a:bodyPr>
            <a:noAutofit/>
          </a:bodyPr>
          <a:lstStyle/>
          <a:p>
            <a:pPr algn="ctr" eaLnBrk="1" hangingPunct="1">
              <a:buFont typeface="Arial" charset="0"/>
              <a:buNone/>
              <a:defRPr/>
            </a:pPr>
            <a:r>
              <a:rPr lang="cs-CZ" altLang="cs-CZ" sz="4400" i="1" dirty="0"/>
              <a:t>Příklady</a:t>
            </a:r>
          </a:p>
        </p:txBody>
      </p: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AA81E5F0-59F9-DA1D-8A82-B7F46C9EC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Možné krize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73AAD468-7B90-C7DD-3475-BB9770B28D6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0" y="685801"/>
            <a:ext cx="7543800" cy="4543425"/>
          </a:xfrm>
        </p:spPr>
        <p:txBody>
          <a:bodyPr rtlCol="0">
            <a:noAutofit/>
          </a:bodyPr>
          <a:lstStyle/>
          <a:p>
            <a:pPr marL="274320" indent="-274320" algn="ctr">
              <a:spcAft>
                <a:spcPts val="0"/>
              </a:spcAft>
              <a:defRPr/>
            </a:pPr>
            <a:endParaRPr lang="cs-CZ" altLang="cs-CZ" sz="3600" dirty="0"/>
          </a:p>
          <a:p>
            <a:pPr marL="274320" indent="-274320" algn="ctr">
              <a:spcAft>
                <a:spcPts val="0"/>
              </a:spcAft>
              <a:defRPr/>
            </a:pPr>
            <a:endParaRPr lang="cs-CZ" altLang="cs-CZ" sz="3600" dirty="0"/>
          </a:p>
          <a:p>
            <a:pPr marL="274320" indent="-274320" algn="ctr">
              <a:spcAft>
                <a:spcPts val="0"/>
              </a:spcAft>
              <a:defRPr/>
            </a:pPr>
            <a:r>
              <a:rPr lang="cs-CZ" altLang="cs-CZ" sz="3600" dirty="0"/>
              <a:t>Vývojové krize – z dospívání</a:t>
            </a:r>
          </a:p>
          <a:p>
            <a:pPr marL="274320" indent="-274320" algn="ctr">
              <a:spcAft>
                <a:spcPts val="0"/>
              </a:spcAft>
              <a:defRPr/>
            </a:pPr>
            <a:r>
              <a:rPr lang="cs-CZ" altLang="cs-CZ" sz="3600" dirty="0"/>
              <a:t>Krize ze ztráty – ohrožení života,...</a:t>
            </a:r>
          </a:p>
          <a:p>
            <a:pPr marL="274320" indent="-274320" algn="ctr">
              <a:spcAft>
                <a:spcPts val="0"/>
              </a:spcAft>
              <a:defRPr/>
            </a:pPr>
            <a:r>
              <a:rPr lang="cs-CZ" altLang="cs-CZ" sz="3600" b="1" dirty="0"/>
              <a:t>Krize související s traumaty</a:t>
            </a:r>
          </a:p>
          <a:p>
            <a:pPr marL="0" indent="0" algn="ctr">
              <a:spcAft>
                <a:spcPts val="0"/>
              </a:spcAft>
              <a:buNone/>
              <a:defRPr/>
            </a:pPr>
            <a:r>
              <a:rPr lang="cs-CZ" altLang="cs-CZ" sz="3600" i="1" dirty="0"/>
              <a:t>(důležité jsou sny, noční děsy, zbytky raných strachů, někdy předjímají těžkosti, které přijdou, duše je schopna předjímat věci</a:t>
            </a:r>
            <a:r>
              <a:rPr lang="cs-CZ" altLang="cs-CZ" sz="3600" dirty="0"/>
              <a:t>)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A1C8912B-17CD-4B62-4774-6B269F359F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 anchor="b">
            <a:normAutofit/>
          </a:bodyPr>
          <a:lstStyle/>
          <a:p>
            <a:pPr>
              <a:defRPr/>
            </a:pPr>
            <a:r>
              <a:rPr lang="cs-CZ" altLang="cs-CZ"/>
              <a:t>Klasifikace životních událostí</a:t>
            </a:r>
          </a:p>
        </p:txBody>
      </p:sp>
      <p:graphicFrame>
        <p:nvGraphicFramePr>
          <p:cNvPr id="16389" name="Rectangle 3">
            <a:extLst>
              <a:ext uri="{FF2B5EF4-FFF2-40B4-BE49-F238E27FC236}">
                <a16:creationId xmlns:a16="http://schemas.microsoft.com/office/drawing/2014/main" id="{B9B709E7-8D9C-4158-B89A-243091302A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7078751"/>
              </p:ext>
            </p:extLst>
          </p:nvPr>
        </p:nvGraphicFramePr>
        <p:xfrm>
          <a:off x="1097280" y="1845734"/>
          <a:ext cx="1005840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22E7A8A6-A6BD-E284-D66B-058C7F47E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 eaLnBrk="1" hangingPunct="1"/>
            <a:r>
              <a:rPr lang="cs-CZ" altLang="cs-CZ" sz="3200" b="1" dirty="0"/>
              <a:t>Krize – sociální pracovník musí zjistit, co se děje, kdo je vlastně klient, jakmile je klient nečitelný hned doporučit odbornou pomoc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0DF8FB90-9EDD-E136-CC0F-37C5D581B99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274320" indent="-274320" algn="ctr">
              <a:spcAft>
                <a:spcPts val="0"/>
              </a:spcAft>
              <a:defRPr/>
            </a:pPr>
            <a:endParaRPr lang="cs-CZ" altLang="cs-CZ" sz="4000" dirty="0"/>
          </a:p>
          <a:p>
            <a:pPr marL="274320" indent="-274320" algn="ctr">
              <a:spcAft>
                <a:spcPts val="0"/>
              </a:spcAft>
              <a:defRPr/>
            </a:pPr>
            <a:r>
              <a:rPr lang="cs-CZ" altLang="cs-CZ" sz="4000" dirty="0"/>
              <a:t>Nejrozšířenější symptom – úzkost</a:t>
            </a:r>
          </a:p>
          <a:p>
            <a:pPr marL="274320" indent="-274320" algn="ctr">
              <a:spcAft>
                <a:spcPts val="0"/>
              </a:spcAft>
              <a:defRPr/>
            </a:pPr>
            <a:r>
              <a:rPr lang="cs-CZ" altLang="cs-CZ" sz="4000" b="1" dirty="0"/>
              <a:t>Obranné mechanismy proti úzkosti </a:t>
            </a:r>
          </a:p>
          <a:p>
            <a:pPr marL="0" indent="0" algn="ctr">
              <a:spcAft>
                <a:spcPts val="0"/>
              </a:spcAft>
              <a:buNone/>
              <a:defRPr/>
            </a:pPr>
            <a:r>
              <a:rPr lang="cs-CZ" altLang="cs-CZ" sz="3200" i="1" dirty="0"/>
              <a:t>(Máme je? Co je pro nás tím mechanismem, reflexe vlastních mechanismů.)</a:t>
            </a:r>
          </a:p>
          <a:p>
            <a:pPr marL="274320" indent="-274320" algn="ctr">
              <a:spcAft>
                <a:spcPts val="0"/>
              </a:spcAft>
              <a:buNone/>
              <a:defRPr/>
            </a:pPr>
            <a:endParaRPr lang="cs-CZ" altLang="cs-CZ" sz="3200" i="1" dirty="0"/>
          </a:p>
          <a:p>
            <a:pPr marL="274320" indent="-274320" algn="ctr">
              <a:spcAft>
                <a:spcPts val="0"/>
              </a:spcAft>
              <a:defRPr/>
            </a:pPr>
            <a:endParaRPr lang="cs-CZ" altLang="cs-CZ" sz="4000" dirty="0"/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2A15C0F8-A47E-E0A9-99FA-CB2BEAB76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pPr eaLnBrk="1" hangingPunct="1"/>
            <a:r>
              <a:rPr lang="cs-CZ" altLang="cs-CZ"/>
              <a:t>Základní informace ke krizové intervenci</a:t>
            </a:r>
          </a:p>
        </p:txBody>
      </p:sp>
      <p:graphicFrame>
        <p:nvGraphicFramePr>
          <p:cNvPr id="18437" name="Rectangle 3">
            <a:extLst>
              <a:ext uri="{FF2B5EF4-FFF2-40B4-BE49-F238E27FC236}">
                <a16:creationId xmlns:a16="http://schemas.microsoft.com/office/drawing/2014/main" id="{19F25A51-A7AA-7AFF-C3EF-7487D43DC0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002394"/>
              </p:ext>
            </p:extLst>
          </p:nvPr>
        </p:nvGraphicFramePr>
        <p:xfrm>
          <a:off x="1097280" y="1845734"/>
          <a:ext cx="1005840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A6F08DC4-860F-A185-CD58-F006F2843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/>
          <a:p>
            <a:pPr eaLnBrk="1" hangingPunct="1"/>
            <a:r>
              <a:rPr lang="cs-CZ" altLang="cs-CZ" sz="4800" b="1" dirty="0"/>
              <a:t>Upozornění</a:t>
            </a:r>
          </a:p>
        </p:txBody>
      </p:sp>
      <p:sp>
        <p:nvSpPr>
          <p:cNvPr id="19465" name="Text Placeholder 3">
            <a:extLst>
              <a:ext uri="{FF2B5EF4-FFF2-40B4-BE49-F238E27FC236}">
                <a16:creationId xmlns:a16="http://schemas.microsoft.com/office/drawing/2014/main" id="{C0399074-E509-6156-4162-86EC3EE0AE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19461" name="Rectangle 3">
            <a:extLst>
              <a:ext uri="{FF2B5EF4-FFF2-40B4-BE49-F238E27FC236}">
                <a16:creationId xmlns:a16="http://schemas.microsoft.com/office/drawing/2014/main" id="{8EB0CE24-36A3-0142-BAA0-94355B29B1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3273959"/>
              </p:ext>
            </p:extLst>
          </p:nvPr>
        </p:nvGraphicFramePr>
        <p:xfrm>
          <a:off x="4800600" y="731520"/>
          <a:ext cx="649224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5BFC414E-2E3D-2291-E3B6-FF616D35A0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 anchor="b">
            <a:normAutofit/>
          </a:bodyPr>
          <a:lstStyle/>
          <a:p>
            <a:pPr>
              <a:defRPr/>
            </a:pPr>
            <a:r>
              <a:rPr lang="cs-CZ" altLang="cs-CZ"/>
              <a:t>Kroky krizové intervence</a:t>
            </a:r>
          </a:p>
        </p:txBody>
      </p:sp>
      <p:graphicFrame>
        <p:nvGraphicFramePr>
          <p:cNvPr id="20485" name="Rectangle 3">
            <a:extLst>
              <a:ext uri="{FF2B5EF4-FFF2-40B4-BE49-F238E27FC236}">
                <a16:creationId xmlns:a16="http://schemas.microsoft.com/office/drawing/2014/main" id="{5414CB9A-712F-7261-F3C3-67825AF9EE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6932711"/>
              </p:ext>
            </p:extLst>
          </p:nvPr>
        </p:nvGraphicFramePr>
        <p:xfrm>
          <a:off x="1097280" y="1845734"/>
          <a:ext cx="1005840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C932E764-4D7D-80CF-32C4-32E4640C9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pPr eaLnBrk="1" hangingPunct="1"/>
            <a:r>
              <a:rPr lang="cs-CZ" altLang="cs-CZ"/>
              <a:t>Další možné postupy</a:t>
            </a:r>
          </a:p>
        </p:txBody>
      </p:sp>
      <p:graphicFrame>
        <p:nvGraphicFramePr>
          <p:cNvPr id="21509" name="Rectangle 3">
            <a:extLst>
              <a:ext uri="{FF2B5EF4-FFF2-40B4-BE49-F238E27FC236}">
                <a16:creationId xmlns:a16="http://schemas.microsoft.com/office/drawing/2014/main" id="{0C47C0D0-EF22-6981-9DE5-8053004634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4892338"/>
              </p:ext>
            </p:extLst>
          </p:nvPr>
        </p:nvGraphicFramePr>
        <p:xfrm>
          <a:off x="1097280" y="1845734"/>
          <a:ext cx="1005840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D6E615A4-0F00-FF46-DE29-F29A2CFFE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pPr eaLnBrk="1" hangingPunct="1"/>
            <a:r>
              <a:rPr lang="cs-CZ" altLang="cs-CZ"/>
              <a:t>A další</a:t>
            </a:r>
          </a:p>
        </p:txBody>
      </p:sp>
      <p:graphicFrame>
        <p:nvGraphicFramePr>
          <p:cNvPr id="22533" name="Rectangle 3">
            <a:extLst>
              <a:ext uri="{FF2B5EF4-FFF2-40B4-BE49-F238E27FC236}">
                <a16:creationId xmlns:a16="http://schemas.microsoft.com/office/drawing/2014/main" id="{EBD648ED-3BDE-8CF3-11C6-95643B24DA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0714620"/>
              </p:ext>
            </p:extLst>
          </p:nvPr>
        </p:nvGraphicFramePr>
        <p:xfrm>
          <a:off x="1097280" y="1845734"/>
          <a:ext cx="1005840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FB45BCB5-C0CD-8DED-3969-B37786804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pPr eaLnBrk="1" hangingPunct="1"/>
            <a:r>
              <a:rPr lang="cs-CZ" altLang="cs-CZ"/>
              <a:t>Upozornění</a:t>
            </a:r>
          </a:p>
        </p:txBody>
      </p:sp>
      <p:graphicFrame>
        <p:nvGraphicFramePr>
          <p:cNvPr id="23556" name="Rectangle 3">
            <a:extLst>
              <a:ext uri="{FF2B5EF4-FFF2-40B4-BE49-F238E27FC236}">
                <a16:creationId xmlns:a16="http://schemas.microsoft.com/office/drawing/2014/main" id="{6C10329F-15A3-8EA1-0E1A-75CD10D85D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4602301"/>
              </p:ext>
            </p:extLst>
          </p:nvPr>
        </p:nvGraphicFramePr>
        <p:xfrm>
          <a:off x="1097280" y="1845734"/>
          <a:ext cx="1005840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2C760D54-A06C-C987-BBAF-21E2E7712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altLang="cs-CZ"/>
              <a:t>Význam sociální sítě, krize, rozdělení</a:t>
            </a:r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376B6C4E-9BB1-8A2A-6C14-E61FCEF16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cs-CZ" altLang="cs-CZ" sz="2400" b="1" dirty="0"/>
              <a:t>Významnou roli ve zvládání krizí sehrává sociální síť, kterou má člověk kolem sebe vytvořenu. Sociální pracovní sleduje vnitřní a vnější spouštěče krizí a napomáhá adaptaci objektu na vlastní vývoj a </a:t>
            </a:r>
            <a:r>
              <a:rPr lang="cs-CZ" altLang="cs-CZ" sz="2400" b="1" dirty="0" err="1"/>
              <a:t>hybris</a:t>
            </a:r>
            <a:r>
              <a:rPr lang="cs-CZ" altLang="cs-CZ" sz="2400" b="1" dirty="0"/>
              <a:t> – zpupnost,</a:t>
            </a:r>
          </a:p>
          <a:p>
            <a:pPr algn="ctr" eaLnBrk="1" hangingPunct="1">
              <a:lnSpc>
                <a:spcPct val="80000"/>
              </a:lnSpc>
            </a:pPr>
            <a:r>
              <a:rPr lang="cs-CZ" altLang="cs-CZ" sz="2400" b="1" dirty="0"/>
              <a:t> „citlivé místo“. </a:t>
            </a:r>
          </a:p>
          <a:p>
            <a:pPr algn="ctr" eaLnBrk="1" hangingPunct="1">
              <a:lnSpc>
                <a:spcPct val="80000"/>
              </a:lnSpc>
            </a:pPr>
            <a:r>
              <a:rPr lang="cs-CZ" altLang="cs-CZ" sz="2400" dirty="0"/>
              <a:t>Krizová intervence může být spojena s pojmy: ztráta objektu, volba, změna. </a:t>
            </a:r>
          </a:p>
          <a:p>
            <a:pPr algn="ctr" eaLnBrk="1" hangingPunct="1">
              <a:lnSpc>
                <a:spcPct val="80000"/>
              </a:lnSpc>
            </a:pPr>
            <a:r>
              <a:rPr lang="cs-CZ" altLang="cs-CZ" sz="2400" dirty="0"/>
              <a:t>Krize dělíme na zjevné, latentní; akutní chronické. </a:t>
            </a:r>
          </a:p>
          <a:p>
            <a:pPr algn="ctr" eaLnBrk="1" hangingPunct="1">
              <a:lnSpc>
                <a:spcPct val="80000"/>
              </a:lnSpc>
            </a:pPr>
            <a:r>
              <a:rPr lang="cs-CZ" altLang="cs-CZ" sz="2400" dirty="0"/>
              <a:t>Dělení probíhá podle závažnosti. Průběh krize ovlivňuje časový rámec, krizový stav, který může být prohlouben syndromem psychického ohrožení. </a:t>
            </a:r>
          </a:p>
          <a:p>
            <a:pPr algn="ctr" eaLnBrk="1" hangingPunct="1">
              <a:lnSpc>
                <a:spcPct val="80000"/>
              </a:lnSpc>
            </a:pPr>
            <a:r>
              <a:rPr lang="cs-CZ" altLang="cs-CZ" sz="2400" dirty="0"/>
              <a:t>Je nutné sledovat akutní reakci na stres, jestli se jedná o reakci aktivní, nebo pasivní. </a:t>
            </a:r>
          </a:p>
          <a:p>
            <a:endParaRPr lang="cs-CZ" alt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:a16="http://schemas.microsoft.com/office/drawing/2014/main" id="{0B69ED49-47D6-3306-C6F9-B2C6FAC70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cs-CZ" altLang="cs-CZ"/>
              <a:t>Odborná i laická rovina</a:t>
            </a:r>
          </a:p>
        </p:txBody>
      </p:sp>
      <p:graphicFrame>
        <p:nvGraphicFramePr>
          <p:cNvPr id="7178" name="Zástupný symbol pro obsah 2">
            <a:extLst>
              <a:ext uri="{FF2B5EF4-FFF2-40B4-BE49-F238E27FC236}">
                <a16:creationId xmlns:a16="http://schemas.microsoft.com/office/drawing/2014/main" id="{6E8692D9-5204-7505-E192-083F4BF782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2997074"/>
              </p:ext>
            </p:extLst>
          </p:nvPr>
        </p:nvGraphicFramePr>
        <p:xfrm>
          <a:off x="1097280" y="1845734"/>
          <a:ext cx="1005840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8" name="Title 1">
            <a:extLst>
              <a:ext uri="{FF2B5EF4-FFF2-40B4-BE49-F238E27FC236}">
                <a16:creationId xmlns:a16="http://schemas.microsoft.com/office/drawing/2014/main" id="{B6521ACD-E7A0-8EAD-BD86-7BA9580DD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25604" name="Zástupný symbol pro obsah 2">
            <a:extLst>
              <a:ext uri="{FF2B5EF4-FFF2-40B4-BE49-F238E27FC236}">
                <a16:creationId xmlns:a16="http://schemas.microsoft.com/office/drawing/2014/main" id="{0FE89D80-3D3C-783A-EE44-D1F9AE66F4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8480960"/>
              </p:ext>
            </p:extLst>
          </p:nvPr>
        </p:nvGraphicFramePr>
        <p:xfrm>
          <a:off x="1097280" y="1845734"/>
          <a:ext cx="1005840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5436326F-2B87-122E-3D90-96765C3339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Definice</a:t>
            </a:r>
          </a:p>
        </p:txBody>
      </p:sp>
      <p:sp>
        <p:nvSpPr>
          <p:cNvPr id="26627" name="Zástupný symbol pro obsah 2">
            <a:extLst>
              <a:ext uri="{FF2B5EF4-FFF2-40B4-BE49-F238E27FC236}">
                <a16:creationId xmlns:a16="http://schemas.microsoft.com/office/drawing/2014/main" id="{E822B50E-5D28-0E8F-DE33-C765BD3E8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lnSpc>
                <a:spcPct val="90000"/>
              </a:lnSpc>
            </a:pPr>
            <a:r>
              <a:rPr lang="cs-CZ" altLang="cs-CZ" sz="2800"/>
              <a:t>Sociální pracovník definuje minimální cíle, významná je prevence možného zhoršení stavu a kontext klientových vztahů, aktivní i direktivní. </a:t>
            </a: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2800"/>
          </a:p>
          <a:p>
            <a:pPr algn="ctr" eaLnBrk="1" hangingPunct="1">
              <a:lnSpc>
                <a:spcPct val="90000"/>
              </a:lnSpc>
            </a:pPr>
            <a:r>
              <a:rPr lang="cs-CZ" altLang="cs-CZ" sz="2800"/>
              <a:t>Co se týká samotného procesu, tak nastupuje okamžitá redukce ohrožení, kterou zvládají krizová pracoviště, kde proběhne první odhad a posouzení, dále pak psychiatrická anamnéza, formulace hypotézy a intervence (Vodáčková, 2007).</a:t>
            </a:r>
          </a:p>
          <a:p>
            <a:endParaRPr lang="cs-CZ" altLang="cs-CZ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F465033D-5FD0-C862-7C27-C18554B0E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pPr eaLnBrk="1" hangingPunct="1"/>
            <a:r>
              <a:rPr lang="cs-CZ" altLang="cs-CZ" dirty="0"/>
              <a:t>Shrnutí – specifické znaky krizové intervence</a:t>
            </a:r>
          </a:p>
        </p:txBody>
      </p:sp>
      <p:graphicFrame>
        <p:nvGraphicFramePr>
          <p:cNvPr id="27652" name="Rectangle 3">
            <a:extLst>
              <a:ext uri="{FF2B5EF4-FFF2-40B4-BE49-F238E27FC236}">
                <a16:creationId xmlns:a16="http://schemas.microsoft.com/office/drawing/2014/main" id="{40555DED-92CC-299D-CCA5-C6065110A9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2852283"/>
              </p:ext>
            </p:extLst>
          </p:nvPr>
        </p:nvGraphicFramePr>
        <p:xfrm>
          <a:off x="1097280" y="1845734"/>
          <a:ext cx="1005840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4EDA225B-1710-5930-7F44-35E12C6DD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/>
          <a:p>
            <a:pPr eaLnBrk="1" hangingPunct="1"/>
            <a:r>
              <a:rPr lang="cs-CZ" altLang="cs-CZ"/>
              <a:t>Krizovou intervenci v praxi tvoří nejčastěji tyto aktivity</a:t>
            </a:r>
          </a:p>
        </p:txBody>
      </p:sp>
      <p:sp>
        <p:nvSpPr>
          <p:cNvPr id="28680" name="Text Placeholder 3">
            <a:extLst>
              <a:ext uri="{FF2B5EF4-FFF2-40B4-BE49-F238E27FC236}">
                <a16:creationId xmlns:a16="http://schemas.microsoft.com/office/drawing/2014/main" id="{49E90A53-A111-2AE1-4C37-5C4E3C0B50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28676" name="Rectangle 3">
            <a:extLst>
              <a:ext uri="{FF2B5EF4-FFF2-40B4-BE49-F238E27FC236}">
                <a16:creationId xmlns:a16="http://schemas.microsoft.com/office/drawing/2014/main" id="{B38E26B3-32F9-9548-AA7F-4E9CA2C6F2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61701002"/>
              </p:ext>
            </p:extLst>
          </p:nvPr>
        </p:nvGraphicFramePr>
        <p:xfrm>
          <a:off x="4800600" y="731520"/>
          <a:ext cx="649224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4CEB954C-20FC-C5F5-A5B3-F30440B6C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/>
          <a:p>
            <a:pPr eaLnBrk="1" hangingPunct="1"/>
            <a:r>
              <a:rPr lang="cs-CZ" altLang="cs-CZ"/>
              <a:t>Čemu se vyvarovat</a:t>
            </a:r>
          </a:p>
        </p:txBody>
      </p:sp>
      <p:sp>
        <p:nvSpPr>
          <p:cNvPr id="29712" name="Text Placeholder 3">
            <a:extLst>
              <a:ext uri="{FF2B5EF4-FFF2-40B4-BE49-F238E27FC236}">
                <a16:creationId xmlns:a16="http://schemas.microsoft.com/office/drawing/2014/main" id="{D94D5C04-8448-7575-B869-62DA0132AA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29701" name="Rectangle 3">
            <a:extLst>
              <a:ext uri="{FF2B5EF4-FFF2-40B4-BE49-F238E27FC236}">
                <a16:creationId xmlns:a16="http://schemas.microsoft.com/office/drawing/2014/main" id="{27E33C89-3303-DBFA-954F-9C5DD93CC5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3112564"/>
              </p:ext>
            </p:extLst>
          </p:nvPr>
        </p:nvGraphicFramePr>
        <p:xfrm>
          <a:off x="4800600" y="731520"/>
          <a:ext cx="649224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A67A2856-5A72-C800-9730-84FFCF22B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/>
          <a:p>
            <a:pPr eaLnBrk="1" hangingPunct="1"/>
            <a:r>
              <a:rPr lang="cs-CZ" altLang="cs-CZ"/>
              <a:t>Doporučení</a:t>
            </a:r>
          </a:p>
        </p:txBody>
      </p:sp>
      <p:sp>
        <p:nvSpPr>
          <p:cNvPr id="30729" name="Text Placeholder 3">
            <a:extLst>
              <a:ext uri="{FF2B5EF4-FFF2-40B4-BE49-F238E27FC236}">
                <a16:creationId xmlns:a16="http://schemas.microsoft.com/office/drawing/2014/main" id="{0CB22D8A-F446-6506-2BE7-3170E100FA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30725" name="Rectangle 3">
            <a:extLst>
              <a:ext uri="{FF2B5EF4-FFF2-40B4-BE49-F238E27FC236}">
                <a16:creationId xmlns:a16="http://schemas.microsoft.com/office/drawing/2014/main" id="{A10881C3-B456-7059-7741-09D15DF943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6541600"/>
              </p:ext>
            </p:extLst>
          </p:nvPr>
        </p:nvGraphicFramePr>
        <p:xfrm>
          <a:off x="4800600" y="731520"/>
          <a:ext cx="6492240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E9788019-43C6-8862-E43D-1D426B95E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pPr eaLnBrk="1" hangingPunct="1"/>
            <a:r>
              <a:rPr lang="cs-CZ" altLang="cs-CZ"/>
              <a:t>Úvaha</a:t>
            </a:r>
          </a:p>
        </p:txBody>
      </p:sp>
      <p:graphicFrame>
        <p:nvGraphicFramePr>
          <p:cNvPr id="8203" name="Rectangle 3">
            <a:extLst>
              <a:ext uri="{FF2B5EF4-FFF2-40B4-BE49-F238E27FC236}">
                <a16:creationId xmlns:a16="http://schemas.microsoft.com/office/drawing/2014/main" id="{9D56F2DF-280A-7196-2732-EEC55732FA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2875535"/>
              </p:ext>
            </p:extLst>
          </p:nvPr>
        </p:nvGraphicFramePr>
        <p:xfrm>
          <a:off x="1097280" y="1845734"/>
          <a:ext cx="1005840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>
            <a:extLst>
              <a:ext uri="{FF2B5EF4-FFF2-40B4-BE49-F238E27FC236}">
                <a16:creationId xmlns:a16="http://schemas.microsoft.com/office/drawing/2014/main" id="{9B6C707A-B6FE-26E5-B86C-3714AE7BED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 anchor="b">
            <a:normAutofit/>
          </a:bodyPr>
          <a:lstStyle/>
          <a:p>
            <a:pPr>
              <a:defRPr/>
            </a:pPr>
            <a:r>
              <a:rPr lang="cs-CZ" altLang="cs-CZ"/>
              <a:t>V krizi selhávají běžné obranné mechanismy</a:t>
            </a:r>
          </a:p>
        </p:txBody>
      </p:sp>
      <p:sp>
        <p:nvSpPr>
          <p:cNvPr id="9219" name="Rectangle 5">
            <a:extLst>
              <a:ext uri="{FF2B5EF4-FFF2-40B4-BE49-F238E27FC236}">
                <a16:creationId xmlns:a16="http://schemas.microsoft.com/office/drawing/2014/main" id="{7AE7326F-5B30-A120-F63C-2DF8E422EC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>
            <a:normAutofit lnSpcReduction="10000"/>
          </a:bodyPr>
          <a:lstStyle/>
          <a:p>
            <a:pPr algn="just" eaLnBrk="1" hangingPunct="1"/>
            <a:r>
              <a:rPr lang="cs-CZ" altLang="cs-CZ" sz="4800" dirty="0"/>
              <a:t>Psychosociální krize je časově omezena</a:t>
            </a:r>
          </a:p>
          <a:p>
            <a:pPr algn="just" eaLnBrk="1" hangingPunct="1"/>
            <a:endParaRPr lang="cs-CZ" altLang="cs-CZ" sz="4800" dirty="0"/>
          </a:p>
          <a:p>
            <a:pPr algn="just" eaLnBrk="1" hangingPunct="1"/>
            <a:r>
              <a:rPr lang="cs-CZ" altLang="cs-CZ" sz="4800" dirty="0"/>
              <a:t>Snaha vytvořit novou rovnováhu</a:t>
            </a:r>
          </a:p>
        </p:txBody>
      </p:sp>
      <p:pic>
        <p:nvPicPr>
          <p:cNvPr id="9221" name="Video 9220" descr="Továrny a kouř">
            <a:extLst>
              <a:ext uri="{FF2B5EF4-FFF2-40B4-BE49-F238E27FC236}">
                <a16:creationId xmlns:a16="http://schemas.microsoft.com/office/drawing/2014/main" id="{FD6DD3D5-CD86-CFA8-B7F1-05D534B95D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7200" r="1" b="1335"/>
          <a:stretch/>
        </p:blipFill>
        <p:spPr>
          <a:xfrm>
            <a:off x="6217920" y="2864938"/>
            <a:ext cx="4937760" cy="1984953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2" fill="hold"/>
                                        <p:tgtEl>
                                          <p:spTgt spid="9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2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1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22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>
            <a:extLst>
              <a:ext uri="{FF2B5EF4-FFF2-40B4-BE49-F238E27FC236}">
                <a16:creationId xmlns:a16="http://schemas.microsoft.com/office/drawing/2014/main" id="{3907C0F2-77D9-1DBA-F169-3A068ED7B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anchor="b">
            <a:normAutofit/>
          </a:bodyPr>
          <a:lstStyle/>
          <a:p>
            <a:pPr eaLnBrk="1" hangingPunct="1"/>
            <a:r>
              <a:rPr lang="cs-CZ" altLang="cs-CZ" dirty="0"/>
              <a:t>Reakce na krizi</a:t>
            </a:r>
          </a:p>
        </p:txBody>
      </p:sp>
      <p:pic>
        <p:nvPicPr>
          <p:cNvPr id="10245" name="Picture 10244" descr="3D dřevěné kostky s jednou červenou krychlí pozastavenou v polovině vzduchu">
            <a:extLst>
              <a:ext uri="{FF2B5EF4-FFF2-40B4-BE49-F238E27FC236}">
                <a16:creationId xmlns:a16="http://schemas.microsoft.com/office/drawing/2014/main" id="{065A3F5F-8222-8544-51BB-FB6761370D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18" b="20687"/>
          <a:stretch/>
        </p:blipFill>
        <p:spPr>
          <a:xfrm>
            <a:off x="15" y="10"/>
            <a:ext cx="12191985" cy="4915066"/>
          </a:xfrm>
          <a:prstGeom prst="rect">
            <a:avLst/>
          </a:prstGeom>
          <a:noFill/>
        </p:spPr>
      </p:pic>
      <p:sp>
        <p:nvSpPr>
          <p:cNvPr id="10249" name="Text Placeholder 3">
            <a:extLst>
              <a:ext uri="{FF2B5EF4-FFF2-40B4-BE49-F238E27FC236}">
                <a16:creationId xmlns:a16="http://schemas.microsoft.com/office/drawing/2014/main" id="{75031B12-6BFD-FF95-387E-1E467BE2C0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>
            <a:normAutofit/>
          </a:bodyPr>
          <a:lstStyle/>
          <a:p>
            <a:pPr algn="r"/>
            <a:r>
              <a:rPr lang="cs-CZ" altLang="cs-CZ" sz="4000" dirty="0"/>
              <a:t>agrese, útěk, zmrznutí</a:t>
            </a:r>
            <a:endParaRPr lang="en-US" sz="4000" dirty="0"/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AA79DDE2-EA59-1048-0D57-6461847F9A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 anchor="b">
            <a:normAutofit/>
          </a:bodyPr>
          <a:lstStyle/>
          <a:p>
            <a:pPr algn="ctr">
              <a:defRPr/>
            </a:pPr>
            <a:r>
              <a:rPr lang="cs-CZ" altLang="cs-CZ" dirty="0"/>
              <a:t>Vědomé adaptivní postupy</a:t>
            </a:r>
            <a:br>
              <a:rPr lang="cs-CZ" altLang="cs-CZ" dirty="0"/>
            </a:br>
            <a:r>
              <a:rPr lang="cs-CZ" altLang="cs-CZ" dirty="0"/>
              <a:t> v krizi</a:t>
            </a:r>
          </a:p>
        </p:txBody>
      </p:sp>
      <p:graphicFrame>
        <p:nvGraphicFramePr>
          <p:cNvPr id="11269" name="Rectangle 3">
            <a:extLst>
              <a:ext uri="{FF2B5EF4-FFF2-40B4-BE49-F238E27FC236}">
                <a16:creationId xmlns:a16="http://schemas.microsoft.com/office/drawing/2014/main" id="{53936C53-49CB-A149-D5FD-78E02405E2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2408384"/>
              </p:ext>
            </p:extLst>
          </p:nvPr>
        </p:nvGraphicFramePr>
        <p:xfrm>
          <a:off x="1097280" y="1845734"/>
          <a:ext cx="1005840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46BBD06D-12C6-5DC7-A878-117D4E1EB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pPr eaLnBrk="1" hangingPunct="1"/>
            <a:r>
              <a:rPr lang="cs-CZ" altLang="cs-CZ"/>
              <a:t>Důležité</a:t>
            </a:r>
          </a:p>
        </p:txBody>
      </p:sp>
      <p:graphicFrame>
        <p:nvGraphicFramePr>
          <p:cNvPr id="12299" name="Rectangle 3">
            <a:extLst>
              <a:ext uri="{FF2B5EF4-FFF2-40B4-BE49-F238E27FC236}">
                <a16:creationId xmlns:a16="http://schemas.microsoft.com/office/drawing/2014/main" id="{23135861-833D-0785-2FFA-821F7EAC06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1334323"/>
              </p:ext>
            </p:extLst>
          </p:nvPr>
        </p:nvGraphicFramePr>
        <p:xfrm>
          <a:off x="1097280" y="1845734"/>
          <a:ext cx="1005840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62EF0990-D7CB-014E-482B-96DDFE9A4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cs-CZ" altLang="cs-CZ" sz="4000" dirty="0"/>
              <a:t>Fáze krize se podobají fázím tvořivého řešení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B95AF626-D13B-1749-8EAA-E76FA11D7F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marL="274320" indent="-274320" algn="ctr">
              <a:spcAft>
                <a:spcPts val="0"/>
              </a:spcAft>
              <a:defRPr/>
            </a:pPr>
            <a:r>
              <a:rPr lang="cs-CZ" altLang="cs-CZ" sz="4000" b="1" dirty="0"/>
              <a:t>Řada vynálezů vznikla v nouzi, </a:t>
            </a:r>
          </a:p>
          <a:p>
            <a:pPr marL="0" indent="0" algn="ctr">
              <a:spcAft>
                <a:spcPts val="0"/>
              </a:spcAft>
              <a:buNone/>
              <a:defRPr/>
            </a:pPr>
            <a:r>
              <a:rPr lang="cs-CZ" altLang="cs-CZ" sz="4000" b="1" dirty="0"/>
              <a:t>v krizi</a:t>
            </a:r>
          </a:p>
          <a:p>
            <a:pPr marL="0" indent="0" algn="ctr">
              <a:spcAft>
                <a:spcPts val="0"/>
              </a:spcAft>
              <a:buNone/>
              <a:defRPr/>
            </a:pPr>
            <a:r>
              <a:rPr lang="cs-CZ" altLang="cs-CZ" sz="4000" b="1" u="sng" dirty="0"/>
              <a:t>Tvořivé řešení</a:t>
            </a:r>
          </a:p>
          <a:p>
            <a:pPr marL="274320" indent="-274320" algn="ctr">
              <a:spcAft>
                <a:spcPts val="0"/>
              </a:spcAft>
              <a:defRPr/>
            </a:pPr>
            <a:r>
              <a:rPr lang="cs-CZ" altLang="cs-CZ" sz="4000" b="1" dirty="0"/>
              <a:t>Víra a naděje</a:t>
            </a:r>
          </a:p>
          <a:p>
            <a:pPr marL="274320" indent="-274320" algn="ctr">
              <a:spcAft>
                <a:spcPts val="0"/>
              </a:spcAft>
              <a:defRPr/>
            </a:pPr>
            <a:r>
              <a:rPr lang="cs-CZ" altLang="cs-CZ" sz="4000" b="1" dirty="0"/>
              <a:t>Bez naděje je svět děsivým místem</a:t>
            </a:r>
          </a:p>
          <a:p>
            <a:pPr marL="274320" indent="-274320" algn="ctr">
              <a:spcAft>
                <a:spcPts val="0"/>
              </a:spcAft>
              <a:defRPr/>
            </a:pPr>
            <a:r>
              <a:rPr lang="cs-CZ" altLang="cs-CZ" sz="4000" b="1" dirty="0"/>
              <a:t>Nalézt smysl v utrpení </a:t>
            </a:r>
          </a:p>
          <a:p>
            <a:pPr marL="274320" indent="-274320" algn="ctr">
              <a:spcAft>
                <a:spcPts val="0"/>
              </a:spcAft>
              <a:defRPr/>
            </a:pPr>
            <a:r>
              <a:rPr lang="cs-CZ" altLang="cs-CZ" sz="4000" b="1" dirty="0"/>
              <a:t>(neuróza je utrpení jehož smysl nelze nalézt)</a:t>
            </a:r>
          </a:p>
          <a:p>
            <a:pPr marL="274320" indent="-274320" algn="ctr">
              <a:spcAft>
                <a:spcPts val="0"/>
              </a:spcAft>
              <a:buNone/>
              <a:defRPr/>
            </a:pPr>
            <a:endParaRPr lang="cs-CZ" altLang="cs-CZ" sz="4000" b="1" dirty="0"/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4385CC6E-E5A0-1293-1937-6564C0C67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pPr eaLnBrk="1" hangingPunct="1"/>
            <a:r>
              <a:rPr lang="cs-CZ" altLang="cs-CZ"/>
              <a:t>Přežít krizi</a:t>
            </a:r>
          </a:p>
        </p:txBody>
      </p:sp>
      <p:graphicFrame>
        <p:nvGraphicFramePr>
          <p:cNvPr id="14341" name="Rectangle 3">
            <a:extLst>
              <a:ext uri="{FF2B5EF4-FFF2-40B4-BE49-F238E27FC236}">
                <a16:creationId xmlns:a16="http://schemas.microsoft.com/office/drawing/2014/main" id="{F34DA7EF-CCD5-0176-4887-767384F454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0441159"/>
              </p:ext>
            </p:extLst>
          </p:nvPr>
        </p:nvGraphicFramePr>
        <p:xfrm>
          <a:off x="1097280" y="1845734"/>
          <a:ext cx="1005840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Retrospektiva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4473_TF22581678.potx" id="{A1EAAB0E-0921-4E19-A1EE-34197CB1172F}" vid="{EE7C0976-E86B-4936-BA4D-6F12584C4B47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226911E-AE6C-4963-864C-FEDEB2DC772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05550B3-F1C0-4D73-82FC-DDABEC8F095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B6451C01-71EB-4236-9458-377C31D5C0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Návrh Retrospektiva</Template>
  <TotalTime>18</TotalTime>
  <Words>1050</Words>
  <Application>Microsoft Office PowerPoint</Application>
  <PresentationFormat>Širokoúhlá obrazovka</PresentationFormat>
  <Paragraphs>152</Paragraphs>
  <Slides>25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Wingdings</vt:lpstr>
      <vt:lpstr>Retrospektiva</vt:lpstr>
      <vt:lpstr>Krizová intervence</vt:lpstr>
      <vt:lpstr>Odborná i laická rovina</vt:lpstr>
      <vt:lpstr>Úvaha</vt:lpstr>
      <vt:lpstr>V krizi selhávají běžné obranné mechanismy</vt:lpstr>
      <vt:lpstr>Reakce na krizi</vt:lpstr>
      <vt:lpstr>Vědomé adaptivní postupy  v krizi</vt:lpstr>
      <vt:lpstr>Důležité</vt:lpstr>
      <vt:lpstr>Fáze krize se podobají fázím tvořivého řešení</vt:lpstr>
      <vt:lpstr>Přežít krizi</vt:lpstr>
      <vt:lpstr>Možné krize</vt:lpstr>
      <vt:lpstr>Klasifikace životních událostí</vt:lpstr>
      <vt:lpstr>Krize – sociální pracovník musí zjistit, co se děje, kdo je vlastně klient, jakmile je klient nečitelný hned doporučit odbornou pomoc</vt:lpstr>
      <vt:lpstr>Základní informace ke krizové intervenci</vt:lpstr>
      <vt:lpstr>Upozornění</vt:lpstr>
      <vt:lpstr>Kroky krizové intervence</vt:lpstr>
      <vt:lpstr>Další možné postupy</vt:lpstr>
      <vt:lpstr>A další</vt:lpstr>
      <vt:lpstr>Upozornění</vt:lpstr>
      <vt:lpstr>Význam sociální sítě, krize, rozdělení</vt:lpstr>
      <vt:lpstr>Prezentace aplikace PowerPoint</vt:lpstr>
      <vt:lpstr>Definice</vt:lpstr>
      <vt:lpstr>Shrnutí – specifické znaky krizové intervence</vt:lpstr>
      <vt:lpstr>Krizovou intervenci v praxi tvoří nejčastěji tyto aktivity</vt:lpstr>
      <vt:lpstr>Čemu se vyvarovat</vt:lpstr>
      <vt:lpstr>Doporučení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Krizová intervence</dc:title>
  <dc:creator>Lenka Gulová</dc:creator>
  <cp:lastModifiedBy>Lenka Gulová</cp:lastModifiedBy>
  <cp:revision>1</cp:revision>
  <dcterms:created xsi:type="dcterms:W3CDTF">2023-03-12T00:01:52Z</dcterms:created>
  <dcterms:modified xsi:type="dcterms:W3CDTF">2023-03-12T00:19:54Z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