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6"/>
  </p:notesMasterIdLst>
  <p:handoutMasterIdLst>
    <p:handoutMasterId r:id="rId27"/>
  </p:handoutMasterIdLst>
  <p:sldIdLst>
    <p:sldId id="288" r:id="rId2"/>
    <p:sldId id="287" r:id="rId3"/>
    <p:sldId id="28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2" r:id="rId12"/>
    <p:sldId id="286" r:id="rId13"/>
    <p:sldId id="266" r:id="rId14"/>
    <p:sldId id="290" r:id="rId15"/>
    <p:sldId id="291" r:id="rId16"/>
    <p:sldId id="301" r:id="rId17"/>
    <p:sldId id="298" r:id="rId18"/>
    <p:sldId id="299" r:id="rId19"/>
    <p:sldId id="292" r:id="rId20"/>
    <p:sldId id="293" r:id="rId21"/>
    <p:sldId id="294" r:id="rId22"/>
    <p:sldId id="296" r:id="rId23"/>
    <p:sldId id="297" r:id="rId24"/>
    <p:sldId id="295" r:id="rId25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33" autoAdjust="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3F97B3-D6C5-43A9-BB8C-5334B6A1A548}" type="doc">
      <dgm:prSet loTypeId="urn:microsoft.com/office/officeart/2005/8/layout/bProcess2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5D17D337-E0B7-4356-AF15-F25A94B5B883}">
      <dgm:prSet/>
      <dgm:spPr/>
      <dgm:t>
        <a:bodyPr/>
        <a:lstStyle/>
        <a:p>
          <a:r>
            <a:rPr lang="cs-CZ" b="1"/>
            <a:t>Na cílový subjekt </a:t>
          </a:r>
          <a:endParaRPr lang="en-US"/>
        </a:p>
      </dgm:t>
    </dgm:pt>
    <dgm:pt modelId="{2139D8CA-C2D7-42B6-9AEB-CC31BEBE0F93}" type="parTrans" cxnId="{54655A20-9F78-4D18-8B16-91DD0274867E}">
      <dgm:prSet/>
      <dgm:spPr/>
      <dgm:t>
        <a:bodyPr/>
        <a:lstStyle/>
        <a:p>
          <a:endParaRPr lang="en-US"/>
        </a:p>
      </dgm:t>
    </dgm:pt>
    <dgm:pt modelId="{EDD1A9AE-B45F-4691-854E-98A7D7A9420D}" type="sibTrans" cxnId="{54655A20-9F78-4D18-8B16-91DD0274867E}">
      <dgm:prSet/>
      <dgm:spPr/>
      <dgm:t>
        <a:bodyPr/>
        <a:lstStyle/>
        <a:p>
          <a:endParaRPr lang="en-US"/>
        </a:p>
      </dgm:t>
    </dgm:pt>
    <dgm:pt modelId="{08B90715-B53D-4985-BC8F-8F796F486D9A}">
      <dgm:prSet/>
      <dgm:spPr/>
      <dgm:t>
        <a:bodyPr/>
        <a:lstStyle/>
        <a:p>
          <a:r>
            <a:rPr lang="cs-CZ" i="1"/>
            <a:t>(práce s jednotlivcem, skupinou, rodinou, komunitou</a:t>
          </a:r>
          <a:r>
            <a:rPr lang="cs-CZ" b="1"/>
            <a:t>,…)</a:t>
          </a:r>
          <a:endParaRPr lang="en-US"/>
        </a:p>
      </dgm:t>
    </dgm:pt>
    <dgm:pt modelId="{D90F38EC-BBC8-4CAC-8BC7-66400155DC24}" type="parTrans" cxnId="{AF373AC1-E660-4CA7-90CE-AC0FBBFE2794}">
      <dgm:prSet/>
      <dgm:spPr/>
      <dgm:t>
        <a:bodyPr/>
        <a:lstStyle/>
        <a:p>
          <a:endParaRPr lang="en-US"/>
        </a:p>
      </dgm:t>
    </dgm:pt>
    <dgm:pt modelId="{E1679CD8-E795-4F11-94BA-81C35216DC00}" type="sibTrans" cxnId="{AF373AC1-E660-4CA7-90CE-AC0FBBFE2794}">
      <dgm:prSet/>
      <dgm:spPr/>
      <dgm:t>
        <a:bodyPr/>
        <a:lstStyle/>
        <a:p>
          <a:endParaRPr lang="en-US"/>
        </a:p>
      </dgm:t>
    </dgm:pt>
    <dgm:pt modelId="{B213FAAB-545B-4FC0-BC17-52130B789A81}" type="pres">
      <dgm:prSet presAssocID="{8C3F97B3-D6C5-43A9-BB8C-5334B6A1A548}" presName="diagram" presStyleCnt="0">
        <dgm:presLayoutVars>
          <dgm:dir/>
          <dgm:resizeHandles/>
        </dgm:presLayoutVars>
      </dgm:prSet>
      <dgm:spPr/>
    </dgm:pt>
    <dgm:pt modelId="{B11B3B27-FF05-40B1-8E49-5C7E6D852295}" type="pres">
      <dgm:prSet presAssocID="{5D17D337-E0B7-4356-AF15-F25A94B5B883}" presName="firstNode" presStyleLbl="node1" presStyleIdx="0" presStyleCnt="2">
        <dgm:presLayoutVars>
          <dgm:bulletEnabled val="1"/>
        </dgm:presLayoutVars>
      </dgm:prSet>
      <dgm:spPr/>
    </dgm:pt>
    <dgm:pt modelId="{D165DDE1-D2A8-4FBF-950F-8EB49643E966}" type="pres">
      <dgm:prSet presAssocID="{EDD1A9AE-B45F-4691-854E-98A7D7A9420D}" presName="sibTrans" presStyleLbl="sibTrans2D1" presStyleIdx="0" presStyleCnt="1"/>
      <dgm:spPr/>
    </dgm:pt>
    <dgm:pt modelId="{D0AECE69-418D-47BE-AD40-1A396B88D7E1}" type="pres">
      <dgm:prSet presAssocID="{08B90715-B53D-4985-BC8F-8F796F486D9A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00E00C0F-19BC-4BB1-BF6D-6A98DD0D3D0E}" type="presOf" srcId="{EDD1A9AE-B45F-4691-854E-98A7D7A9420D}" destId="{D165DDE1-D2A8-4FBF-950F-8EB49643E966}" srcOrd="0" destOrd="0" presId="urn:microsoft.com/office/officeart/2005/8/layout/bProcess2"/>
    <dgm:cxn modelId="{54655A20-9F78-4D18-8B16-91DD0274867E}" srcId="{8C3F97B3-D6C5-43A9-BB8C-5334B6A1A548}" destId="{5D17D337-E0B7-4356-AF15-F25A94B5B883}" srcOrd="0" destOrd="0" parTransId="{2139D8CA-C2D7-42B6-9AEB-CC31BEBE0F93}" sibTransId="{EDD1A9AE-B45F-4691-854E-98A7D7A9420D}"/>
    <dgm:cxn modelId="{5F37203C-C350-49B0-AB3C-8B90D351D0C0}" type="presOf" srcId="{08B90715-B53D-4985-BC8F-8F796F486D9A}" destId="{D0AECE69-418D-47BE-AD40-1A396B88D7E1}" srcOrd="0" destOrd="0" presId="urn:microsoft.com/office/officeart/2005/8/layout/bProcess2"/>
    <dgm:cxn modelId="{AB2E55B5-CBA9-43BE-9124-83BD76555FE0}" type="presOf" srcId="{8C3F97B3-D6C5-43A9-BB8C-5334B6A1A548}" destId="{B213FAAB-545B-4FC0-BC17-52130B789A81}" srcOrd="0" destOrd="0" presId="urn:microsoft.com/office/officeart/2005/8/layout/bProcess2"/>
    <dgm:cxn modelId="{AF373AC1-E660-4CA7-90CE-AC0FBBFE2794}" srcId="{8C3F97B3-D6C5-43A9-BB8C-5334B6A1A548}" destId="{08B90715-B53D-4985-BC8F-8F796F486D9A}" srcOrd="1" destOrd="0" parTransId="{D90F38EC-BBC8-4CAC-8BC7-66400155DC24}" sibTransId="{E1679CD8-E795-4F11-94BA-81C35216DC00}"/>
    <dgm:cxn modelId="{DBBCD5DA-F8D7-4136-AB75-1BA0D4CE2405}" type="presOf" srcId="{5D17D337-E0B7-4356-AF15-F25A94B5B883}" destId="{B11B3B27-FF05-40B1-8E49-5C7E6D852295}" srcOrd="0" destOrd="0" presId="urn:microsoft.com/office/officeart/2005/8/layout/bProcess2"/>
    <dgm:cxn modelId="{FA9F5D77-F614-4B3A-AC54-09212275F29F}" type="presParOf" srcId="{B213FAAB-545B-4FC0-BC17-52130B789A81}" destId="{B11B3B27-FF05-40B1-8E49-5C7E6D852295}" srcOrd="0" destOrd="0" presId="urn:microsoft.com/office/officeart/2005/8/layout/bProcess2"/>
    <dgm:cxn modelId="{F4EDC8AA-F26F-4C2E-B893-BB2B9E4C7CD5}" type="presParOf" srcId="{B213FAAB-545B-4FC0-BC17-52130B789A81}" destId="{D165DDE1-D2A8-4FBF-950F-8EB49643E966}" srcOrd="1" destOrd="0" presId="urn:microsoft.com/office/officeart/2005/8/layout/bProcess2"/>
    <dgm:cxn modelId="{7A4549F5-8B2F-4A19-AA53-8E7742DF1EB9}" type="presParOf" srcId="{B213FAAB-545B-4FC0-BC17-52130B789A81}" destId="{D0AECE69-418D-47BE-AD40-1A396B88D7E1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22E0A6-DF21-4391-A0DE-949E8BCD313F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1A1A2A95-34DC-4CCD-9074-9667B5856EDD}">
      <dgm:prSet/>
      <dgm:spPr/>
      <dgm:t>
        <a:bodyPr/>
        <a:lstStyle/>
        <a:p>
          <a:r>
            <a:rPr lang="cs-CZ" b="1"/>
            <a:t>Postupy vázané na relevantní vztahový kontext</a:t>
          </a:r>
          <a:endParaRPr lang="en-US"/>
        </a:p>
      </dgm:t>
    </dgm:pt>
    <dgm:pt modelId="{B687F5A5-8EBF-44F9-BA27-7D8080643BAF}" type="parTrans" cxnId="{20CD2376-9AA9-431C-A232-13E511FB3464}">
      <dgm:prSet/>
      <dgm:spPr/>
      <dgm:t>
        <a:bodyPr/>
        <a:lstStyle/>
        <a:p>
          <a:endParaRPr lang="en-US"/>
        </a:p>
      </dgm:t>
    </dgm:pt>
    <dgm:pt modelId="{8447DE05-3C69-44A9-A774-5120834E6226}" type="sibTrans" cxnId="{20CD2376-9AA9-431C-A232-13E511FB3464}">
      <dgm:prSet/>
      <dgm:spPr/>
      <dgm:t>
        <a:bodyPr/>
        <a:lstStyle/>
        <a:p>
          <a:endParaRPr lang="en-US"/>
        </a:p>
      </dgm:t>
    </dgm:pt>
    <dgm:pt modelId="{F92DCC85-0F07-4686-B8BA-EE8B3C49B3FE}">
      <dgm:prSet/>
      <dgm:spPr/>
      <dgm:t>
        <a:bodyPr/>
        <a:lstStyle/>
        <a:p>
          <a:r>
            <a:rPr lang="cs-CZ" i="1"/>
            <a:t>(vrstevnická skupina, rodina, organizace)</a:t>
          </a:r>
          <a:endParaRPr lang="en-US"/>
        </a:p>
      </dgm:t>
    </dgm:pt>
    <dgm:pt modelId="{DA5D6897-2726-4801-BD93-D62E3EB60946}" type="parTrans" cxnId="{662383F9-7A32-4272-99C3-9B82F5E5C9C7}">
      <dgm:prSet/>
      <dgm:spPr/>
      <dgm:t>
        <a:bodyPr/>
        <a:lstStyle/>
        <a:p>
          <a:endParaRPr lang="en-US"/>
        </a:p>
      </dgm:t>
    </dgm:pt>
    <dgm:pt modelId="{4BDA3E87-58A9-4F95-86E2-26DD28C4B987}" type="sibTrans" cxnId="{662383F9-7A32-4272-99C3-9B82F5E5C9C7}">
      <dgm:prSet/>
      <dgm:spPr/>
      <dgm:t>
        <a:bodyPr/>
        <a:lstStyle/>
        <a:p>
          <a:endParaRPr lang="en-US"/>
        </a:p>
      </dgm:t>
    </dgm:pt>
    <dgm:pt modelId="{6C90CB3C-3E89-49B4-91B6-1845BFD84A46}">
      <dgm:prSet/>
      <dgm:spPr/>
      <dgm:t>
        <a:bodyPr/>
        <a:lstStyle/>
        <a:p>
          <a:r>
            <a:rPr lang="cs-CZ" b="1"/>
            <a:t>Postupy vázané na systémové vazby</a:t>
          </a:r>
          <a:endParaRPr lang="en-US"/>
        </a:p>
      </dgm:t>
    </dgm:pt>
    <dgm:pt modelId="{F4A75B3F-A7E2-4518-9749-2844070FBE03}" type="parTrans" cxnId="{A97FB4B3-5CDF-48F2-9297-55809434EC21}">
      <dgm:prSet/>
      <dgm:spPr/>
      <dgm:t>
        <a:bodyPr/>
        <a:lstStyle/>
        <a:p>
          <a:endParaRPr lang="en-US"/>
        </a:p>
      </dgm:t>
    </dgm:pt>
    <dgm:pt modelId="{3C4B5666-29A4-405C-8C6B-08F4B1FA76FD}" type="sibTrans" cxnId="{A97FB4B3-5CDF-48F2-9297-55809434EC21}">
      <dgm:prSet/>
      <dgm:spPr/>
      <dgm:t>
        <a:bodyPr/>
        <a:lstStyle/>
        <a:p>
          <a:endParaRPr lang="en-US"/>
        </a:p>
      </dgm:t>
    </dgm:pt>
    <dgm:pt modelId="{8B2DB605-E18B-4F4B-80B2-05187181A969}">
      <dgm:prSet/>
      <dgm:spPr/>
      <dgm:t>
        <a:bodyPr/>
        <a:lstStyle/>
        <a:p>
          <a:r>
            <a:rPr lang="cs-CZ"/>
            <a:t>(</a:t>
          </a:r>
          <a:r>
            <a:rPr lang="cs-CZ" i="1"/>
            <a:t>regionální, národní i nadnárodní sociální politika)</a:t>
          </a:r>
          <a:endParaRPr lang="en-US"/>
        </a:p>
      </dgm:t>
    </dgm:pt>
    <dgm:pt modelId="{00A5D4CB-31CB-44A0-A5A9-F1D6A9B4691D}" type="parTrans" cxnId="{61D71B5B-0C05-4670-B9E5-120139D66836}">
      <dgm:prSet/>
      <dgm:spPr/>
      <dgm:t>
        <a:bodyPr/>
        <a:lstStyle/>
        <a:p>
          <a:endParaRPr lang="en-US"/>
        </a:p>
      </dgm:t>
    </dgm:pt>
    <dgm:pt modelId="{8B355A78-531E-4890-BBF5-5F32FC241461}" type="sibTrans" cxnId="{61D71B5B-0C05-4670-B9E5-120139D66836}">
      <dgm:prSet/>
      <dgm:spPr/>
      <dgm:t>
        <a:bodyPr/>
        <a:lstStyle/>
        <a:p>
          <a:endParaRPr lang="en-US"/>
        </a:p>
      </dgm:t>
    </dgm:pt>
    <dgm:pt modelId="{5FFB4200-EB27-49EA-8258-1A6F2335BC27}" type="pres">
      <dgm:prSet presAssocID="{EA22E0A6-DF21-4391-A0DE-949E8BCD313F}" presName="vert0" presStyleCnt="0">
        <dgm:presLayoutVars>
          <dgm:dir/>
          <dgm:animOne val="branch"/>
          <dgm:animLvl val="lvl"/>
        </dgm:presLayoutVars>
      </dgm:prSet>
      <dgm:spPr/>
    </dgm:pt>
    <dgm:pt modelId="{F7DCA03B-D4F9-4A5B-A872-184045EE582F}" type="pres">
      <dgm:prSet presAssocID="{1A1A2A95-34DC-4CCD-9074-9667B5856EDD}" presName="thickLine" presStyleLbl="alignNode1" presStyleIdx="0" presStyleCnt="4"/>
      <dgm:spPr/>
    </dgm:pt>
    <dgm:pt modelId="{5B57F09D-5276-4509-8489-6FD0A5E83BE8}" type="pres">
      <dgm:prSet presAssocID="{1A1A2A95-34DC-4CCD-9074-9667B5856EDD}" presName="horz1" presStyleCnt="0"/>
      <dgm:spPr/>
    </dgm:pt>
    <dgm:pt modelId="{B93CE518-7A90-4F0D-885D-99157B306A84}" type="pres">
      <dgm:prSet presAssocID="{1A1A2A95-34DC-4CCD-9074-9667B5856EDD}" presName="tx1" presStyleLbl="revTx" presStyleIdx="0" presStyleCnt="4"/>
      <dgm:spPr/>
    </dgm:pt>
    <dgm:pt modelId="{6B0E7890-6EF0-4379-A27E-646B6632782B}" type="pres">
      <dgm:prSet presAssocID="{1A1A2A95-34DC-4CCD-9074-9667B5856EDD}" presName="vert1" presStyleCnt="0"/>
      <dgm:spPr/>
    </dgm:pt>
    <dgm:pt modelId="{FCD5BD64-8FC7-4D62-BAEA-B360BA5C1F91}" type="pres">
      <dgm:prSet presAssocID="{F92DCC85-0F07-4686-B8BA-EE8B3C49B3FE}" presName="thickLine" presStyleLbl="alignNode1" presStyleIdx="1" presStyleCnt="4"/>
      <dgm:spPr/>
    </dgm:pt>
    <dgm:pt modelId="{DE72FAC1-2F8C-4D89-8BB4-C0F98EB99B75}" type="pres">
      <dgm:prSet presAssocID="{F92DCC85-0F07-4686-B8BA-EE8B3C49B3FE}" presName="horz1" presStyleCnt="0"/>
      <dgm:spPr/>
    </dgm:pt>
    <dgm:pt modelId="{DA3B35A8-19CA-4908-A344-85B0C520CF8D}" type="pres">
      <dgm:prSet presAssocID="{F92DCC85-0F07-4686-B8BA-EE8B3C49B3FE}" presName="tx1" presStyleLbl="revTx" presStyleIdx="1" presStyleCnt="4"/>
      <dgm:spPr/>
    </dgm:pt>
    <dgm:pt modelId="{6383AB6E-D154-451E-AF4E-A32AB373F22D}" type="pres">
      <dgm:prSet presAssocID="{F92DCC85-0F07-4686-B8BA-EE8B3C49B3FE}" presName="vert1" presStyleCnt="0"/>
      <dgm:spPr/>
    </dgm:pt>
    <dgm:pt modelId="{3CDA38ED-5BDB-4701-A252-7182A6F32148}" type="pres">
      <dgm:prSet presAssocID="{6C90CB3C-3E89-49B4-91B6-1845BFD84A46}" presName="thickLine" presStyleLbl="alignNode1" presStyleIdx="2" presStyleCnt="4"/>
      <dgm:spPr/>
    </dgm:pt>
    <dgm:pt modelId="{140036FB-43EA-4847-8575-6CDC3414E9A2}" type="pres">
      <dgm:prSet presAssocID="{6C90CB3C-3E89-49B4-91B6-1845BFD84A46}" presName="horz1" presStyleCnt="0"/>
      <dgm:spPr/>
    </dgm:pt>
    <dgm:pt modelId="{8F0E1BC1-44BE-46C9-BC3D-951158178EE7}" type="pres">
      <dgm:prSet presAssocID="{6C90CB3C-3E89-49B4-91B6-1845BFD84A46}" presName="tx1" presStyleLbl="revTx" presStyleIdx="2" presStyleCnt="4"/>
      <dgm:spPr/>
    </dgm:pt>
    <dgm:pt modelId="{BFF3B9F8-BBE2-4966-B09D-78D9F269EF1D}" type="pres">
      <dgm:prSet presAssocID="{6C90CB3C-3E89-49B4-91B6-1845BFD84A46}" presName="vert1" presStyleCnt="0"/>
      <dgm:spPr/>
    </dgm:pt>
    <dgm:pt modelId="{BF32BB49-70FC-4F12-A269-072E3768BFC6}" type="pres">
      <dgm:prSet presAssocID="{8B2DB605-E18B-4F4B-80B2-05187181A969}" presName="thickLine" presStyleLbl="alignNode1" presStyleIdx="3" presStyleCnt="4"/>
      <dgm:spPr/>
    </dgm:pt>
    <dgm:pt modelId="{4DA19C42-3778-43B5-8163-25B6079A8899}" type="pres">
      <dgm:prSet presAssocID="{8B2DB605-E18B-4F4B-80B2-05187181A969}" presName="horz1" presStyleCnt="0"/>
      <dgm:spPr/>
    </dgm:pt>
    <dgm:pt modelId="{BA447952-C422-4330-9BF7-A211DACC6A82}" type="pres">
      <dgm:prSet presAssocID="{8B2DB605-E18B-4F4B-80B2-05187181A969}" presName="tx1" presStyleLbl="revTx" presStyleIdx="3" presStyleCnt="4"/>
      <dgm:spPr/>
    </dgm:pt>
    <dgm:pt modelId="{0C1FB902-8D6E-4F16-B708-5AD4B6564448}" type="pres">
      <dgm:prSet presAssocID="{8B2DB605-E18B-4F4B-80B2-05187181A969}" presName="vert1" presStyleCnt="0"/>
      <dgm:spPr/>
    </dgm:pt>
  </dgm:ptLst>
  <dgm:cxnLst>
    <dgm:cxn modelId="{B4A5EF37-DDFD-4B19-B433-18FADB8202A8}" type="presOf" srcId="{F92DCC85-0F07-4686-B8BA-EE8B3C49B3FE}" destId="{DA3B35A8-19CA-4908-A344-85B0C520CF8D}" srcOrd="0" destOrd="0" presId="urn:microsoft.com/office/officeart/2008/layout/LinedList"/>
    <dgm:cxn modelId="{1143C639-B961-4784-9193-5E28A6D14DA7}" type="presOf" srcId="{1A1A2A95-34DC-4CCD-9074-9667B5856EDD}" destId="{B93CE518-7A90-4F0D-885D-99157B306A84}" srcOrd="0" destOrd="0" presId="urn:microsoft.com/office/officeart/2008/layout/LinedList"/>
    <dgm:cxn modelId="{61D71B5B-0C05-4670-B9E5-120139D66836}" srcId="{EA22E0A6-DF21-4391-A0DE-949E8BCD313F}" destId="{8B2DB605-E18B-4F4B-80B2-05187181A969}" srcOrd="3" destOrd="0" parTransId="{00A5D4CB-31CB-44A0-A5A9-F1D6A9B4691D}" sibTransId="{8B355A78-531E-4890-BBF5-5F32FC241461}"/>
    <dgm:cxn modelId="{AEEA6A6B-2FDB-46D2-80C9-E15D32B97BDA}" type="presOf" srcId="{6C90CB3C-3E89-49B4-91B6-1845BFD84A46}" destId="{8F0E1BC1-44BE-46C9-BC3D-951158178EE7}" srcOrd="0" destOrd="0" presId="urn:microsoft.com/office/officeart/2008/layout/LinedList"/>
    <dgm:cxn modelId="{20CD2376-9AA9-431C-A232-13E511FB3464}" srcId="{EA22E0A6-DF21-4391-A0DE-949E8BCD313F}" destId="{1A1A2A95-34DC-4CCD-9074-9667B5856EDD}" srcOrd="0" destOrd="0" parTransId="{B687F5A5-8EBF-44F9-BA27-7D8080643BAF}" sibTransId="{8447DE05-3C69-44A9-A774-5120834E6226}"/>
    <dgm:cxn modelId="{F120FB7F-0D6A-493B-875C-10C3F991C531}" type="presOf" srcId="{EA22E0A6-DF21-4391-A0DE-949E8BCD313F}" destId="{5FFB4200-EB27-49EA-8258-1A6F2335BC27}" srcOrd="0" destOrd="0" presId="urn:microsoft.com/office/officeart/2008/layout/LinedList"/>
    <dgm:cxn modelId="{A97FB4B3-5CDF-48F2-9297-55809434EC21}" srcId="{EA22E0A6-DF21-4391-A0DE-949E8BCD313F}" destId="{6C90CB3C-3E89-49B4-91B6-1845BFD84A46}" srcOrd="2" destOrd="0" parTransId="{F4A75B3F-A7E2-4518-9749-2844070FBE03}" sibTransId="{3C4B5666-29A4-405C-8C6B-08F4B1FA76FD}"/>
    <dgm:cxn modelId="{CC4FC3B3-60F1-4134-8A1D-147B9616A630}" type="presOf" srcId="{8B2DB605-E18B-4F4B-80B2-05187181A969}" destId="{BA447952-C422-4330-9BF7-A211DACC6A82}" srcOrd="0" destOrd="0" presId="urn:microsoft.com/office/officeart/2008/layout/LinedList"/>
    <dgm:cxn modelId="{662383F9-7A32-4272-99C3-9B82F5E5C9C7}" srcId="{EA22E0A6-DF21-4391-A0DE-949E8BCD313F}" destId="{F92DCC85-0F07-4686-B8BA-EE8B3C49B3FE}" srcOrd="1" destOrd="0" parTransId="{DA5D6897-2726-4801-BD93-D62E3EB60946}" sibTransId="{4BDA3E87-58A9-4F95-86E2-26DD28C4B987}"/>
    <dgm:cxn modelId="{43834046-9FC5-4711-9154-1B3E470B12B3}" type="presParOf" srcId="{5FFB4200-EB27-49EA-8258-1A6F2335BC27}" destId="{F7DCA03B-D4F9-4A5B-A872-184045EE582F}" srcOrd="0" destOrd="0" presId="urn:microsoft.com/office/officeart/2008/layout/LinedList"/>
    <dgm:cxn modelId="{A659E8F7-D302-40BA-9F25-0D5087B43899}" type="presParOf" srcId="{5FFB4200-EB27-49EA-8258-1A6F2335BC27}" destId="{5B57F09D-5276-4509-8489-6FD0A5E83BE8}" srcOrd="1" destOrd="0" presId="urn:microsoft.com/office/officeart/2008/layout/LinedList"/>
    <dgm:cxn modelId="{C5EC0B5E-CDAB-467F-B2FC-B0A62FA7A27B}" type="presParOf" srcId="{5B57F09D-5276-4509-8489-6FD0A5E83BE8}" destId="{B93CE518-7A90-4F0D-885D-99157B306A84}" srcOrd="0" destOrd="0" presId="urn:microsoft.com/office/officeart/2008/layout/LinedList"/>
    <dgm:cxn modelId="{B9976391-249A-4D0E-8848-73ABBF3BE633}" type="presParOf" srcId="{5B57F09D-5276-4509-8489-6FD0A5E83BE8}" destId="{6B0E7890-6EF0-4379-A27E-646B6632782B}" srcOrd="1" destOrd="0" presId="urn:microsoft.com/office/officeart/2008/layout/LinedList"/>
    <dgm:cxn modelId="{5F5AD0D7-F1A9-4CA5-9BD3-9F4AD0C4EC51}" type="presParOf" srcId="{5FFB4200-EB27-49EA-8258-1A6F2335BC27}" destId="{FCD5BD64-8FC7-4D62-BAEA-B360BA5C1F91}" srcOrd="2" destOrd="0" presId="urn:microsoft.com/office/officeart/2008/layout/LinedList"/>
    <dgm:cxn modelId="{726642C3-B7EE-49C2-AF9C-A6083F564D8E}" type="presParOf" srcId="{5FFB4200-EB27-49EA-8258-1A6F2335BC27}" destId="{DE72FAC1-2F8C-4D89-8BB4-C0F98EB99B75}" srcOrd="3" destOrd="0" presId="urn:microsoft.com/office/officeart/2008/layout/LinedList"/>
    <dgm:cxn modelId="{D1547F3D-CD86-418B-B460-BBFC03CB224E}" type="presParOf" srcId="{DE72FAC1-2F8C-4D89-8BB4-C0F98EB99B75}" destId="{DA3B35A8-19CA-4908-A344-85B0C520CF8D}" srcOrd="0" destOrd="0" presId="urn:microsoft.com/office/officeart/2008/layout/LinedList"/>
    <dgm:cxn modelId="{13E41298-A36F-4DB2-83AC-2421411D6804}" type="presParOf" srcId="{DE72FAC1-2F8C-4D89-8BB4-C0F98EB99B75}" destId="{6383AB6E-D154-451E-AF4E-A32AB373F22D}" srcOrd="1" destOrd="0" presId="urn:microsoft.com/office/officeart/2008/layout/LinedList"/>
    <dgm:cxn modelId="{48766929-CB63-4F9E-9A5C-C57F0DDAAF85}" type="presParOf" srcId="{5FFB4200-EB27-49EA-8258-1A6F2335BC27}" destId="{3CDA38ED-5BDB-4701-A252-7182A6F32148}" srcOrd="4" destOrd="0" presId="urn:microsoft.com/office/officeart/2008/layout/LinedList"/>
    <dgm:cxn modelId="{1F42604A-15DD-4F82-81FB-E54AFB3DC2F6}" type="presParOf" srcId="{5FFB4200-EB27-49EA-8258-1A6F2335BC27}" destId="{140036FB-43EA-4847-8575-6CDC3414E9A2}" srcOrd="5" destOrd="0" presId="urn:microsoft.com/office/officeart/2008/layout/LinedList"/>
    <dgm:cxn modelId="{559A36D6-566B-487F-9BAC-C3F3D42BA117}" type="presParOf" srcId="{140036FB-43EA-4847-8575-6CDC3414E9A2}" destId="{8F0E1BC1-44BE-46C9-BC3D-951158178EE7}" srcOrd="0" destOrd="0" presId="urn:microsoft.com/office/officeart/2008/layout/LinedList"/>
    <dgm:cxn modelId="{1D64FBE2-BB43-422C-AE51-19A0F48A91B8}" type="presParOf" srcId="{140036FB-43EA-4847-8575-6CDC3414E9A2}" destId="{BFF3B9F8-BBE2-4966-B09D-78D9F269EF1D}" srcOrd="1" destOrd="0" presId="urn:microsoft.com/office/officeart/2008/layout/LinedList"/>
    <dgm:cxn modelId="{806D00EB-42DC-45AB-AF1E-62A9D98024F4}" type="presParOf" srcId="{5FFB4200-EB27-49EA-8258-1A6F2335BC27}" destId="{BF32BB49-70FC-4F12-A269-072E3768BFC6}" srcOrd="6" destOrd="0" presId="urn:microsoft.com/office/officeart/2008/layout/LinedList"/>
    <dgm:cxn modelId="{CBD83FC9-6BCB-45E8-9097-1704E7D1A1F3}" type="presParOf" srcId="{5FFB4200-EB27-49EA-8258-1A6F2335BC27}" destId="{4DA19C42-3778-43B5-8163-25B6079A8899}" srcOrd="7" destOrd="0" presId="urn:microsoft.com/office/officeart/2008/layout/LinedList"/>
    <dgm:cxn modelId="{B04D09D6-14FB-4E10-80E8-C222910A83FE}" type="presParOf" srcId="{4DA19C42-3778-43B5-8163-25B6079A8899}" destId="{BA447952-C422-4330-9BF7-A211DACC6A82}" srcOrd="0" destOrd="0" presId="urn:microsoft.com/office/officeart/2008/layout/LinedList"/>
    <dgm:cxn modelId="{BE34370F-9553-4DB6-A9BD-F290C0ADBB07}" type="presParOf" srcId="{4DA19C42-3778-43B5-8163-25B6079A8899}" destId="{0C1FB902-8D6E-4F16-B708-5AD4B656444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97D9DB-3B7D-4741-84B5-F6922879C2E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E96A3B6-F145-4984-8E65-C476644FB0EF}">
      <dgm:prSet/>
      <dgm:spPr/>
      <dgm:t>
        <a:bodyPr/>
        <a:lstStyle/>
        <a:p>
          <a:r>
            <a:rPr lang="cs-CZ" b="1"/>
            <a:t>Případová práce </a:t>
          </a:r>
          <a:r>
            <a:rPr lang="cs-CZ"/>
            <a:t>(</a:t>
          </a:r>
          <a:r>
            <a:rPr lang="cs-CZ" i="1"/>
            <a:t>případová práce, poradenství, krizová intervence, mediace, úkolově orientovaný přístup)</a:t>
          </a:r>
          <a:endParaRPr lang="en-US"/>
        </a:p>
      </dgm:t>
    </dgm:pt>
    <dgm:pt modelId="{F3E735CB-43D7-4347-B6A7-134A66BDD72C}" type="parTrans" cxnId="{6D961959-D6E2-4C4F-B75A-30AB70462D71}">
      <dgm:prSet/>
      <dgm:spPr/>
      <dgm:t>
        <a:bodyPr/>
        <a:lstStyle/>
        <a:p>
          <a:endParaRPr lang="en-US"/>
        </a:p>
      </dgm:t>
    </dgm:pt>
    <dgm:pt modelId="{88E3A1E0-146B-43DA-8276-7B18BDB795AA}" type="sibTrans" cxnId="{6D961959-D6E2-4C4F-B75A-30AB70462D71}">
      <dgm:prSet/>
      <dgm:spPr/>
      <dgm:t>
        <a:bodyPr/>
        <a:lstStyle/>
        <a:p>
          <a:endParaRPr lang="en-US"/>
        </a:p>
      </dgm:t>
    </dgm:pt>
    <dgm:pt modelId="{062ECF03-A64E-459C-AFB4-481A3E7AC471}">
      <dgm:prSet/>
      <dgm:spPr/>
      <dgm:t>
        <a:bodyPr/>
        <a:lstStyle/>
        <a:p>
          <a:r>
            <a:rPr lang="cs-CZ" b="1"/>
            <a:t>Práce se skupinou </a:t>
          </a:r>
          <a:r>
            <a:rPr lang="cs-CZ" i="1"/>
            <a:t>(skupinová práce,streetwork)</a:t>
          </a:r>
          <a:endParaRPr lang="en-US"/>
        </a:p>
      </dgm:t>
    </dgm:pt>
    <dgm:pt modelId="{9E44E5D2-67EC-4A02-922E-B323F1B6C35A}" type="parTrans" cxnId="{CEDF7C78-76E1-4126-AED8-1B2B8506032D}">
      <dgm:prSet/>
      <dgm:spPr/>
      <dgm:t>
        <a:bodyPr/>
        <a:lstStyle/>
        <a:p>
          <a:endParaRPr lang="en-US"/>
        </a:p>
      </dgm:t>
    </dgm:pt>
    <dgm:pt modelId="{ABF53129-8992-4727-966C-D41D5F2E65BF}" type="sibTrans" cxnId="{CEDF7C78-76E1-4126-AED8-1B2B8506032D}">
      <dgm:prSet/>
      <dgm:spPr/>
      <dgm:t>
        <a:bodyPr/>
        <a:lstStyle/>
        <a:p>
          <a:endParaRPr lang="en-US"/>
        </a:p>
      </dgm:t>
    </dgm:pt>
    <dgm:pt modelId="{3B56C139-4386-479C-B4E1-B8C4E0E339B1}">
      <dgm:prSet/>
      <dgm:spPr/>
      <dgm:t>
        <a:bodyPr/>
        <a:lstStyle/>
        <a:p>
          <a:r>
            <a:rPr lang="cs-CZ" b="1"/>
            <a:t>Práce s dětmi a mládeží </a:t>
          </a:r>
          <a:r>
            <a:rPr lang="cs-CZ"/>
            <a:t>(</a:t>
          </a:r>
          <a:r>
            <a:rPr lang="cs-CZ" i="1"/>
            <a:t>práce s rodinou, posuzování potřeb ohroženého dítěte, videotrénink interakcí)</a:t>
          </a:r>
          <a:endParaRPr lang="en-US"/>
        </a:p>
      </dgm:t>
    </dgm:pt>
    <dgm:pt modelId="{026B8C74-F793-4A34-B7A0-D242C40AE59E}" type="parTrans" cxnId="{30ED18F4-B2FB-4DBB-930B-F3E7B27011C2}">
      <dgm:prSet/>
      <dgm:spPr/>
      <dgm:t>
        <a:bodyPr/>
        <a:lstStyle/>
        <a:p>
          <a:endParaRPr lang="en-US"/>
        </a:p>
      </dgm:t>
    </dgm:pt>
    <dgm:pt modelId="{01B0898C-6FA6-411B-8BB3-3EBAED43EAB7}" type="sibTrans" cxnId="{30ED18F4-B2FB-4DBB-930B-F3E7B27011C2}">
      <dgm:prSet/>
      <dgm:spPr/>
      <dgm:t>
        <a:bodyPr/>
        <a:lstStyle/>
        <a:p>
          <a:endParaRPr lang="en-US"/>
        </a:p>
      </dgm:t>
    </dgm:pt>
    <dgm:pt modelId="{2FBDC8EA-3D5F-4A31-8DCB-6DDB04DD4DF0}">
      <dgm:prSet/>
      <dgm:spPr/>
      <dgm:t>
        <a:bodyPr/>
        <a:lstStyle/>
        <a:p>
          <a:r>
            <a:rPr lang="cs-CZ" b="1"/>
            <a:t>Komunitní práce </a:t>
          </a:r>
          <a:r>
            <a:rPr lang="cs-CZ" i="1"/>
            <a:t>(komunitní práce, skupinová práce, </a:t>
          </a:r>
          <a:endParaRPr lang="en-US"/>
        </a:p>
      </dgm:t>
    </dgm:pt>
    <dgm:pt modelId="{EED7300E-3F9C-4309-B1F5-ECF6508B5043}" type="parTrans" cxnId="{F7919EFB-9D17-48AF-8B6D-666FE8C43F3E}">
      <dgm:prSet/>
      <dgm:spPr/>
      <dgm:t>
        <a:bodyPr/>
        <a:lstStyle/>
        <a:p>
          <a:endParaRPr lang="en-US"/>
        </a:p>
      </dgm:t>
    </dgm:pt>
    <dgm:pt modelId="{51074989-AACE-4EF3-834C-DB756F06BB12}" type="sibTrans" cxnId="{F7919EFB-9D17-48AF-8B6D-666FE8C43F3E}">
      <dgm:prSet/>
      <dgm:spPr/>
      <dgm:t>
        <a:bodyPr/>
        <a:lstStyle/>
        <a:p>
          <a:endParaRPr lang="en-US"/>
        </a:p>
      </dgm:t>
    </dgm:pt>
    <dgm:pt modelId="{A631ADA4-C850-46A9-9579-925918110659}">
      <dgm:prSet/>
      <dgm:spPr/>
      <dgm:t>
        <a:bodyPr/>
        <a:lstStyle/>
        <a:p>
          <a:r>
            <a:rPr lang="cs-CZ" i="1"/>
            <a:t>Hromadná neštěstí  a jejich zvládání</a:t>
          </a:r>
          <a:endParaRPr lang="en-US"/>
        </a:p>
      </dgm:t>
    </dgm:pt>
    <dgm:pt modelId="{44D4885D-0F13-4B2E-AD10-7702596B5B95}" type="parTrans" cxnId="{6776A37F-DE7D-4FC0-9440-D9EEB421C181}">
      <dgm:prSet/>
      <dgm:spPr/>
      <dgm:t>
        <a:bodyPr/>
        <a:lstStyle/>
        <a:p>
          <a:endParaRPr lang="en-US"/>
        </a:p>
      </dgm:t>
    </dgm:pt>
    <dgm:pt modelId="{8FB2B51B-514A-4F53-BF4D-E105F1764E14}" type="sibTrans" cxnId="{6776A37F-DE7D-4FC0-9440-D9EEB421C181}">
      <dgm:prSet/>
      <dgm:spPr/>
      <dgm:t>
        <a:bodyPr/>
        <a:lstStyle/>
        <a:p>
          <a:endParaRPr lang="en-US"/>
        </a:p>
      </dgm:t>
    </dgm:pt>
    <dgm:pt modelId="{D921C86F-514C-41FE-9033-0837EB635B10}" type="pres">
      <dgm:prSet presAssocID="{5997D9DB-3B7D-4741-84B5-F6922879C2ED}" presName="diagram" presStyleCnt="0">
        <dgm:presLayoutVars>
          <dgm:dir/>
          <dgm:resizeHandles val="exact"/>
        </dgm:presLayoutVars>
      </dgm:prSet>
      <dgm:spPr/>
    </dgm:pt>
    <dgm:pt modelId="{DE2836F4-5BAD-4667-9323-07847BDB2F27}" type="pres">
      <dgm:prSet presAssocID="{3E96A3B6-F145-4984-8E65-C476644FB0EF}" presName="node" presStyleLbl="node1" presStyleIdx="0" presStyleCnt="5">
        <dgm:presLayoutVars>
          <dgm:bulletEnabled val="1"/>
        </dgm:presLayoutVars>
      </dgm:prSet>
      <dgm:spPr/>
    </dgm:pt>
    <dgm:pt modelId="{DCC015BD-490C-4E6E-BD59-276BA839E709}" type="pres">
      <dgm:prSet presAssocID="{88E3A1E0-146B-43DA-8276-7B18BDB795AA}" presName="sibTrans" presStyleCnt="0"/>
      <dgm:spPr/>
    </dgm:pt>
    <dgm:pt modelId="{9786F55B-0466-4C5C-9182-6C45CFAF2599}" type="pres">
      <dgm:prSet presAssocID="{062ECF03-A64E-459C-AFB4-481A3E7AC471}" presName="node" presStyleLbl="node1" presStyleIdx="1" presStyleCnt="5">
        <dgm:presLayoutVars>
          <dgm:bulletEnabled val="1"/>
        </dgm:presLayoutVars>
      </dgm:prSet>
      <dgm:spPr/>
    </dgm:pt>
    <dgm:pt modelId="{E16F5A35-E3FC-4A07-B7C5-C3387B9B4AC3}" type="pres">
      <dgm:prSet presAssocID="{ABF53129-8992-4727-966C-D41D5F2E65BF}" presName="sibTrans" presStyleCnt="0"/>
      <dgm:spPr/>
    </dgm:pt>
    <dgm:pt modelId="{F2C8497C-8C2A-4BB3-812B-DF6163D63B7C}" type="pres">
      <dgm:prSet presAssocID="{3B56C139-4386-479C-B4E1-B8C4E0E339B1}" presName="node" presStyleLbl="node1" presStyleIdx="2" presStyleCnt="5">
        <dgm:presLayoutVars>
          <dgm:bulletEnabled val="1"/>
        </dgm:presLayoutVars>
      </dgm:prSet>
      <dgm:spPr/>
    </dgm:pt>
    <dgm:pt modelId="{B9F8A747-6E16-45F6-86D2-5EAD412E2BF7}" type="pres">
      <dgm:prSet presAssocID="{01B0898C-6FA6-411B-8BB3-3EBAED43EAB7}" presName="sibTrans" presStyleCnt="0"/>
      <dgm:spPr/>
    </dgm:pt>
    <dgm:pt modelId="{67791E11-175C-4E3E-9584-F466983AD3E3}" type="pres">
      <dgm:prSet presAssocID="{2FBDC8EA-3D5F-4A31-8DCB-6DDB04DD4DF0}" presName="node" presStyleLbl="node1" presStyleIdx="3" presStyleCnt="5">
        <dgm:presLayoutVars>
          <dgm:bulletEnabled val="1"/>
        </dgm:presLayoutVars>
      </dgm:prSet>
      <dgm:spPr/>
    </dgm:pt>
    <dgm:pt modelId="{DD96DA34-0CB5-4BD8-A19D-5715008DEB93}" type="pres">
      <dgm:prSet presAssocID="{51074989-AACE-4EF3-834C-DB756F06BB12}" presName="sibTrans" presStyleCnt="0"/>
      <dgm:spPr/>
    </dgm:pt>
    <dgm:pt modelId="{68225D19-A13F-4482-B690-915A6DA74FBE}" type="pres">
      <dgm:prSet presAssocID="{A631ADA4-C850-46A9-9579-925918110659}" presName="node" presStyleLbl="node1" presStyleIdx="4" presStyleCnt="5">
        <dgm:presLayoutVars>
          <dgm:bulletEnabled val="1"/>
        </dgm:presLayoutVars>
      </dgm:prSet>
      <dgm:spPr/>
    </dgm:pt>
  </dgm:ptLst>
  <dgm:cxnLst>
    <dgm:cxn modelId="{BA2ABF16-2F80-4B3D-BCE9-81EF0AC27C1B}" type="presOf" srcId="{3E96A3B6-F145-4984-8E65-C476644FB0EF}" destId="{DE2836F4-5BAD-4667-9323-07847BDB2F27}" srcOrd="0" destOrd="0" presId="urn:microsoft.com/office/officeart/2005/8/layout/default"/>
    <dgm:cxn modelId="{ABBCD416-EAD0-4710-8A82-E6CBAD277DF0}" type="presOf" srcId="{3B56C139-4386-479C-B4E1-B8C4E0E339B1}" destId="{F2C8497C-8C2A-4BB3-812B-DF6163D63B7C}" srcOrd="0" destOrd="0" presId="urn:microsoft.com/office/officeart/2005/8/layout/default"/>
    <dgm:cxn modelId="{A625682B-FC17-43C7-83F4-30523810C0D5}" type="presOf" srcId="{062ECF03-A64E-459C-AFB4-481A3E7AC471}" destId="{9786F55B-0466-4C5C-9182-6C45CFAF2599}" srcOrd="0" destOrd="0" presId="urn:microsoft.com/office/officeart/2005/8/layout/default"/>
    <dgm:cxn modelId="{8CBB3E37-9706-462F-A2F5-241A15C8D060}" type="presOf" srcId="{2FBDC8EA-3D5F-4A31-8DCB-6DDB04DD4DF0}" destId="{67791E11-175C-4E3E-9584-F466983AD3E3}" srcOrd="0" destOrd="0" presId="urn:microsoft.com/office/officeart/2005/8/layout/default"/>
    <dgm:cxn modelId="{3CECE469-C9E0-43E1-BA4B-B0D0C46407E3}" type="presOf" srcId="{5997D9DB-3B7D-4741-84B5-F6922879C2ED}" destId="{D921C86F-514C-41FE-9033-0837EB635B10}" srcOrd="0" destOrd="0" presId="urn:microsoft.com/office/officeart/2005/8/layout/default"/>
    <dgm:cxn modelId="{CEDF7C78-76E1-4126-AED8-1B2B8506032D}" srcId="{5997D9DB-3B7D-4741-84B5-F6922879C2ED}" destId="{062ECF03-A64E-459C-AFB4-481A3E7AC471}" srcOrd="1" destOrd="0" parTransId="{9E44E5D2-67EC-4A02-922E-B323F1B6C35A}" sibTransId="{ABF53129-8992-4727-966C-D41D5F2E65BF}"/>
    <dgm:cxn modelId="{6D961959-D6E2-4C4F-B75A-30AB70462D71}" srcId="{5997D9DB-3B7D-4741-84B5-F6922879C2ED}" destId="{3E96A3B6-F145-4984-8E65-C476644FB0EF}" srcOrd="0" destOrd="0" parTransId="{F3E735CB-43D7-4347-B6A7-134A66BDD72C}" sibTransId="{88E3A1E0-146B-43DA-8276-7B18BDB795AA}"/>
    <dgm:cxn modelId="{6776A37F-DE7D-4FC0-9440-D9EEB421C181}" srcId="{5997D9DB-3B7D-4741-84B5-F6922879C2ED}" destId="{A631ADA4-C850-46A9-9579-925918110659}" srcOrd="4" destOrd="0" parTransId="{44D4885D-0F13-4B2E-AD10-7702596B5B95}" sibTransId="{8FB2B51B-514A-4F53-BF4D-E105F1764E14}"/>
    <dgm:cxn modelId="{CED5E583-23FD-4061-96F9-0F3BD817919B}" type="presOf" srcId="{A631ADA4-C850-46A9-9579-925918110659}" destId="{68225D19-A13F-4482-B690-915A6DA74FBE}" srcOrd="0" destOrd="0" presId="urn:microsoft.com/office/officeart/2005/8/layout/default"/>
    <dgm:cxn modelId="{30ED18F4-B2FB-4DBB-930B-F3E7B27011C2}" srcId="{5997D9DB-3B7D-4741-84B5-F6922879C2ED}" destId="{3B56C139-4386-479C-B4E1-B8C4E0E339B1}" srcOrd="2" destOrd="0" parTransId="{026B8C74-F793-4A34-B7A0-D242C40AE59E}" sibTransId="{01B0898C-6FA6-411B-8BB3-3EBAED43EAB7}"/>
    <dgm:cxn modelId="{F7919EFB-9D17-48AF-8B6D-666FE8C43F3E}" srcId="{5997D9DB-3B7D-4741-84B5-F6922879C2ED}" destId="{2FBDC8EA-3D5F-4A31-8DCB-6DDB04DD4DF0}" srcOrd="3" destOrd="0" parTransId="{EED7300E-3F9C-4309-B1F5-ECF6508B5043}" sibTransId="{51074989-AACE-4EF3-834C-DB756F06BB12}"/>
    <dgm:cxn modelId="{B4CC002E-AFA6-4C03-BE1B-7D5D43BAF211}" type="presParOf" srcId="{D921C86F-514C-41FE-9033-0837EB635B10}" destId="{DE2836F4-5BAD-4667-9323-07847BDB2F27}" srcOrd="0" destOrd="0" presId="urn:microsoft.com/office/officeart/2005/8/layout/default"/>
    <dgm:cxn modelId="{1C00ACEF-FE7E-4E90-8281-60549F68F9A1}" type="presParOf" srcId="{D921C86F-514C-41FE-9033-0837EB635B10}" destId="{DCC015BD-490C-4E6E-BD59-276BA839E709}" srcOrd="1" destOrd="0" presId="urn:microsoft.com/office/officeart/2005/8/layout/default"/>
    <dgm:cxn modelId="{FF893EC2-DA33-4452-89DD-44A13F2C1C3C}" type="presParOf" srcId="{D921C86F-514C-41FE-9033-0837EB635B10}" destId="{9786F55B-0466-4C5C-9182-6C45CFAF2599}" srcOrd="2" destOrd="0" presId="urn:microsoft.com/office/officeart/2005/8/layout/default"/>
    <dgm:cxn modelId="{2B15E980-0EC4-4EF8-9585-FEB5A271284A}" type="presParOf" srcId="{D921C86F-514C-41FE-9033-0837EB635B10}" destId="{E16F5A35-E3FC-4A07-B7C5-C3387B9B4AC3}" srcOrd="3" destOrd="0" presId="urn:microsoft.com/office/officeart/2005/8/layout/default"/>
    <dgm:cxn modelId="{9A413198-1873-4017-B090-BA3E0C5DC4EB}" type="presParOf" srcId="{D921C86F-514C-41FE-9033-0837EB635B10}" destId="{F2C8497C-8C2A-4BB3-812B-DF6163D63B7C}" srcOrd="4" destOrd="0" presId="urn:microsoft.com/office/officeart/2005/8/layout/default"/>
    <dgm:cxn modelId="{B37DD630-E3C8-48DF-809E-21B867148079}" type="presParOf" srcId="{D921C86F-514C-41FE-9033-0837EB635B10}" destId="{B9F8A747-6E16-45F6-86D2-5EAD412E2BF7}" srcOrd="5" destOrd="0" presId="urn:microsoft.com/office/officeart/2005/8/layout/default"/>
    <dgm:cxn modelId="{85166974-6F2F-4A79-8C91-CD9978808EA4}" type="presParOf" srcId="{D921C86F-514C-41FE-9033-0837EB635B10}" destId="{67791E11-175C-4E3E-9584-F466983AD3E3}" srcOrd="6" destOrd="0" presId="urn:microsoft.com/office/officeart/2005/8/layout/default"/>
    <dgm:cxn modelId="{65C4F122-7194-42E2-9641-6129BDF683D5}" type="presParOf" srcId="{D921C86F-514C-41FE-9033-0837EB635B10}" destId="{DD96DA34-0CB5-4BD8-A19D-5715008DEB93}" srcOrd="7" destOrd="0" presId="urn:microsoft.com/office/officeart/2005/8/layout/default"/>
    <dgm:cxn modelId="{D2A7A340-9B92-43B4-9670-92A311B0FFA3}" type="presParOf" srcId="{D921C86F-514C-41FE-9033-0837EB635B10}" destId="{68225D19-A13F-4482-B690-915A6DA74FB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2DBBE8-AC70-4033-BB4B-C6F98B09721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54CD2C6-2B6F-44F2-B989-6ABDB44368C1}">
      <dgm:prSet/>
      <dgm:spPr/>
      <dgm:t>
        <a:bodyPr/>
        <a:lstStyle/>
        <a:p>
          <a:r>
            <a:rPr lang="cs-CZ"/>
            <a:t>Komplexní pojetí sociální diagnózy</a:t>
          </a:r>
          <a:endParaRPr lang="en-US"/>
        </a:p>
      </dgm:t>
    </dgm:pt>
    <dgm:pt modelId="{48C06FB9-808F-464A-B164-00CB5B6330A8}" type="parTrans" cxnId="{30C7FDC6-7BBF-4BC6-8A8D-E4C9B4CCFA32}">
      <dgm:prSet/>
      <dgm:spPr/>
      <dgm:t>
        <a:bodyPr/>
        <a:lstStyle/>
        <a:p>
          <a:endParaRPr lang="en-US"/>
        </a:p>
      </dgm:t>
    </dgm:pt>
    <dgm:pt modelId="{3FFA13E5-B1F9-47E7-859C-D7ADC4CE4225}" type="sibTrans" cxnId="{30C7FDC6-7BBF-4BC6-8A8D-E4C9B4CCFA32}">
      <dgm:prSet/>
      <dgm:spPr/>
      <dgm:t>
        <a:bodyPr/>
        <a:lstStyle/>
        <a:p>
          <a:endParaRPr lang="en-US"/>
        </a:p>
      </dgm:t>
    </dgm:pt>
    <dgm:pt modelId="{7A57761B-B992-4682-8981-28AD948CBC91}">
      <dgm:prSet/>
      <dgm:spPr/>
      <dgm:t>
        <a:bodyPr/>
        <a:lstStyle/>
        <a:p>
          <a:r>
            <a:rPr lang="cs-CZ"/>
            <a:t>Sociální rozhovor, pozorování, posudky a zprávy odborníků</a:t>
          </a:r>
          <a:endParaRPr lang="en-US"/>
        </a:p>
      </dgm:t>
    </dgm:pt>
    <dgm:pt modelId="{6E734883-70CB-484E-8B08-2636E0034962}" type="parTrans" cxnId="{7CAC42AE-A7C5-48FD-8E48-0B656705282E}">
      <dgm:prSet/>
      <dgm:spPr/>
      <dgm:t>
        <a:bodyPr/>
        <a:lstStyle/>
        <a:p>
          <a:endParaRPr lang="en-US"/>
        </a:p>
      </dgm:t>
    </dgm:pt>
    <dgm:pt modelId="{F2394485-8AD1-4F0F-87BB-7C81CE4092D9}" type="sibTrans" cxnId="{7CAC42AE-A7C5-48FD-8E48-0B656705282E}">
      <dgm:prSet/>
      <dgm:spPr/>
      <dgm:t>
        <a:bodyPr/>
        <a:lstStyle/>
        <a:p>
          <a:endParaRPr lang="en-US"/>
        </a:p>
      </dgm:t>
    </dgm:pt>
    <dgm:pt modelId="{366652C0-BF92-4976-BBB8-28FA04D9EB85}" type="pres">
      <dgm:prSet presAssocID="{042DBBE8-AC70-4033-BB4B-C6F98B09721E}" presName="root" presStyleCnt="0">
        <dgm:presLayoutVars>
          <dgm:dir/>
          <dgm:resizeHandles val="exact"/>
        </dgm:presLayoutVars>
      </dgm:prSet>
      <dgm:spPr/>
    </dgm:pt>
    <dgm:pt modelId="{15C73B63-91C2-4CC3-AFF9-F29F812874D9}" type="pres">
      <dgm:prSet presAssocID="{F54CD2C6-2B6F-44F2-B989-6ABDB44368C1}" presName="compNode" presStyleCnt="0"/>
      <dgm:spPr/>
    </dgm:pt>
    <dgm:pt modelId="{8CC7ED37-C0EE-426A-A533-BBA046C9C737}" type="pres">
      <dgm:prSet presAssocID="{F54CD2C6-2B6F-44F2-B989-6ABDB44368C1}" presName="bgRect" presStyleLbl="bgShp" presStyleIdx="0" presStyleCnt="2"/>
      <dgm:spPr/>
    </dgm:pt>
    <dgm:pt modelId="{E85E3D7B-1BDC-490F-B597-A54E2DE1096C}" type="pres">
      <dgm:prSet presAssocID="{F54CD2C6-2B6F-44F2-B989-6ABDB44368C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oskop"/>
        </a:ext>
      </dgm:extLst>
    </dgm:pt>
    <dgm:pt modelId="{95D268FE-B788-40F1-9129-DD878A5367D8}" type="pres">
      <dgm:prSet presAssocID="{F54CD2C6-2B6F-44F2-B989-6ABDB44368C1}" presName="spaceRect" presStyleCnt="0"/>
      <dgm:spPr/>
    </dgm:pt>
    <dgm:pt modelId="{D54A9FBE-6B1F-40AF-AEE7-4258BDFC8AAF}" type="pres">
      <dgm:prSet presAssocID="{F54CD2C6-2B6F-44F2-B989-6ABDB44368C1}" presName="parTx" presStyleLbl="revTx" presStyleIdx="0" presStyleCnt="2">
        <dgm:presLayoutVars>
          <dgm:chMax val="0"/>
          <dgm:chPref val="0"/>
        </dgm:presLayoutVars>
      </dgm:prSet>
      <dgm:spPr/>
    </dgm:pt>
    <dgm:pt modelId="{D88AF3BF-D438-476B-87A3-39CB9E50D1CA}" type="pres">
      <dgm:prSet presAssocID="{3FFA13E5-B1F9-47E7-859C-D7ADC4CE4225}" presName="sibTrans" presStyleCnt="0"/>
      <dgm:spPr/>
    </dgm:pt>
    <dgm:pt modelId="{B16604F1-D912-429F-961B-41AE507E479C}" type="pres">
      <dgm:prSet presAssocID="{7A57761B-B992-4682-8981-28AD948CBC91}" presName="compNode" presStyleCnt="0"/>
      <dgm:spPr/>
    </dgm:pt>
    <dgm:pt modelId="{A0C55B40-BB07-4FCD-985F-F21C2881C9FD}" type="pres">
      <dgm:prSet presAssocID="{7A57761B-B992-4682-8981-28AD948CBC91}" presName="bgRect" presStyleLbl="bgShp" presStyleIdx="1" presStyleCnt="2"/>
      <dgm:spPr/>
    </dgm:pt>
    <dgm:pt modelId="{9DEE8C78-10ED-48BF-8EF0-7885708FCE7E}" type="pres">
      <dgm:prSet presAssocID="{7A57761B-B992-4682-8981-28AD948CBC9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0C0BFF4E-FB0D-43EC-98F8-63F95CE5555A}" type="pres">
      <dgm:prSet presAssocID="{7A57761B-B992-4682-8981-28AD948CBC91}" presName="spaceRect" presStyleCnt="0"/>
      <dgm:spPr/>
    </dgm:pt>
    <dgm:pt modelId="{42E425E7-BAFE-47ED-8E77-A96373D1C485}" type="pres">
      <dgm:prSet presAssocID="{7A57761B-B992-4682-8981-28AD948CBC9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AF2786D-989C-4879-96D6-EEE9970D2C04}" type="presOf" srcId="{7A57761B-B992-4682-8981-28AD948CBC91}" destId="{42E425E7-BAFE-47ED-8E77-A96373D1C485}" srcOrd="0" destOrd="0" presId="urn:microsoft.com/office/officeart/2018/2/layout/IconVerticalSolidList"/>
    <dgm:cxn modelId="{7CAC42AE-A7C5-48FD-8E48-0B656705282E}" srcId="{042DBBE8-AC70-4033-BB4B-C6F98B09721E}" destId="{7A57761B-B992-4682-8981-28AD948CBC91}" srcOrd="1" destOrd="0" parTransId="{6E734883-70CB-484E-8B08-2636E0034962}" sibTransId="{F2394485-8AD1-4F0F-87BB-7C81CE4092D9}"/>
    <dgm:cxn modelId="{7FA935B6-9B6F-467E-8CA6-E7919B164D4F}" type="presOf" srcId="{042DBBE8-AC70-4033-BB4B-C6F98B09721E}" destId="{366652C0-BF92-4976-BBB8-28FA04D9EB85}" srcOrd="0" destOrd="0" presId="urn:microsoft.com/office/officeart/2018/2/layout/IconVerticalSolidList"/>
    <dgm:cxn modelId="{30C7FDC6-7BBF-4BC6-8A8D-E4C9B4CCFA32}" srcId="{042DBBE8-AC70-4033-BB4B-C6F98B09721E}" destId="{F54CD2C6-2B6F-44F2-B989-6ABDB44368C1}" srcOrd="0" destOrd="0" parTransId="{48C06FB9-808F-464A-B164-00CB5B6330A8}" sibTransId="{3FFA13E5-B1F9-47E7-859C-D7ADC4CE4225}"/>
    <dgm:cxn modelId="{30C36BEF-5090-466B-B5EC-696B58A679FA}" type="presOf" srcId="{F54CD2C6-2B6F-44F2-B989-6ABDB44368C1}" destId="{D54A9FBE-6B1F-40AF-AEE7-4258BDFC8AAF}" srcOrd="0" destOrd="0" presId="urn:microsoft.com/office/officeart/2018/2/layout/IconVerticalSolidList"/>
    <dgm:cxn modelId="{02335828-A442-4A4C-8A17-E83788C66447}" type="presParOf" srcId="{366652C0-BF92-4976-BBB8-28FA04D9EB85}" destId="{15C73B63-91C2-4CC3-AFF9-F29F812874D9}" srcOrd="0" destOrd="0" presId="urn:microsoft.com/office/officeart/2018/2/layout/IconVerticalSolidList"/>
    <dgm:cxn modelId="{02D3AD90-8AF0-4EE4-9591-A89EEED79667}" type="presParOf" srcId="{15C73B63-91C2-4CC3-AFF9-F29F812874D9}" destId="{8CC7ED37-C0EE-426A-A533-BBA046C9C737}" srcOrd="0" destOrd="0" presId="urn:microsoft.com/office/officeart/2018/2/layout/IconVerticalSolidList"/>
    <dgm:cxn modelId="{00E83925-BE37-4DC8-AAD0-F3380B7FFD70}" type="presParOf" srcId="{15C73B63-91C2-4CC3-AFF9-F29F812874D9}" destId="{E85E3D7B-1BDC-490F-B597-A54E2DE1096C}" srcOrd="1" destOrd="0" presId="urn:microsoft.com/office/officeart/2018/2/layout/IconVerticalSolidList"/>
    <dgm:cxn modelId="{3CAFF3AF-03B9-4C60-BD07-6D6AE718F639}" type="presParOf" srcId="{15C73B63-91C2-4CC3-AFF9-F29F812874D9}" destId="{95D268FE-B788-40F1-9129-DD878A5367D8}" srcOrd="2" destOrd="0" presId="urn:microsoft.com/office/officeart/2018/2/layout/IconVerticalSolidList"/>
    <dgm:cxn modelId="{DCABAEAE-F960-4D5A-8DA5-6F9BBE57CC62}" type="presParOf" srcId="{15C73B63-91C2-4CC3-AFF9-F29F812874D9}" destId="{D54A9FBE-6B1F-40AF-AEE7-4258BDFC8AAF}" srcOrd="3" destOrd="0" presId="urn:microsoft.com/office/officeart/2018/2/layout/IconVerticalSolidList"/>
    <dgm:cxn modelId="{402E54B3-E066-40FD-A12E-A6B1129914C1}" type="presParOf" srcId="{366652C0-BF92-4976-BBB8-28FA04D9EB85}" destId="{D88AF3BF-D438-476B-87A3-39CB9E50D1CA}" srcOrd="1" destOrd="0" presId="urn:microsoft.com/office/officeart/2018/2/layout/IconVerticalSolidList"/>
    <dgm:cxn modelId="{16B1ECE1-EC82-49FF-B77A-FE5AD6CEF900}" type="presParOf" srcId="{366652C0-BF92-4976-BBB8-28FA04D9EB85}" destId="{B16604F1-D912-429F-961B-41AE507E479C}" srcOrd="2" destOrd="0" presId="urn:microsoft.com/office/officeart/2018/2/layout/IconVerticalSolidList"/>
    <dgm:cxn modelId="{ED2AD450-D2E1-415A-A84D-2368DBB3CFB4}" type="presParOf" srcId="{B16604F1-D912-429F-961B-41AE507E479C}" destId="{A0C55B40-BB07-4FCD-985F-F21C2881C9FD}" srcOrd="0" destOrd="0" presId="urn:microsoft.com/office/officeart/2018/2/layout/IconVerticalSolidList"/>
    <dgm:cxn modelId="{E14309C9-7D34-49D9-A83E-56808089A9F9}" type="presParOf" srcId="{B16604F1-D912-429F-961B-41AE507E479C}" destId="{9DEE8C78-10ED-48BF-8EF0-7885708FCE7E}" srcOrd="1" destOrd="0" presId="urn:microsoft.com/office/officeart/2018/2/layout/IconVerticalSolidList"/>
    <dgm:cxn modelId="{44B5C9E2-DF16-4838-9599-BA7AFB665DD0}" type="presParOf" srcId="{B16604F1-D912-429F-961B-41AE507E479C}" destId="{0C0BFF4E-FB0D-43EC-98F8-63F95CE5555A}" srcOrd="2" destOrd="0" presId="urn:microsoft.com/office/officeart/2018/2/layout/IconVerticalSolidList"/>
    <dgm:cxn modelId="{84903545-7019-430E-AD0C-F22EBBC467A2}" type="presParOf" srcId="{B16604F1-D912-429F-961B-41AE507E479C}" destId="{42E425E7-BAFE-47ED-8E77-A96373D1C48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761F45-D82A-4393-811C-DFB08A56605E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2526A3-EE01-44FF-84C0-325F50A43F03}">
      <dgm:prSet/>
      <dgm:spPr/>
      <dgm:t>
        <a:bodyPr/>
        <a:lstStyle/>
        <a:p>
          <a:r>
            <a:rPr lang="cs-CZ" b="1"/>
            <a:t>Etapa zpracování plánu sociální terapie</a:t>
          </a:r>
          <a:endParaRPr lang="en-US"/>
        </a:p>
      </dgm:t>
    </dgm:pt>
    <dgm:pt modelId="{3E663951-60CE-4386-842F-418AA0992322}" type="parTrans" cxnId="{D25CC230-FF61-46D7-B08E-527AA36994B2}">
      <dgm:prSet/>
      <dgm:spPr/>
      <dgm:t>
        <a:bodyPr/>
        <a:lstStyle/>
        <a:p>
          <a:endParaRPr lang="en-US"/>
        </a:p>
      </dgm:t>
    </dgm:pt>
    <dgm:pt modelId="{E7105286-DEAA-4464-BE0A-1D0F87DCD8A3}" type="sibTrans" cxnId="{D25CC230-FF61-46D7-B08E-527AA36994B2}">
      <dgm:prSet/>
      <dgm:spPr/>
      <dgm:t>
        <a:bodyPr/>
        <a:lstStyle/>
        <a:p>
          <a:endParaRPr lang="en-US"/>
        </a:p>
      </dgm:t>
    </dgm:pt>
    <dgm:pt modelId="{8A62DD71-DAEC-473B-AE4E-2DA6FA1A803A}">
      <dgm:prSet/>
      <dgm:spPr/>
      <dgm:t>
        <a:bodyPr/>
        <a:lstStyle/>
        <a:p>
          <a:r>
            <a:rPr lang="cs-CZ" b="1"/>
            <a:t>Etapa sociální terapie</a:t>
          </a:r>
          <a:endParaRPr lang="en-US"/>
        </a:p>
      </dgm:t>
    </dgm:pt>
    <dgm:pt modelId="{5776DDAA-25FC-4C41-9364-686C40ED83A6}" type="parTrans" cxnId="{32F1217D-F3A6-4658-856F-8EA4865E181E}">
      <dgm:prSet/>
      <dgm:spPr/>
      <dgm:t>
        <a:bodyPr/>
        <a:lstStyle/>
        <a:p>
          <a:endParaRPr lang="en-US"/>
        </a:p>
      </dgm:t>
    </dgm:pt>
    <dgm:pt modelId="{5C37FD83-D919-4FB5-B590-510A2FF9D603}" type="sibTrans" cxnId="{32F1217D-F3A6-4658-856F-8EA4865E181E}">
      <dgm:prSet/>
      <dgm:spPr/>
      <dgm:t>
        <a:bodyPr/>
        <a:lstStyle/>
        <a:p>
          <a:endParaRPr lang="en-US"/>
        </a:p>
      </dgm:t>
    </dgm:pt>
    <dgm:pt modelId="{0023776B-4A3D-4FB6-8D39-CAB4521695C3}">
      <dgm:prSet/>
      <dgm:spPr/>
      <dgm:t>
        <a:bodyPr/>
        <a:lstStyle/>
        <a:p>
          <a:r>
            <a:rPr lang="cs-CZ" b="1"/>
            <a:t>Etapa ověřování výsledků sociální práce</a:t>
          </a:r>
          <a:endParaRPr lang="en-US"/>
        </a:p>
      </dgm:t>
    </dgm:pt>
    <dgm:pt modelId="{D5D23371-22CA-45E5-AC1D-C3EB370BAE41}" type="parTrans" cxnId="{2ACFA2B7-AD35-430D-9207-3CBCBA7C2EA6}">
      <dgm:prSet/>
      <dgm:spPr/>
      <dgm:t>
        <a:bodyPr/>
        <a:lstStyle/>
        <a:p>
          <a:endParaRPr lang="en-US"/>
        </a:p>
      </dgm:t>
    </dgm:pt>
    <dgm:pt modelId="{7E4BBA28-4269-4326-B084-4CEBC72FED19}" type="sibTrans" cxnId="{2ACFA2B7-AD35-430D-9207-3CBCBA7C2EA6}">
      <dgm:prSet/>
      <dgm:spPr/>
      <dgm:t>
        <a:bodyPr/>
        <a:lstStyle/>
        <a:p>
          <a:endParaRPr lang="en-US"/>
        </a:p>
      </dgm:t>
    </dgm:pt>
    <dgm:pt modelId="{FE7668B3-9B81-4853-988B-342E6E362DA3}" type="pres">
      <dgm:prSet presAssocID="{10761F45-D82A-4393-811C-DFB08A5660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8F5CAF-B98B-49A4-BF30-FDC87256B9FC}" type="pres">
      <dgm:prSet presAssocID="{7C2526A3-EE01-44FF-84C0-325F50A43F03}" presName="hierRoot1" presStyleCnt="0"/>
      <dgm:spPr/>
    </dgm:pt>
    <dgm:pt modelId="{880C810A-8723-491B-BD07-CBAC2F786C70}" type="pres">
      <dgm:prSet presAssocID="{7C2526A3-EE01-44FF-84C0-325F50A43F03}" presName="composite" presStyleCnt="0"/>
      <dgm:spPr/>
    </dgm:pt>
    <dgm:pt modelId="{D733AA10-4CB1-421D-BCFE-AB78C70298FD}" type="pres">
      <dgm:prSet presAssocID="{7C2526A3-EE01-44FF-84C0-325F50A43F03}" presName="background" presStyleLbl="node0" presStyleIdx="0" presStyleCnt="3"/>
      <dgm:spPr/>
    </dgm:pt>
    <dgm:pt modelId="{7090E989-0893-49F1-A256-6A560B6152A0}" type="pres">
      <dgm:prSet presAssocID="{7C2526A3-EE01-44FF-84C0-325F50A43F03}" presName="text" presStyleLbl="fgAcc0" presStyleIdx="0" presStyleCnt="3">
        <dgm:presLayoutVars>
          <dgm:chPref val="3"/>
        </dgm:presLayoutVars>
      </dgm:prSet>
      <dgm:spPr/>
    </dgm:pt>
    <dgm:pt modelId="{A7F9813F-7B49-4D6A-9938-6EDD4EBD468E}" type="pres">
      <dgm:prSet presAssocID="{7C2526A3-EE01-44FF-84C0-325F50A43F03}" presName="hierChild2" presStyleCnt="0"/>
      <dgm:spPr/>
    </dgm:pt>
    <dgm:pt modelId="{71392C29-E1D5-440F-B51E-7FE3D9A412DC}" type="pres">
      <dgm:prSet presAssocID="{8A62DD71-DAEC-473B-AE4E-2DA6FA1A803A}" presName="hierRoot1" presStyleCnt="0"/>
      <dgm:spPr/>
    </dgm:pt>
    <dgm:pt modelId="{A29CEDE0-79F5-4E41-A0E6-D88C31C07A32}" type="pres">
      <dgm:prSet presAssocID="{8A62DD71-DAEC-473B-AE4E-2DA6FA1A803A}" presName="composite" presStyleCnt="0"/>
      <dgm:spPr/>
    </dgm:pt>
    <dgm:pt modelId="{45C73688-48AC-4DF6-B35A-C195A5A8D29D}" type="pres">
      <dgm:prSet presAssocID="{8A62DD71-DAEC-473B-AE4E-2DA6FA1A803A}" presName="background" presStyleLbl="node0" presStyleIdx="1" presStyleCnt="3"/>
      <dgm:spPr/>
    </dgm:pt>
    <dgm:pt modelId="{D3CFA9A7-9F52-4E05-A37E-40143D4E28D2}" type="pres">
      <dgm:prSet presAssocID="{8A62DD71-DAEC-473B-AE4E-2DA6FA1A803A}" presName="text" presStyleLbl="fgAcc0" presStyleIdx="1" presStyleCnt="3">
        <dgm:presLayoutVars>
          <dgm:chPref val="3"/>
        </dgm:presLayoutVars>
      </dgm:prSet>
      <dgm:spPr/>
    </dgm:pt>
    <dgm:pt modelId="{5ACDB72D-123E-4418-AE66-BF8478972E5D}" type="pres">
      <dgm:prSet presAssocID="{8A62DD71-DAEC-473B-AE4E-2DA6FA1A803A}" presName="hierChild2" presStyleCnt="0"/>
      <dgm:spPr/>
    </dgm:pt>
    <dgm:pt modelId="{A569FE4D-2F34-42AB-9030-B75534B55A26}" type="pres">
      <dgm:prSet presAssocID="{0023776B-4A3D-4FB6-8D39-CAB4521695C3}" presName="hierRoot1" presStyleCnt="0"/>
      <dgm:spPr/>
    </dgm:pt>
    <dgm:pt modelId="{D6593543-5C15-40CC-A22E-DF88397D4508}" type="pres">
      <dgm:prSet presAssocID="{0023776B-4A3D-4FB6-8D39-CAB4521695C3}" presName="composite" presStyleCnt="0"/>
      <dgm:spPr/>
    </dgm:pt>
    <dgm:pt modelId="{C75F4AE6-3C29-4C10-B8DF-59196393ABDF}" type="pres">
      <dgm:prSet presAssocID="{0023776B-4A3D-4FB6-8D39-CAB4521695C3}" presName="background" presStyleLbl="node0" presStyleIdx="2" presStyleCnt="3"/>
      <dgm:spPr/>
    </dgm:pt>
    <dgm:pt modelId="{34574B80-CAAD-4053-B0BC-E7B8EEFF79D6}" type="pres">
      <dgm:prSet presAssocID="{0023776B-4A3D-4FB6-8D39-CAB4521695C3}" presName="text" presStyleLbl="fgAcc0" presStyleIdx="2" presStyleCnt="3">
        <dgm:presLayoutVars>
          <dgm:chPref val="3"/>
        </dgm:presLayoutVars>
      </dgm:prSet>
      <dgm:spPr/>
    </dgm:pt>
    <dgm:pt modelId="{ACAB391C-FAD9-42BA-9F5A-CC6B2C318FDA}" type="pres">
      <dgm:prSet presAssocID="{0023776B-4A3D-4FB6-8D39-CAB4521695C3}" presName="hierChild2" presStyleCnt="0"/>
      <dgm:spPr/>
    </dgm:pt>
  </dgm:ptLst>
  <dgm:cxnLst>
    <dgm:cxn modelId="{08B5401A-F891-4561-83C8-4ED134767595}" type="presOf" srcId="{7C2526A3-EE01-44FF-84C0-325F50A43F03}" destId="{7090E989-0893-49F1-A256-6A560B6152A0}" srcOrd="0" destOrd="0" presId="urn:microsoft.com/office/officeart/2005/8/layout/hierarchy1"/>
    <dgm:cxn modelId="{AF92CC2B-4C40-402B-B482-26ACAD4F78A9}" type="presOf" srcId="{0023776B-4A3D-4FB6-8D39-CAB4521695C3}" destId="{34574B80-CAAD-4053-B0BC-E7B8EEFF79D6}" srcOrd="0" destOrd="0" presId="urn:microsoft.com/office/officeart/2005/8/layout/hierarchy1"/>
    <dgm:cxn modelId="{D25CC230-FF61-46D7-B08E-527AA36994B2}" srcId="{10761F45-D82A-4393-811C-DFB08A56605E}" destId="{7C2526A3-EE01-44FF-84C0-325F50A43F03}" srcOrd="0" destOrd="0" parTransId="{3E663951-60CE-4386-842F-418AA0992322}" sibTransId="{E7105286-DEAA-4464-BE0A-1D0F87DCD8A3}"/>
    <dgm:cxn modelId="{BA093164-9458-4921-9E99-96A038172B30}" type="presOf" srcId="{10761F45-D82A-4393-811C-DFB08A56605E}" destId="{FE7668B3-9B81-4853-988B-342E6E362DA3}" srcOrd="0" destOrd="0" presId="urn:microsoft.com/office/officeart/2005/8/layout/hierarchy1"/>
    <dgm:cxn modelId="{30DC785A-1D29-45F3-B008-24599D4AFB50}" type="presOf" srcId="{8A62DD71-DAEC-473B-AE4E-2DA6FA1A803A}" destId="{D3CFA9A7-9F52-4E05-A37E-40143D4E28D2}" srcOrd="0" destOrd="0" presId="urn:microsoft.com/office/officeart/2005/8/layout/hierarchy1"/>
    <dgm:cxn modelId="{32F1217D-F3A6-4658-856F-8EA4865E181E}" srcId="{10761F45-D82A-4393-811C-DFB08A56605E}" destId="{8A62DD71-DAEC-473B-AE4E-2DA6FA1A803A}" srcOrd="1" destOrd="0" parTransId="{5776DDAA-25FC-4C41-9364-686C40ED83A6}" sibTransId="{5C37FD83-D919-4FB5-B590-510A2FF9D603}"/>
    <dgm:cxn modelId="{2ACFA2B7-AD35-430D-9207-3CBCBA7C2EA6}" srcId="{10761F45-D82A-4393-811C-DFB08A56605E}" destId="{0023776B-4A3D-4FB6-8D39-CAB4521695C3}" srcOrd="2" destOrd="0" parTransId="{D5D23371-22CA-45E5-AC1D-C3EB370BAE41}" sibTransId="{7E4BBA28-4269-4326-B084-4CEBC72FED19}"/>
    <dgm:cxn modelId="{8AA6C6DF-8321-466A-9A64-91DAE10D98ED}" type="presParOf" srcId="{FE7668B3-9B81-4853-988B-342E6E362DA3}" destId="{7C8F5CAF-B98B-49A4-BF30-FDC87256B9FC}" srcOrd="0" destOrd="0" presId="urn:microsoft.com/office/officeart/2005/8/layout/hierarchy1"/>
    <dgm:cxn modelId="{DF4F1B6C-A0A6-4657-88F5-E9C50FE930C8}" type="presParOf" srcId="{7C8F5CAF-B98B-49A4-BF30-FDC87256B9FC}" destId="{880C810A-8723-491B-BD07-CBAC2F786C70}" srcOrd="0" destOrd="0" presId="urn:microsoft.com/office/officeart/2005/8/layout/hierarchy1"/>
    <dgm:cxn modelId="{5C60C1EF-B50C-4283-8EF1-6FD2EC425632}" type="presParOf" srcId="{880C810A-8723-491B-BD07-CBAC2F786C70}" destId="{D733AA10-4CB1-421D-BCFE-AB78C70298FD}" srcOrd="0" destOrd="0" presId="urn:microsoft.com/office/officeart/2005/8/layout/hierarchy1"/>
    <dgm:cxn modelId="{91BC21FE-D81F-440E-BC93-83F020C41187}" type="presParOf" srcId="{880C810A-8723-491B-BD07-CBAC2F786C70}" destId="{7090E989-0893-49F1-A256-6A560B6152A0}" srcOrd="1" destOrd="0" presId="urn:microsoft.com/office/officeart/2005/8/layout/hierarchy1"/>
    <dgm:cxn modelId="{89DB0EE6-A90B-4F7B-BFBC-903414C309BB}" type="presParOf" srcId="{7C8F5CAF-B98B-49A4-BF30-FDC87256B9FC}" destId="{A7F9813F-7B49-4D6A-9938-6EDD4EBD468E}" srcOrd="1" destOrd="0" presId="urn:microsoft.com/office/officeart/2005/8/layout/hierarchy1"/>
    <dgm:cxn modelId="{615D0D7D-3F42-4ABF-AF4A-D1E312E0C008}" type="presParOf" srcId="{FE7668B3-9B81-4853-988B-342E6E362DA3}" destId="{71392C29-E1D5-440F-B51E-7FE3D9A412DC}" srcOrd="1" destOrd="0" presId="urn:microsoft.com/office/officeart/2005/8/layout/hierarchy1"/>
    <dgm:cxn modelId="{F9F8B5A8-8B9E-49A7-98B6-0DF887A933F0}" type="presParOf" srcId="{71392C29-E1D5-440F-B51E-7FE3D9A412DC}" destId="{A29CEDE0-79F5-4E41-A0E6-D88C31C07A32}" srcOrd="0" destOrd="0" presId="urn:microsoft.com/office/officeart/2005/8/layout/hierarchy1"/>
    <dgm:cxn modelId="{F638E002-0176-435E-A1BC-74F08DDE47C5}" type="presParOf" srcId="{A29CEDE0-79F5-4E41-A0E6-D88C31C07A32}" destId="{45C73688-48AC-4DF6-B35A-C195A5A8D29D}" srcOrd="0" destOrd="0" presId="urn:microsoft.com/office/officeart/2005/8/layout/hierarchy1"/>
    <dgm:cxn modelId="{3B74D49A-626F-49F1-9E61-EE26D4E8EE58}" type="presParOf" srcId="{A29CEDE0-79F5-4E41-A0E6-D88C31C07A32}" destId="{D3CFA9A7-9F52-4E05-A37E-40143D4E28D2}" srcOrd="1" destOrd="0" presId="urn:microsoft.com/office/officeart/2005/8/layout/hierarchy1"/>
    <dgm:cxn modelId="{5FB23770-41EA-4B01-B2CE-1341D0512004}" type="presParOf" srcId="{71392C29-E1D5-440F-B51E-7FE3D9A412DC}" destId="{5ACDB72D-123E-4418-AE66-BF8478972E5D}" srcOrd="1" destOrd="0" presId="urn:microsoft.com/office/officeart/2005/8/layout/hierarchy1"/>
    <dgm:cxn modelId="{82324AF6-5D47-42C9-AF02-6E4EEB6F9726}" type="presParOf" srcId="{FE7668B3-9B81-4853-988B-342E6E362DA3}" destId="{A569FE4D-2F34-42AB-9030-B75534B55A26}" srcOrd="2" destOrd="0" presId="urn:microsoft.com/office/officeart/2005/8/layout/hierarchy1"/>
    <dgm:cxn modelId="{34616CC6-DAF8-4E87-84A1-1258010691AA}" type="presParOf" srcId="{A569FE4D-2F34-42AB-9030-B75534B55A26}" destId="{D6593543-5C15-40CC-A22E-DF88397D4508}" srcOrd="0" destOrd="0" presId="urn:microsoft.com/office/officeart/2005/8/layout/hierarchy1"/>
    <dgm:cxn modelId="{B00A5E29-ADB0-4624-AC54-168E10907C8E}" type="presParOf" srcId="{D6593543-5C15-40CC-A22E-DF88397D4508}" destId="{C75F4AE6-3C29-4C10-B8DF-59196393ABDF}" srcOrd="0" destOrd="0" presId="urn:microsoft.com/office/officeart/2005/8/layout/hierarchy1"/>
    <dgm:cxn modelId="{C6FA8722-AA5B-4D79-A00E-46EDC45227C8}" type="presParOf" srcId="{D6593543-5C15-40CC-A22E-DF88397D4508}" destId="{34574B80-CAAD-4053-B0BC-E7B8EEFF79D6}" srcOrd="1" destOrd="0" presId="urn:microsoft.com/office/officeart/2005/8/layout/hierarchy1"/>
    <dgm:cxn modelId="{1D84F1BE-D55B-495B-93F2-9C08977BA259}" type="presParOf" srcId="{A569FE4D-2F34-42AB-9030-B75534B55A26}" destId="{ACAB391C-FAD9-42BA-9F5A-CC6B2C318FD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BCC743-1378-4783-9FDA-D1130E37A07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75DE52B-3F62-4F04-BE1A-1FB9FCC2BADE}">
      <dgm:prSet/>
      <dgm:spPr/>
      <dgm:t>
        <a:bodyPr/>
        <a:lstStyle/>
        <a:p>
          <a:r>
            <a:rPr lang="cs-CZ"/>
            <a:t>Sociální pracovníci se vyjadřují, že by se měl stát více zainteresovat do situace rodin nejen prostřednictvím sociální práce, ale i sociální politiky. </a:t>
          </a:r>
          <a:endParaRPr lang="en-US"/>
        </a:p>
      </dgm:t>
    </dgm:pt>
    <dgm:pt modelId="{997CA709-E5D3-4035-9F89-7FBAC9B6391A}" type="parTrans" cxnId="{A5C67313-BE60-47DC-A60B-37FC26C98043}">
      <dgm:prSet/>
      <dgm:spPr/>
      <dgm:t>
        <a:bodyPr/>
        <a:lstStyle/>
        <a:p>
          <a:endParaRPr lang="en-US"/>
        </a:p>
      </dgm:t>
    </dgm:pt>
    <dgm:pt modelId="{77F982B5-9195-48DA-964E-D1CFB8DDF6F5}" type="sibTrans" cxnId="{A5C67313-BE60-47DC-A60B-37FC26C98043}">
      <dgm:prSet/>
      <dgm:spPr/>
      <dgm:t>
        <a:bodyPr/>
        <a:lstStyle/>
        <a:p>
          <a:endParaRPr lang="en-US"/>
        </a:p>
      </dgm:t>
    </dgm:pt>
    <dgm:pt modelId="{33E31BB1-696C-41FC-ABAC-39F60C6EA0ED}">
      <dgm:prSet/>
      <dgm:spPr/>
      <dgm:t>
        <a:bodyPr/>
        <a:lstStyle/>
        <a:p>
          <a:r>
            <a:rPr lang="cs-CZ" b="1"/>
            <a:t>V rámci sociální práce orgány státu reagují na problematickou situaci v rodině, která může ohrožovat dítě a jeho výchovu.</a:t>
          </a:r>
          <a:r>
            <a:rPr lang="cs-CZ"/>
            <a:t> </a:t>
          </a:r>
          <a:endParaRPr lang="en-US"/>
        </a:p>
      </dgm:t>
    </dgm:pt>
    <dgm:pt modelId="{C27B3476-7350-416E-94B4-D7249D90541B}" type="parTrans" cxnId="{EFED7F50-96FE-44C8-93B2-33E620837FB7}">
      <dgm:prSet/>
      <dgm:spPr/>
      <dgm:t>
        <a:bodyPr/>
        <a:lstStyle/>
        <a:p>
          <a:endParaRPr lang="en-US"/>
        </a:p>
      </dgm:t>
    </dgm:pt>
    <dgm:pt modelId="{D0187AB9-B746-47C7-A5A7-6B284EF2992E}" type="sibTrans" cxnId="{EFED7F50-96FE-44C8-93B2-33E620837FB7}">
      <dgm:prSet/>
      <dgm:spPr/>
      <dgm:t>
        <a:bodyPr/>
        <a:lstStyle/>
        <a:p>
          <a:endParaRPr lang="en-US"/>
        </a:p>
      </dgm:t>
    </dgm:pt>
    <dgm:pt modelId="{1144904F-FDE0-4B1E-90C3-7066F8675E7C}">
      <dgm:prSet/>
      <dgm:spPr/>
      <dgm:t>
        <a:bodyPr/>
        <a:lstStyle/>
        <a:p>
          <a:r>
            <a:rPr lang="cs-CZ"/>
            <a:t>Dítě může být ohroženo konfliktem rodičů během rozvodu nebo tím, že rodič neplní další povinnosti vyplývající ze zákona (např. neplatí výživné). </a:t>
          </a:r>
          <a:endParaRPr lang="en-US"/>
        </a:p>
      </dgm:t>
    </dgm:pt>
    <dgm:pt modelId="{1B52712A-6C68-4547-B2ED-FAD8CCC649CE}" type="parTrans" cxnId="{1F9F6F23-77CE-4FDF-B757-138D22FE65BE}">
      <dgm:prSet/>
      <dgm:spPr/>
      <dgm:t>
        <a:bodyPr/>
        <a:lstStyle/>
        <a:p>
          <a:endParaRPr lang="en-US"/>
        </a:p>
      </dgm:t>
    </dgm:pt>
    <dgm:pt modelId="{9936ABF2-873C-42B8-9104-0B3880BFB7BE}" type="sibTrans" cxnId="{1F9F6F23-77CE-4FDF-B757-138D22FE65BE}">
      <dgm:prSet/>
      <dgm:spPr/>
      <dgm:t>
        <a:bodyPr/>
        <a:lstStyle/>
        <a:p>
          <a:endParaRPr lang="en-US"/>
        </a:p>
      </dgm:t>
    </dgm:pt>
    <dgm:pt modelId="{E32DB477-3EFF-4F9F-B67E-4F438783EA02}">
      <dgm:prSet/>
      <dgm:spPr/>
      <dgm:t>
        <a:bodyPr/>
        <a:lstStyle/>
        <a:p>
          <a:r>
            <a:rPr lang="cs-CZ" b="1"/>
            <a:t>Dále orgány státu reagují na skutečnost, že se dítě nebo mladistvý provinili proti zákonu nebo že je dospělý člen rodiny ohrožen psychickým nebo fyzickým týráním. </a:t>
          </a:r>
          <a:endParaRPr lang="en-US"/>
        </a:p>
      </dgm:t>
    </dgm:pt>
    <dgm:pt modelId="{9A897D81-B161-4F43-87AA-B663D5EFEC0C}" type="parTrans" cxnId="{F79CD446-E37C-44BD-9D1A-F0C4615F3DC7}">
      <dgm:prSet/>
      <dgm:spPr/>
      <dgm:t>
        <a:bodyPr/>
        <a:lstStyle/>
        <a:p>
          <a:endParaRPr lang="en-US"/>
        </a:p>
      </dgm:t>
    </dgm:pt>
    <dgm:pt modelId="{F17296A2-1550-4A66-BAAC-A170DAE3A563}" type="sibTrans" cxnId="{F79CD446-E37C-44BD-9D1A-F0C4615F3DC7}">
      <dgm:prSet/>
      <dgm:spPr/>
      <dgm:t>
        <a:bodyPr/>
        <a:lstStyle/>
        <a:p>
          <a:endParaRPr lang="en-US"/>
        </a:p>
      </dgm:t>
    </dgm:pt>
    <dgm:pt modelId="{085960F7-437C-4A44-961E-293BDF7B26D0}">
      <dgm:prSet/>
      <dgm:spPr/>
      <dgm:t>
        <a:bodyPr/>
        <a:lstStyle/>
        <a:p>
          <a:r>
            <a:rPr lang="cs-CZ"/>
            <a:t>Státní i nestátní instituce jsou zřízené proto, aby pomáhaly dospělým řešit jejich manželské a rodinné problémy. </a:t>
          </a:r>
          <a:endParaRPr lang="en-US"/>
        </a:p>
      </dgm:t>
    </dgm:pt>
    <dgm:pt modelId="{B1036FAF-4FBE-4A0F-8F51-A9A9D3982319}" type="parTrans" cxnId="{B04CFF6C-184D-4EEE-988B-953E90E9A78B}">
      <dgm:prSet/>
      <dgm:spPr/>
      <dgm:t>
        <a:bodyPr/>
        <a:lstStyle/>
        <a:p>
          <a:endParaRPr lang="en-US"/>
        </a:p>
      </dgm:t>
    </dgm:pt>
    <dgm:pt modelId="{2D8E97A6-6FD9-4794-8B94-39792786F0C5}" type="sibTrans" cxnId="{B04CFF6C-184D-4EEE-988B-953E90E9A78B}">
      <dgm:prSet/>
      <dgm:spPr/>
      <dgm:t>
        <a:bodyPr/>
        <a:lstStyle/>
        <a:p>
          <a:endParaRPr lang="en-US"/>
        </a:p>
      </dgm:t>
    </dgm:pt>
    <dgm:pt modelId="{18C1E3CE-3F81-4D9F-82AF-E8CC77CCDAF2}" type="pres">
      <dgm:prSet presAssocID="{F5BCC743-1378-4783-9FDA-D1130E37A079}" presName="diagram" presStyleCnt="0">
        <dgm:presLayoutVars>
          <dgm:dir/>
          <dgm:resizeHandles val="exact"/>
        </dgm:presLayoutVars>
      </dgm:prSet>
      <dgm:spPr/>
    </dgm:pt>
    <dgm:pt modelId="{DED6EF1A-66F2-46C3-A0C4-46D31FF85C21}" type="pres">
      <dgm:prSet presAssocID="{875DE52B-3F62-4F04-BE1A-1FB9FCC2BADE}" presName="node" presStyleLbl="node1" presStyleIdx="0" presStyleCnt="5">
        <dgm:presLayoutVars>
          <dgm:bulletEnabled val="1"/>
        </dgm:presLayoutVars>
      </dgm:prSet>
      <dgm:spPr/>
    </dgm:pt>
    <dgm:pt modelId="{FE77BB75-4B0C-475B-ABA1-3A6F4DD63193}" type="pres">
      <dgm:prSet presAssocID="{77F982B5-9195-48DA-964E-D1CFB8DDF6F5}" presName="sibTrans" presStyleCnt="0"/>
      <dgm:spPr/>
    </dgm:pt>
    <dgm:pt modelId="{0A294E17-21D0-402D-B150-420659C84528}" type="pres">
      <dgm:prSet presAssocID="{33E31BB1-696C-41FC-ABAC-39F60C6EA0ED}" presName="node" presStyleLbl="node1" presStyleIdx="1" presStyleCnt="5">
        <dgm:presLayoutVars>
          <dgm:bulletEnabled val="1"/>
        </dgm:presLayoutVars>
      </dgm:prSet>
      <dgm:spPr/>
    </dgm:pt>
    <dgm:pt modelId="{38D5A397-00D6-4D29-B168-5170A354B878}" type="pres">
      <dgm:prSet presAssocID="{D0187AB9-B746-47C7-A5A7-6B284EF2992E}" presName="sibTrans" presStyleCnt="0"/>
      <dgm:spPr/>
    </dgm:pt>
    <dgm:pt modelId="{7D0D2FEE-3C4B-4F66-B16F-823E99456031}" type="pres">
      <dgm:prSet presAssocID="{1144904F-FDE0-4B1E-90C3-7066F8675E7C}" presName="node" presStyleLbl="node1" presStyleIdx="2" presStyleCnt="5">
        <dgm:presLayoutVars>
          <dgm:bulletEnabled val="1"/>
        </dgm:presLayoutVars>
      </dgm:prSet>
      <dgm:spPr/>
    </dgm:pt>
    <dgm:pt modelId="{E7B8E8B8-2190-4C41-ADDE-3271B400A0C9}" type="pres">
      <dgm:prSet presAssocID="{9936ABF2-873C-42B8-9104-0B3880BFB7BE}" presName="sibTrans" presStyleCnt="0"/>
      <dgm:spPr/>
    </dgm:pt>
    <dgm:pt modelId="{29844961-E114-4F67-B600-67611954C7B2}" type="pres">
      <dgm:prSet presAssocID="{E32DB477-3EFF-4F9F-B67E-4F438783EA02}" presName="node" presStyleLbl="node1" presStyleIdx="3" presStyleCnt="5">
        <dgm:presLayoutVars>
          <dgm:bulletEnabled val="1"/>
        </dgm:presLayoutVars>
      </dgm:prSet>
      <dgm:spPr/>
    </dgm:pt>
    <dgm:pt modelId="{F1F58EBB-317A-4246-847A-D71BE88A05B5}" type="pres">
      <dgm:prSet presAssocID="{F17296A2-1550-4A66-BAAC-A170DAE3A563}" presName="sibTrans" presStyleCnt="0"/>
      <dgm:spPr/>
    </dgm:pt>
    <dgm:pt modelId="{A4D95D6F-97C8-43AF-BFB8-493CA1D004A4}" type="pres">
      <dgm:prSet presAssocID="{085960F7-437C-4A44-961E-293BDF7B26D0}" presName="node" presStyleLbl="node1" presStyleIdx="4" presStyleCnt="5">
        <dgm:presLayoutVars>
          <dgm:bulletEnabled val="1"/>
        </dgm:presLayoutVars>
      </dgm:prSet>
      <dgm:spPr/>
    </dgm:pt>
  </dgm:ptLst>
  <dgm:cxnLst>
    <dgm:cxn modelId="{B84B9B12-541B-455B-93BE-1507E0D0A138}" type="presOf" srcId="{1144904F-FDE0-4B1E-90C3-7066F8675E7C}" destId="{7D0D2FEE-3C4B-4F66-B16F-823E99456031}" srcOrd="0" destOrd="0" presId="urn:microsoft.com/office/officeart/2005/8/layout/default"/>
    <dgm:cxn modelId="{A5C67313-BE60-47DC-A60B-37FC26C98043}" srcId="{F5BCC743-1378-4783-9FDA-D1130E37A079}" destId="{875DE52B-3F62-4F04-BE1A-1FB9FCC2BADE}" srcOrd="0" destOrd="0" parTransId="{997CA709-E5D3-4035-9F89-7FBAC9B6391A}" sibTransId="{77F982B5-9195-48DA-964E-D1CFB8DDF6F5}"/>
    <dgm:cxn modelId="{1F9F6F23-77CE-4FDF-B757-138D22FE65BE}" srcId="{F5BCC743-1378-4783-9FDA-D1130E37A079}" destId="{1144904F-FDE0-4B1E-90C3-7066F8675E7C}" srcOrd="2" destOrd="0" parTransId="{1B52712A-6C68-4547-B2ED-FAD8CCC649CE}" sibTransId="{9936ABF2-873C-42B8-9104-0B3880BFB7BE}"/>
    <dgm:cxn modelId="{F79CD446-E37C-44BD-9D1A-F0C4615F3DC7}" srcId="{F5BCC743-1378-4783-9FDA-D1130E37A079}" destId="{E32DB477-3EFF-4F9F-B67E-4F438783EA02}" srcOrd="3" destOrd="0" parTransId="{9A897D81-B161-4F43-87AA-B663D5EFEC0C}" sibTransId="{F17296A2-1550-4A66-BAAC-A170DAE3A563}"/>
    <dgm:cxn modelId="{B04CFF6C-184D-4EEE-988B-953E90E9A78B}" srcId="{F5BCC743-1378-4783-9FDA-D1130E37A079}" destId="{085960F7-437C-4A44-961E-293BDF7B26D0}" srcOrd="4" destOrd="0" parTransId="{B1036FAF-4FBE-4A0F-8F51-A9A9D3982319}" sibTransId="{2D8E97A6-6FD9-4794-8B94-39792786F0C5}"/>
    <dgm:cxn modelId="{1143C56E-E52D-4F49-BAF8-C5E73515FA0C}" type="presOf" srcId="{33E31BB1-696C-41FC-ABAC-39F60C6EA0ED}" destId="{0A294E17-21D0-402D-B150-420659C84528}" srcOrd="0" destOrd="0" presId="urn:microsoft.com/office/officeart/2005/8/layout/default"/>
    <dgm:cxn modelId="{EFED7F50-96FE-44C8-93B2-33E620837FB7}" srcId="{F5BCC743-1378-4783-9FDA-D1130E37A079}" destId="{33E31BB1-696C-41FC-ABAC-39F60C6EA0ED}" srcOrd="1" destOrd="0" parTransId="{C27B3476-7350-416E-94B4-D7249D90541B}" sibTransId="{D0187AB9-B746-47C7-A5A7-6B284EF2992E}"/>
    <dgm:cxn modelId="{BFBF6889-DFDE-4EE9-A795-771C103CA726}" type="presOf" srcId="{085960F7-437C-4A44-961E-293BDF7B26D0}" destId="{A4D95D6F-97C8-43AF-BFB8-493CA1D004A4}" srcOrd="0" destOrd="0" presId="urn:microsoft.com/office/officeart/2005/8/layout/default"/>
    <dgm:cxn modelId="{73971191-675E-408A-915C-75F28626B861}" type="presOf" srcId="{E32DB477-3EFF-4F9F-B67E-4F438783EA02}" destId="{29844961-E114-4F67-B600-67611954C7B2}" srcOrd="0" destOrd="0" presId="urn:microsoft.com/office/officeart/2005/8/layout/default"/>
    <dgm:cxn modelId="{C0AF27DD-7B5F-4489-A895-4BFD5335CA9A}" type="presOf" srcId="{F5BCC743-1378-4783-9FDA-D1130E37A079}" destId="{18C1E3CE-3F81-4D9F-82AF-E8CC77CCDAF2}" srcOrd="0" destOrd="0" presId="urn:microsoft.com/office/officeart/2005/8/layout/default"/>
    <dgm:cxn modelId="{6E7079EC-864C-4D9E-BD19-255A6CF49B0E}" type="presOf" srcId="{875DE52B-3F62-4F04-BE1A-1FB9FCC2BADE}" destId="{DED6EF1A-66F2-46C3-A0C4-46D31FF85C21}" srcOrd="0" destOrd="0" presId="urn:microsoft.com/office/officeart/2005/8/layout/default"/>
    <dgm:cxn modelId="{DEA0F755-5753-4912-9926-4425C8BADB00}" type="presParOf" srcId="{18C1E3CE-3F81-4D9F-82AF-E8CC77CCDAF2}" destId="{DED6EF1A-66F2-46C3-A0C4-46D31FF85C21}" srcOrd="0" destOrd="0" presId="urn:microsoft.com/office/officeart/2005/8/layout/default"/>
    <dgm:cxn modelId="{97CC4105-D4A2-4B18-8EDE-C4F8EB3D739A}" type="presParOf" srcId="{18C1E3CE-3F81-4D9F-82AF-E8CC77CCDAF2}" destId="{FE77BB75-4B0C-475B-ABA1-3A6F4DD63193}" srcOrd="1" destOrd="0" presId="urn:microsoft.com/office/officeart/2005/8/layout/default"/>
    <dgm:cxn modelId="{B83BA1F5-17FF-4A0B-9A82-6E014E1EA4DB}" type="presParOf" srcId="{18C1E3CE-3F81-4D9F-82AF-E8CC77CCDAF2}" destId="{0A294E17-21D0-402D-B150-420659C84528}" srcOrd="2" destOrd="0" presId="urn:microsoft.com/office/officeart/2005/8/layout/default"/>
    <dgm:cxn modelId="{ECBD5D67-9BA8-4DC9-B9FD-52185B11CE0F}" type="presParOf" srcId="{18C1E3CE-3F81-4D9F-82AF-E8CC77CCDAF2}" destId="{38D5A397-00D6-4D29-B168-5170A354B878}" srcOrd="3" destOrd="0" presId="urn:microsoft.com/office/officeart/2005/8/layout/default"/>
    <dgm:cxn modelId="{6EB56D81-15CC-46C8-9D5C-B523545EAB4A}" type="presParOf" srcId="{18C1E3CE-3F81-4D9F-82AF-E8CC77CCDAF2}" destId="{7D0D2FEE-3C4B-4F66-B16F-823E99456031}" srcOrd="4" destOrd="0" presId="urn:microsoft.com/office/officeart/2005/8/layout/default"/>
    <dgm:cxn modelId="{EA8C1138-CAF5-4C56-8FAA-A9E0D99D05F4}" type="presParOf" srcId="{18C1E3CE-3F81-4D9F-82AF-E8CC77CCDAF2}" destId="{E7B8E8B8-2190-4C41-ADDE-3271B400A0C9}" srcOrd="5" destOrd="0" presId="urn:microsoft.com/office/officeart/2005/8/layout/default"/>
    <dgm:cxn modelId="{39E82209-1412-4EFE-8591-34736EA8571A}" type="presParOf" srcId="{18C1E3CE-3F81-4D9F-82AF-E8CC77CCDAF2}" destId="{29844961-E114-4F67-B600-67611954C7B2}" srcOrd="6" destOrd="0" presId="urn:microsoft.com/office/officeart/2005/8/layout/default"/>
    <dgm:cxn modelId="{3EFBA79C-3B63-4581-B62B-6470614CEA53}" type="presParOf" srcId="{18C1E3CE-3F81-4D9F-82AF-E8CC77CCDAF2}" destId="{F1F58EBB-317A-4246-847A-D71BE88A05B5}" srcOrd="7" destOrd="0" presId="urn:microsoft.com/office/officeart/2005/8/layout/default"/>
    <dgm:cxn modelId="{F8282B8A-6929-4700-A2DA-212B19CC7136}" type="presParOf" srcId="{18C1E3CE-3F81-4D9F-82AF-E8CC77CCDAF2}" destId="{A4D95D6F-97C8-43AF-BFB8-493CA1D004A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A339B9-4E96-4E26-9102-094C7104800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D31A9C8-248D-448F-AD07-8DDA8F8A4605}">
      <dgm:prSet/>
      <dgm:spPr/>
      <dgm:t>
        <a:bodyPr/>
        <a:lstStyle/>
        <a:p>
          <a:r>
            <a:rPr lang="cs-CZ" dirty="0"/>
            <a:t>Mezi metody sociální práce dále patří krizová intervence, kdy vnitřní a vnější spouštěče krizí ohrožují život jedince i celých skupin, a pokud člověk nenachází ve svém prostředí pomocné mechanismy, je zde sociální pracovník, který situaci řeší. </a:t>
          </a:r>
          <a:endParaRPr lang="en-US" dirty="0"/>
        </a:p>
      </dgm:t>
    </dgm:pt>
    <dgm:pt modelId="{1EB55A4C-E99C-48DE-B85C-D487ED8BC200}" type="parTrans" cxnId="{51E7CC9D-82B0-4770-94CB-2993D3656470}">
      <dgm:prSet/>
      <dgm:spPr/>
      <dgm:t>
        <a:bodyPr/>
        <a:lstStyle/>
        <a:p>
          <a:endParaRPr lang="en-US"/>
        </a:p>
      </dgm:t>
    </dgm:pt>
    <dgm:pt modelId="{8FB390FD-37D5-4823-BC8A-96025BBA2B0C}" type="sibTrans" cxnId="{51E7CC9D-82B0-4770-94CB-2993D3656470}">
      <dgm:prSet/>
      <dgm:spPr/>
      <dgm:t>
        <a:bodyPr/>
        <a:lstStyle/>
        <a:p>
          <a:endParaRPr lang="en-US"/>
        </a:p>
      </dgm:t>
    </dgm:pt>
    <dgm:pt modelId="{B6716AD8-E0E1-443A-8027-5D60B10ABEB4}">
      <dgm:prSet/>
      <dgm:spPr/>
      <dgm:t>
        <a:bodyPr/>
        <a:lstStyle/>
        <a:p>
          <a:r>
            <a:rPr lang="cs-CZ" b="1" dirty="0"/>
            <a:t>Odborná stránka krizové intervence předpokládá speciální výcvik sociálního pracovníka, který zvládá spolu s klientem celý proces napomáhající k vyrovnání situace (</a:t>
          </a:r>
          <a:r>
            <a:rPr lang="cs-CZ" b="1" dirty="0" err="1"/>
            <a:t>Vodáčková</a:t>
          </a:r>
          <a:r>
            <a:rPr lang="cs-CZ" b="1" dirty="0"/>
            <a:t>, 2007).</a:t>
          </a:r>
          <a:r>
            <a:rPr lang="cs-CZ" dirty="0"/>
            <a:t> </a:t>
          </a:r>
          <a:endParaRPr lang="en-US" dirty="0"/>
        </a:p>
      </dgm:t>
    </dgm:pt>
    <dgm:pt modelId="{C8723DA5-D512-4788-900F-DF686C0CD176}" type="parTrans" cxnId="{F35672EC-79C6-45B8-BB43-1543533ADADA}">
      <dgm:prSet/>
      <dgm:spPr/>
      <dgm:t>
        <a:bodyPr/>
        <a:lstStyle/>
        <a:p>
          <a:endParaRPr lang="en-US"/>
        </a:p>
      </dgm:t>
    </dgm:pt>
    <dgm:pt modelId="{5EAD127D-083F-45CA-801B-30FA4C3FEC1C}" type="sibTrans" cxnId="{F35672EC-79C6-45B8-BB43-1543533ADADA}">
      <dgm:prSet/>
      <dgm:spPr/>
      <dgm:t>
        <a:bodyPr/>
        <a:lstStyle/>
        <a:p>
          <a:endParaRPr lang="en-US"/>
        </a:p>
      </dgm:t>
    </dgm:pt>
    <dgm:pt modelId="{4BD9DD7E-CD15-4335-9DB0-5DAB39DBA690}">
      <dgm:prSet/>
      <dgm:spPr/>
      <dgm:t>
        <a:bodyPr/>
        <a:lstStyle/>
        <a:p>
          <a:r>
            <a:rPr lang="cs-CZ" dirty="0"/>
            <a:t>Krizová intervence ovšem může být v jednodušších případech řešena i laikem (jedinec často vstupuje do problémů svých blízkých, přátel, žáků, studentů, klientů a hledá možná východiska). </a:t>
          </a:r>
          <a:endParaRPr lang="en-US" dirty="0"/>
        </a:p>
      </dgm:t>
    </dgm:pt>
    <dgm:pt modelId="{4C62787E-B75D-47B6-A5AC-063EF22FAD3B}" type="parTrans" cxnId="{8AF2E417-BFDA-4B1D-8372-7A64F9DF7699}">
      <dgm:prSet/>
      <dgm:spPr/>
      <dgm:t>
        <a:bodyPr/>
        <a:lstStyle/>
        <a:p>
          <a:endParaRPr lang="en-US"/>
        </a:p>
      </dgm:t>
    </dgm:pt>
    <dgm:pt modelId="{8DF1A6EE-9391-455A-AAF3-3D3E5E5C495C}" type="sibTrans" cxnId="{8AF2E417-BFDA-4B1D-8372-7A64F9DF7699}">
      <dgm:prSet/>
      <dgm:spPr/>
      <dgm:t>
        <a:bodyPr/>
        <a:lstStyle/>
        <a:p>
          <a:endParaRPr lang="en-US"/>
        </a:p>
      </dgm:t>
    </dgm:pt>
    <dgm:pt modelId="{B2CED0CD-A349-4C36-BBBA-E90DC3B55048}" type="pres">
      <dgm:prSet presAssocID="{AEA339B9-4E96-4E26-9102-094C71048008}" presName="root" presStyleCnt="0">
        <dgm:presLayoutVars>
          <dgm:dir/>
          <dgm:resizeHandles val="exact"/>
        </dgm:presLayoutVars>
      </dgm:prSet>
      <dgm:spPr/>
    </dgm:pt>
    <dgm:pt modelId="{17D7FBAF-4BFF-4905-9A1C-23BBDA834C44}" type="pres">
      <dgm:prSet presAssocID="{5D31A9C8-248D-448F-AD07-8DDA8F8A4605}" presName="compNode" presStyleCnt="0"/>
      <dgm:spPr/>
    </dgm:pt>
    <dgm:pt modelId="{AEA2E48B-D213-4654-86C9-B77B2A1DCFFC}" type="pres">
      <dgm:prSet presAssocID="{5D31A9C8-248D-448F-AD07-8DDA8F8A4605}" presName="bgRect" presStyleLbl="bgShp" presStyleIdx="0" presStyleCnt="3"/>
      <dgm:spPr/>
    </dgm:pt>
    <dgm:pt modelId="{B9A74A2D-D60A-4C4E-9E61-5305E4B8CCE5}" type="pres">
      <dgm:prSet presAssocID="{5D31A9C8-248D-448F-AD07-8DDA8F8A460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řipojení"/>
        </a:ext>
      </dgm:extLst>
    </dgm:pt>
    <dgm:pt modelId="{FEF1CF43-4EDA-4463-ABE5-6BF1BF654E52}" type="pres">
      <dgm:prSet presAssocID="{5D31A9C8-248D-448F-AD07-8DDA8F8A4605}" presName="spaceRect" presStyleCnt="0"/>
      <dgm:spPr/>
    </dgm:pt>
    <dgm:pt modelId="{FE3CAAAB-2234-4873-862B-94186C957297}" type="pres">
      <dgm:prSet presAssocID="{5D31A9C8-248D-448F-AD07-8DDA8F8A4605}" presName="parTx" presStyleLbl="revTx" presStyleIdx="0" presStyleCnt="3" custScaleX="113806">
        <dgm:presLayoutVars>
          <dgm:chMax val="0"/>
          <dgm:chPref val="0"/>
        </dgm:presLayoutVars>
      </dgm:prSet>
      <dgm:spPr/>
    </dgm:pt>
    <dgm:pt modelId="{D24869A6-C411-4751-9416-5DB0F1B0C003}" type="pres">
      <dgm:prSet presAssocID="{8FB390FD-37D5-4823-BC8A-96025BBA2B0C}" presName="sibTrans" presStyleCnt="0"/>
      <dgm:spPr/>
    </dgm:pt>
    <dgm:pt modelId="{A388C17D-64E7-439E-B55D-0D2FADB78CA7}" type="pres">
      <dgm:prSet presAssocID="{B6716AD8-E0E1-443A-8027-5D60B10ABEB4}" presName="compNode" presStyleCnt="0"/>
      <dgm:spPr/>
    </dgm:pt>
    <dgm:pt modelId="{6BB79060-6417-41F3-86FF-DB01DC8ED874}" type="pres">
      <dgm:prSet presAssocID="{B6716AD8-E0E1-443A-8027-5D60B10ABEB4}" presName="bgRect" presStyleLbl="bgShp" presStyleIdx="1" presStyleCnt="3"/>
      <dgm:spPr/>
    </dgm:pt>
    <dgm:pt modelId="{66156DB1-A431-4B8D-9738-4F9F538B024E}" type="pres">
      <dgm:prSet presAssocID="{B6716AD8-E0E1-443A-8027-5D60B10ABEB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691BD9E6-FFDF-4839-A68A-D880955E5EB5}" type="pres">
      <dgm:prSet presAssocID="{B6716AD8-E0E1-443A-8027-5D60B10ABEB4}" presName="spaceRect" presStyleCnt="0"/>
      <dgm:spPr/>
    </dgm:pt>
    <dgm:pt modelId="{9BF15A20-90DC-49CF-83C6-77E707DF56AE}" type="pres">
      <dgm:prSet presAssocID="{B6716AD8-E0E1-443A-8027-5D60B10ABEB4}" presName="parTx" presStyleLbl="revTx" presStyleIdx="1" presStyleCnt="3" custScaleX="116784">
        <dgm:presLayoutVars>
          <dgm:chMax val="0"/>
          <dgm:chPref val="0"/>
        </dgm:presLayoutVars>
      </dgm:prSet>
      <dgm:spPr/>
    </dgm:pt>
    <dgm:pt modelId="{2557580D-C4E9-4603-9E86-CE4FA2B69EB2}" type="pres">
      <dgm:prSet presAssocID="{5EAD127D-083F-45CA-801B-30FA4C3FEC1C}" presName="sibTrans" presStyleCnt="0"/>
      <dgm:spPr/>
    </dgm:pt>
    <dgm:pt modelId="{8E6643B6-B99A-47AD-A6EF-A17E48FC73A0}" type="pres">
      <dgm:prSet presAssocID="{4BD9DD7E-CD15-4335-9DB0-5DAB39DBA690}" presName="compNode" presStyleCnt="0"/>
      <dgm:spPr/>
    </dgm:pt>
    <dgm:pt modelId="{1B4396D6-E2A8-4B8E-B4DB-EE9E87817869}" type="pres">
      <dgm:prSet presAssocID="{4BD9DD7E-CD15-4335-9DB0-5DAB39DBA690}" presName="bgRect" presStyleLbl="bgShp" presStyleIdx="2" presStyleCnt="3"/>
      <dgm:spPr/>
    </dgm:pt>
    <dgm:pt modelId="{04833294-1F8E-465A-BD19-6551F45D4CB2}" type="pres">
      <dgm:prSet presAssocID="{4BD9DD7E-CD15-4335-9DB0-5DAB39DBA69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018C1F13-1656-4E5E-9647-F8EBFA92248A}" type="pres">
      <dgm:prSet presAssocID="{4BD9DD7E-CD15-4335-9DB0-5DAB39DBA690}" presName="spaceRect" presStyleCnt="0"/>
      <dgm:spPr/>
    </dgm:pt>
    <dgm:pt modelId="{411E35A8-865D-4F3F-9A6D-3E7B64D9573C}" type="pres">
      <dgm:prSet presAssocID="{4BD9DD7E-CD15-4335-9DB0-5DAB39DBA690}" presName="parTx" presStyleLbl="revTx" presStyleIdx="2" presStyleCnt="3" custScaleX="115296">
        <dgm:presLayoutVars>
          <dgm:chMax val="0"/>
          <dgm:chPref val="0"/>
        </dgm:presLayoutVars>
      </dgm:prSet>
      <dgm:spPr/>
    </dgm:pt>
  </dgm:ptLst>
  <dgm:cxnLst>
    <dgm:cxn modelId="{8AF2E417-BFDA-4B1D-8372-7A64F9DF7699}" srcId="{AEA339B9-4E96-4E26-9102-094C71048008}" destId="{4BD9DD7E-CD15-4335-9DB0-5DAB39DBA690}" srcOrd="2" destOrd="0" parTransId="{4C62787E-B75D-47B6-A5AC-063EF22FAD3B}" sibTransId="{8DF1A6EE-9391-455A-AAF3-3D3E5E5C495C}"/>
    <dgm:cxn modelId="{70E97469-6FBA-430C-99D3-D296380FD8CC}" type="presOf" srcId="{B6716AD8-E0E1-443A-8027-5D60B10ABEB4}" destId="{9BF15A20-90DC-49CF-83C6-77E707DF56AE}" srcOrd="0" destOrd="0" presId="urn:microsoft.com/office/officeart/2018/2/layout/IconVerticalSolidList"/>
    <dgm:cxn modelId="{F2CFAD95-F10B-467C-A6EA-20DF4DBDACFC}" type="presOf" srcId="{5D31A9C8-248D-448F-AD07-8DDA8F8A4605}" destId="{FE3CAAAB-2234-4873-862B-94186C957297}" srcOrd="0" destOrd="0" presId="urn:microsoft.com/office/officeart/2018/2/layout/IconVerticalSolidList"/>
    <dgm:cxn modelId="{51E7CC9D-82B0-4770-94CB-2993D3656470}" srcId="{AEA339B9-4E96-4E26-9102-094C71048008}" destId="{5D31A9C8-248D-448F-AD07-8DDA8F8A4605}" srcOrd="0" destOrd="0" parTransId="{1EB55A4C-E99C-48DE-B85C-D487ED8BC200}" sibTransId="{8FB390FD-37D5-4823-BC8A-96025BBA2B0C}"/>
    <dgm:cxn modelId="{9C5E33A4-DC80-470C-B26F-84451EDCC4E3}" type="presOf" srcId="{4BD9DD7E-CD15-4335-9DB0-5DAB39DBA690}" destId="{411E35A8-865D-4F3F-9A6D-3E7B64D9573C}" srcOrd="0" destOrd="0" presId="urn:microsoft.com/office/officeart/2018/2/layout/IconVerticalSolidList"/>
    <dgm:cxn modelId="{4D96D6A5-B438-4F24-A79B-6B13F04744FA}" type="presOf" srcId="{AEA339B9-4E96-4E26-9102-094C71048008}" destId="{B2CED0CD-A349-4C36-BBBA-E90DC3B55048}" srcOrd="0" destOrd="0" presId="urn:microsoft.com/office/officeart/2018/2/layout/IconVerticalSolidList"/>
    <dgm:cxn modelId="{F35672EC-79C6-45B8-BB43-1543533ADADA}" srcId="{AEA339B9-4E96-4E26-9102-094C71048008}" destId="{B6716AD8-E0E1-443A-8027-5D60B10ABEB4}" srcOrd="1" destOrd="0" parTransId="{C8723DA5-D512-4788-900F-DF686C0CD176}" sibTransId="{5EAD127D-083F-45CA-801B-30FA4C3FEC1C}"/>
    <dgm:cxn modelId="{04CDB2B1-6FF5-45AF-A432-E7CAE7F07C6A}" type="presParOf" srcId="{B2CED0CD-A349-4C36-BBBA-E90DC3B55048}" destId="{17D7FBAF-4BFF-4905-9A1C-23BBDA834C44}" srcOrd="0" destOrd="0" presId="urn:microsoft.com/office/officeart/2018/2/layout/IconVerticalSolidList"/>
    <dgm:cxn modelId="{8B045280-988A-4D5A-A15B-694C0B2B93AA}" type="presParOf" srcId="{17D7FBAF-4BFF-4905-9A1C-23BBDA834C44}" destId="{AEA2E48B-D213-4654-86C9-B77B2A1DCFFC}" srcOrd="0" destOrd="0" presId="urn:microsoft.com/office/officeart/2018/2/layout/IconVerticalSolidList"/>
    <dgm:cxn modelId="{749FC4BC-430F-43D6-9976-DDAA1C029E82}" type="presParOf" srcId="{17D7FBAF-4BFF-4905-9A1C-23BBDA834C44}" destId="{B9A74A2D-D60A-4C4E-9E61-5305E4B8CCE5}" srcOrd="1" destOrd="0" presId="urn:microsoft.com/office/officeart/2018/2/layout/IconVerticalSolidList"/>
    <dgm:cxn modelId="{ED58AEE0-FD2F-4833-9E91-D4F797420878}" type="presParOf" srcId="{17D7FBAF-4BFF-4905-9A1C-23BBDA834C44}" destId="{FEF1CF43-4EDA-4463-ABE5-6BF1BF654E52}" srcOrd="2" destOrd="0" presId="urn:microsoft.com/office/officeart/2018/2/layout/IconVerticalSolidList"/>
    <dgm:cxn modelId="{3FEAC267-51E6-489E-A1D5-D11471D799E5}" type="presParOf" srcId="{17D7FBAF-4BFF-4905-9A1C-23BBDA834C44}" destId="{FE3CAAAB-2234-4873-862B-94186C957297}" srcOrd="3" destOrd="0" presId="urn:microsoft.com/office/officeart/2018/2/layout/IconVerticalSolidList"/>
    <dgm:cxn modelId="{B0998CC0-E71D-4236-A563-06B5A0CAAE27}" type="presParOf" srcId="{B2CED0CD-A349-4C36-BBBA-E90DC3B55048}" destId="{D24869A6-C411-4751-9416-5DB0F1B0C003}" srcOrd="1" destOrd="0" presId="urn:microsoft.com/office/officeart/2018/2/layout/IconVerticalSolidList"/>
    <dgm:cxn modelId="{A9C94124-CA58-472F-9A3B-C17F7F2156F5}" type="presParOf" srcId="{B2CED0CD-A349-4C36-BBBA-E90DC3B55048}" destId="{A388C17D-64E7-439E-B55D-0D2FADB78CA7}" srcOrd="2" destOrd="0" presId="urn:microsoft.com/office/officeart/2018/2/layout/IconVerticalSolidList"/>
    <dgm:cxn modelId="{C6D307C2-D32B-4520-8F35-8A78D36D46D6}" type="presParOf" srcId="{A388C17D-64E7-439E-B55D-0D2FADB78CA7}" destId="{6BB79060-6417-41F3-86FF-DB01DC8ED874}" srcOrd="0" destOrd="0" presId="urn:microsoft.com/office/officeart/2018/2/layout/IconVerticalSolidList"/>
    <dgm:cxn modelId="{140C8D53-5320-40DF-8F30-9F8D7ECB8C42}" type="presParOf" srcId="{A388C17D-64E7-439E-B55D-0D2FADB78CA7}" destId="{66156DB1-A431-4B8D-9738-4F9F538B024E}" srcOrd="1" destOrd="0" presId="urn:microsoft.com/office/officeart/2018/2/layout/IconVerticalSolidList"/>
    <dgm:cxn modelId="{0D93E44C-1923-4E6D-8219-A9370FE0372C}" type="presParOf" srcId="{A388C17D-64E7-439E-B55D-0D2FADB78CA7}" destId="{691BD9E6-FFDF-4839-A68A-D880955E5EB5}" srcOrd="2" destOrd="0" presId="urn:microsoft.com/office/officeart/2018/2/layout/IconVerticalSolidList"/>
    <dgm:cxn modelId="{381DA92A-CDBA-4ADB-861B-BA337EC70F10}" type="presParOf" srcId="{A388C17D-64E7-439E-B55D-0D2FADB78CA7}" destId="{9BF15A20-90DC-49CF-83C6-77E707DF56AE}" srcOrd="3" destOrd="0" presId="urn:microsoft.com/office/officeart/2018/2/layout/IconVerticalSolidList"/>
    <dgm:cxn modelId="{6C4BF68E-4A67-40AE-A250-3DA25B4F88CA}" type="presParOf" srcId="{B2CED0CD-A349-4C36-BBBA-E90DC3B55048}" destId="{2557580D-C4E9-4603-9E86-CE4FA2B69EB2}" srcOrd="3" destOrd="0" presId="urn:microsoft.com/office/officeart/2018/2/layout/IconVerticalSolidList"/>
    <dgm:cxn modelId="{9F0D710E-9882-4362-8563-8BFE1C8FBB95}" type="presParOf" srcId="{B2CED0CD-A349-4C36-BBBA-E90DC3B55048}" destId="{8E6643B6-B99A-47AD-A6EF-A17E48FC73A0}" srcOrd="4" destOrd="0" presId="urn:microsoft.com/office/officeart/2018/2/layout/IconVerticalSolidList"/>
    <dgm:cxn modelId="{0B5D969A-C9E2-4B26-8938-632CE12636C0}" type="presParOf" srcId="{8E6643B6-B99A-47AD-A6EF-A17E48FC73A0}" destId="{1B4396D6-E2A8-4B8E-B4DB-EE9E87817869}" srcOrd="0" destOrd="0" presId="urn:microsoft.com/office/officeart/2018/2/layout/IconVerticalSolidList"/>
    <dgm:cxn modelId="{DDF71C8A-E3EA-4D33-9E64-D58C53E94447}" type="presParOf" srcId="{8E6643B6-B99A-47AD-A6EF-A17E48FC73A0}" destId="{04833294-1F8E-465A-BD19-6551F45D4CB2}" srcOrd="1" destOrd="0" presId="urn:microsoft.com/office/officeart/2018/2/layout/IconVerticalSolidList"/>
    <dgm:cxn modelId="{02516FB6-7AF6-49E2-B3FF-C9945443574C}" type="presParOf" srcId="{8E6643B6-B99A-47AD-A6EF-A17E48FC73A0}" destId="{018C1F13-1656-4E5E-9647-F8EBFA92248A}" srcOrd="2" destOrd="0" presId="urn:microsoft.com/office/officeart/2018/2/layout/IconVerticalSolidList"/>
    <dgm:cxn modelId="{2414D17B-5CAC-4991-B162-AD123B50CD28}" type="presParOf" srcId="{8E6643B6-B99A-47AD-A6EF-A17E48FC73A0}" destId="{411E35A8-865D-4F3F-9A6D-3E7B64D9573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E844EF-620B-476C-9C89-CB0F3E1C5F59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1B6760D-62CB-4E0E-9ECE-2E6C7BC69424}">
      <dgm:prSet/>
      <dgm:spPr/>
      <dgm:t>
        <a:bodyPr/>
        <a:lstStyle/>
        <a:p>
          <a:r>
            <a:rPr lang="cs-CZ" b="1"/>
            <a:t>Tento přístup staví na silných stránkách jednotlivce</a:t>
          </a:r>
          <a:r>
            <a:rPr lang="cs-CZ"/>
            <a:t> </a:t>
          </a:r>
          <a:endParaRPr lang="en-US"/>
        </a:p>
      </dgm:t>
    </dgm:pt>
    <dgm:pt modelId="{E8C9DFEF-8DB4-43BD-98B6-70ABB2323CCF}" type="parTrans" cxnId="{EAD949E6-1F91-4C5D-99FB-4087FA752A76}">
      <dgm:prSet/>
      <dgm:spPr/>
      <dgm:t>
        <a:bodyPr/>
        <a:lstStyle/>
        <a:p>
          <a:endParaRPr lang="en-US"/>
        </a:p>
      </dgm:t>
    </dgm:pt>
    <dgm:pt modelId="{F0B028F5-E32A-46A2-9880-3AD20D70CA5C}" type="sibTrans" cxnId="{EAD949E6-1F91-4C5D-99FB-4087FA752A76}">
      <dgm:prSet/>
      <dgm:spPr/>
      <dgm:t>
        <a:bodyPr/>
        <a:lstStyle/>
        <a:p>
          <a:endParaRPr lang="en-US"/>
        </a:p>
      </dgm:t>
    </dgm:pt>
    <dgm:pt modelId="{C47C529A-E641-4344-AF38-1F2AD0617152}">
      <dgm:prSet/>
      <dgm:spPr/>
      <dgm:t>
        <a:bodyPr/>
        <a:lstStyle/>
        <a:p>
          <a:r>
            <a:rPr lang="cs-CZ"/>
            <a:t>než na analýze nedostatků a </a:t>
          </a:r>
          <a:endParaRPr lang="en-US"/>
        </a:p>
      </dgm:t>
    </dgm:pt>
    <dgm:pt modelId="{3BD62F64-BDFA-4D83-AC6E-0F38577D4E49}" type="parTrans" cxnId="{42609528-3539-4D35-A9F7-05B21C7FDA89}">
      <dgm:prSet/>
      <dgm:spPr/>
      <dgm:t>
        <a:bodyPr/>
        <a:lstStyle/>
        <a:p>
          <a:endParaRPr lang="en-US"/>
        </a:p>
      </dgm:t>
    </dgm:pt>
    <dgm:pt modelId="{56C90886-6968-4B33-9EF1-82DF8EB206E4}" type="sibTrans" cxnId="{42609528-3539-4D35-A9F7-05B21C7FDA89}">
      <dgm:prSet/>
      <dgm:spPr/>
      <dgm:t>
        <a:bodyPr/>
        <a:lstStyle/>
        <a:p>
          <a:endParaRPr lang="en-US"/>
        </a:p>
      </dgm:t>
    </dgm:pt>
    <dgm:pt modelId="{D0DF43FC-650F-4084-AEBE-5144C395383A}">
      <dgm:prSet/>
      <dgm:spPr/>
      <dgm:t>
        <a:bodyPr/>
        <a:lstStyle/>
        <a:p>
          <a:r>
            <a:rPr lang="cs-CZ" b="1"/>
            <a:t>snaží se ovlivňovat problémy na individuální úrovni</a:t>
          </a:r>
          <a:endParaRPr lang="en-US"/>
        </a:p>
      </dgm:t>
    </dgm:pt>
    <dgm:pt modelId="{1649C6EC-9D9D-43B7-9C00-766D2111A812}" type="parTrans" cxnId="{6AF80429-7397-4812-B24C-4F13EC0C200A}">
      <dgm:prSet/>
      <dgm:spPr/>
      <dgm:t>
        <a:bodyPr/>
        <a:lstStyle/>
        <a:p>
          <a:endParaRPr lang="en-US"/>
        </a:p>
      </dgm:t>
    </dgm:pt>
    <dgm:pt modelId="{3D749F11-4A19-4D8D-A9DE-26DB8671784C}" type="sibTrans" cxnId="{6AF80429-7397-4812-B24C-4F13EC0C200A}">
      <dgm:prSet/>
      <dgm:spPr/>
      <dgm:t>
        <a:bodyPr/>
        <a:lstStyle/>
        <a:p>
          <a:endParaRPr lang="en-US"/>
        </a:p>
      </dgm:t>
    </dgm:pt>
    <dgm:pt modelId="{FDF41088-AC7E-45F5-B9F8-5013FC03F234}" type="pres">
      <dgm:prSet presAssocID="{43E844EF-620B-476C-9C89-CB0F3E1C5F59}" presName="outerComposite" presStyleCnt="0">
        <dgm:presLayoutVars>
          <dgm:chMax val="5"/>
          <dgm:dir/>
          <dgm:resizeHandles val="exact"/>
        </dgm:presLayoutVars>
      </dgm:prSet>
      <dgm:spPr/>
    </dgm:pt>
    <dgm:pt modelId="{A4C95DA1-38BE-4872-B40C-9BC3077DF604}" type="pres">
      <dgm:prSet presAssocID="{43E844EF-620B-476C-9C89-CB0F3E1C5F59}" presName="dummyMaxCanvas" presStyleCnt="0">
        <dgm:presLayoutVars/>
      </dgm:prSet>
      <dgm:spPr/>
    </dgm:pt>
    <dgm:pt modelId="{21BCFC7D-6E09-4F75-B131-30FBB32964B8}" type="pres">
      <dgm:prSet presAssocID="{43E844EF-620B-476C-9C89-CB0F3E1C5F59}" presName="ThreeNodes_1" presStyleLbl="node1" presStyleIdx="0" presStyleCnt="3">
        <dgm:presLayoutVars>
          <dgm:bulletEnabled val="1"/>
        </dgm:presLayoutVars>
      </dgm:prSet>
      <dgm:spPr/>
    </dgm:pt>
    <dgm:pt modelId="{9E3818EA-FB52-4D17-A1CC-507F7D755B69}" type="pres">
      <dgm:prSet presAssocID="{43E844EF-620B-476C-9C89-CB0F3E1C5F59}" presName="ThreeNodes_2" presStyleLbl="node1" presStyleIdx="1" presStyleCnt="3">
        <dgm:presLayoutVars>
          <dgm:bulletEnabled val="1"/>
        </dgm:presLayoutVars>
      </dgm:prSet>
      <dgm:spPr/>
    </dgm:pt>
    <dgm:pt modelId="{671B0D34-F937-43F1-8201-83445326107E}" type="pres">
      <dgm:prSet presAssocID="{43E844EF-620B-476C-9C89-CB0F3E1C5F59}" presName="ThreeNodes_3" presStyleLbl="node1" presStyleIdx="2" presStyleCnt="3">
        <dgm:presLayoutVars>
          <dgm:bulletEnabled val="1"/>
        </dgm:presLayoutVars>
      </dgm:prSet>
      <dgm:spPr/>
    </dgm:pt>
    <dgm:pt modelId="{DBBB8B55-BC73-4427-8861-B9123A35D546}" type="pres">
      <dgm:prSet presAssocID="{43E844EF-620B-476C-9C89-CB0F3E1C5F59}" presName="ThreeConn_1-2" presStyleLbl="fgAccFollowNode1" presStyleIdx="0" presStyleCnt="2">
        <dgm:presLayoutVars>
          <dgm:bulletEnabled val="1"/>
        </dgm:presLayoutVars>
      </dgm:prSet>
      <dgm:spPr/>
    </dgm:pt>
    <dgm:pt modelId="{4FB8D4CE-45D5-4EE0-B65B-867462090D95}" type="pres">
      <dgm:prSet presAssocID="{43E844EF-620B-476C-9C89-CB0F3E1C5F59}" presName="ThreeConn_2-3" presStyleLbl="fgAccFollowNode1" presStyleIdx="1" presStyleCnt="2">
        <dgm:presLayoutVars>
          <dgm:bulletEnabled val="1"/>
        </dgm:presLayoutVars>
      </dgm:prSet>
      <dgm:spPr/>
    </dgm:pt>
    <dgm:pt modelId="{2C3CE30A-6EE7-4974-909B-72C5C344AD77}" type="pres">
      <dgm:prSet presAssocID="{43E844EF-620B-476C-9C89-CB0F3E1C5F59}" presName="ThreeNodes_1_text" presStyleLbl="node1" presStyleIdx="2" presStyleCnt="3">
        <dgm:presLayoutVars>
          <dgm:bulletEnabled val="1"/>
        </dgm:presLayoutVars>
      </dgm:prSet>
      <dgm:spPr/>
    </dgm:pt>
    <dgm:pt modelId="{BAB612A8-C60B-4658-ADB0-7F00B35E7E07}" type="pres">
      <dgm:prSet presAssocID="{43E844EF-620B-476C-9C89-CB0F3E1C5F59}" presName="ThreeNodes_2_text" presStyleLbl="node1" presStyleIdx="2" presStyleCnt="3">
        <dgm:presLayoutVars>
          <dgm:bulletEnabled val="1"/>
        </dgm:presLayoutVars>
      </dgm:prSet>
      <dgm:spPr/>
    </dgm:pt>
    <dgm:pt modelId="{564E68A9-D441-409B-941A-88F9DA6DD571}" type="pres">
      <dgm:prSet presAssocID="{43E844EF-620B-476C-9C89-CB0F3E1C5F5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8097309-BAFB-4968-BFB3-729DABFDE514}" type="presOf" srcId="{F0B028F5-E32A-46A2-9880-3AD20D70CA5C}" destId="{DBBB8B55-BC73-4427-8861-B9123A35D546}" srcOrd="0" destOrd="0" presId="urn:microsoft.com/office/officeart/2005/8/layout/vProcess5"/>
    <dgm:cxn modelId="{02C85B23-F73F-485E-B9D4-8AF13E93ECAC}" type="presOf" srcId="{C47C529A-E641-4344-AF38-1F2AD0617152}" destId="{BAB612A8-C60B-4658-ADB0-7F00B35E7E07}" srcOrd="1" destOrd="0" presId="urn:microsoft.com/office/officeart/2005/8/layout/vProcess5"/>
    <dgm:cxn modelId="{42609528-3539-4D35-A9F7-05B21C7FDA89}" srcId="{43E844EF-620B-476C-9C89-CB0F3E1C5F59}" destId="{C47C529A-E641-4344-AF38-1F2AD0617152}" srcOrd="1" destOrd="0" parTransId="{3BD62F64-BDFA-4D83-AC6E-0F38577D4E49}" sibTransId="{56C90886-6968-4B33-9EF1-82DF8EB206E4}"/>
    <dgm:cxn modelId="{6AF80429-7397-4812-B24C-4F13EC0C200A}" srcId="{43E844EF-620B-476C-9C89-CB0F3E1C5F59}" destId="{D0DF43FC-650F-4084-AEBE-5144C395383A}" srcOrd="2" destOrd="0" parTransId="{1649C6EC-9D9D-43B7-9C00-766D2111A812}" sibTransId="{3D749F11-4A19-4D8D-A9DE-26DB8671784C}"/>
    <dgm:cxn modelId="{5F908E32-B6D0-45AC-A325-3BC583C7EB9F}" type="presOf" srcId="{D0DF43FC-650F-4084-AEBE-5144C395383A}" destId="{671B0D34-F937-43F1-8201-83445326107E}" srcOrd="0" destOrd="0" presId="urn:microsoft.com/office/officeart/2005/8/layout/vProcess5"/>
    <dgm:cxn modelId="{F2D3853B-AB35-4FEA-B498-56D3E1DE255A}" type="presOf" srcId="{C1B6760D-62CB-4E0E-9ECE-2E6C7BC69424}" destId="{2C3CE30A-6EE7-4974-909B-72C5C344AD77}" srcOrd="1" destOrd="0" presId="urn:microsoft.com/office/officeart/2005/8/layout/vProcess5"/>
    <dgm:cxn modelId="{024EAD41-795A-40DE-8530-871ACC836576}" type="presOf" srcId="{C1B6760D-62CB-4E0E-9ECE-2E6C7BC69424}" destId="{21BCFC7D-6E09-4F75-B131-30FBB32964B8}" srcOrd="0" destOrd="0" presId="urn:microsoft.com/office/officeart/2005/8/layout/vProcess5"/>
    <dgm:cxn modelId="{9E281A65-9C00-4C73-9D12-B5508AFAED21}" type="presOf" srcId="{56C90886-6968-4B33-9EF1-82DF8EB206E4}" destId="{4FB8D4CE-45D5-4EE0-B65B-867462090D95}" srcOrd="0" destOrd="0" presId="urn:microsoft.com/office/officeart/2005/8/layout/vProcess5"/>
    <dgm:cxn modelId="{83E8B774-98F2-46B6-9F2A-A3A3F7EADD87}" type="presOf" srcId="{D0DF43FC-650F-4084-AEBE-5144C395383A}" destId="{564E68A9-D441-409B-941A-88F9DA6DD571}" srcOrd="1" destOrd="0" presId="urn:microsoft.com/office/officeart/2005/8/layout/vProcess5"/>
    <dgm:cxn modelId="{3C1EEDB6-0443-44E8-8796-E7C20D718233}" type="presOf" srcId="{43E844EF-620B-476C-9C89-CB0F3E1C5F59}" destId="{FDF41088-AC7E-45F5-B9F8-5013FC03F234}" srcOrd="0" destOrd="0" presId="urn:microsoft.com/office/officeart/2005/8/layout/vProcess5"/>
    <dgm:cxn modelId="{1CC4A3B9-7F5D-46EC-A2ED-3D535CA3C33B}" type="presOf" srcId="{C47C529A-E641-4344-AF38-1F2AD0617152}" destId="{9E3818EA-FB52-4D17-A1CC-507F7D755B69}" srcOrd="0" destOrd="0" presId="urn:microsoft.com/office/officeart/2005/8/layout/vProcess5"/>
    <dgm:cxn modelId="{EAD949E6-1F91-4C5D-99FB-4087FA752A76}" srcId="{43E844EF-620B-476C-9C89-CB0F3E1C5F59}" destId="{C1B6760D-62CB-4E0E-9ECE-2E6C7BC69424}" srcOrd="0" destOrd="0" parTransId="{E8C9DFEF-8DB4-43BD-98B6-70ABB2323CCF}" sibTransId="{F0B028F5-E32A-46A2-9880-3AD20D70CA5C}"/>
    <dgm:cxn modelId="{DCBC954B-5CD9-4452-9B7F-C5209E14C8A0}" type="presParOf" srcId="{FDF41088-AC7E-45F5-B9F8-5013FC03F234}" destId="{A4C95DA1-38BE-4872-B40C-9BC3077DF604}" srcOrd="0" destOrd="0" presId="urn:microsoft.com/office/officeart/2005/8/layout/vProcess5"/>
    <dgm:cxn modelId="{59470B0A-A224-47A5-8927-21B366E099E2}" type="presParOf" srcId="{FDF41088-AC7E-45F5-B9F8-5013FC03F234}" destId="{21BCFC7D-6E09-4F75-B131-30FBB32964B8}" srcOrd="1" destOrd="0" presId="urn:microsoft.com/office/officeart/2005/8/layout/vProcess5"/>
    <dgm:cxn modelId="{0CE2187D-DC3F-4765-8229-ED2004412EE1}" type="presParOf" srcId="{FDF41088-AC7E-45F5-B9F8-5013FC03F234}" destId="{9E3818EA-FB52-4D17-A1CC-507F7D755B69}" srcOrd="2" destOrd="0" presId="urn:microsoft.com/office/officeart/2005/8/layout/vProcess5"/>
    <dgm:cxn modelId="{A0D04CDF-B96D-417D-A157-F103BA337555}" type="presParOf" srcId="{FDF41088-AC7E-45F5-B9F8-5013FC03F234}" destId="{671B0D34-F937-43F1-8201-83445326107E}" srcOrd="3" destOrd="0" presId="urn:microsoft.com/office/officeart/2005/8/layout/vProcess5"/>
    <dgm:cxn modelId="{19C15C40-200F-4D92-9C29-A48E0C4B5FEC}" type="presParOf" srcId="{FDF41088-AC7E-45F5-B9F8-5013FC03F234}" destId="{DBBB8B55-BC73-4427-8861-B9123A35D546}" srcOrd="4" destOrd="0" presId="urn:microsoft.com/office/officeart/2005/8/layout/vProcess5"/>
    <dgm:cxn modelId="{1083D91D-D3E4-4516-B29B-B3CD3321FF32}" type="presParOf" srcId="{FDF41088-AC7E-45F5-B9F8-5013FC03F234}" destId="{4FB8D4CE-45D5-4EE0-B65B-867462090D95}" srcOrd="5" destOrd="0" presId="urn:microsoft.com/office/officeart/2005/8/layout/vProcess5"/>
    <dgm:cxn modelId="{189DB381-356D-4F67-8059-37E851B77AB4}" type="presParOf" srcId="{FDF41088-AC7E-45F5-B9F8-5013FC03F234}" destId="{2C3CE30A-6EE7-4974-909B-72C5C344AD77}" srcOrd="6" destOrd="0" presId="urn:microsoft.com/office/officeart/2005/8/layout/vProcess5"/>
    <dgm:cxn modelId="{F57BE522-AC03-4F28-9AAC-F2063D74DF05}" type="presParOf" srcId="{FDF41088-AC7E-45F5-B9F8-5013FC03F234}" destId="{BAB612A8-C60B-4658-ADB0-7F00B35E7E07}" srcOrd="7" destOrd="0" presId="urn:microsoft.com/office/officeart/2005/8/layout/vProcess5"/>
    <dgm:cxn modelId="{799650FD-0118-4A59-8E8B-8A5E69BEB17E}" type="presParOf" srcId="{FDF41088-AC7E-45F5-B9F8-5013FC03F234}" destId="{564E68A9-D441-409B-941A-88F9DA6DD57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B3B27-FF05-40B1-8E49-5C7E6D852295}">
      <dsp:nvSpPr>
        <dsp:cNvPr id="0" name=""/>
        <dsp:cNvSpPr/>
      </dsp:nvSpPr>
      <dsp:spPr>
        <a:xfrm>
          <a:off x="222237" y="2027"/>
          <a:ext cx="3845569" cy="38455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Na cílový subjekt </a:t>
          </a:r>
          <a:endParaRPr lang="en-US" sz="3200" kern="1200"/>
        </a:p>
      </dsp:txBody>
      <dsp:txXfrm>
        <a:off x="785408" y="565198"/>
        <a:ext cx="2719227" cy="2719227"/>
      </dsp:txXfrm>
    </dsp:sp>
    <dsp:sp modelId="{D165DDE1-D2A8-4FBF-950F-8EB49643E966}">
      <dsp:nvSpPr>
        <dsp:cNvPr id="0" name=""/>
        <dsp:cNvSpPr/>
      </dsp:nvSpPr>
      <dsp:spPr>
        <a:xfrm rot="5400000">
          <a:off x="4385067" y="1415273"/>
          <a:ext cx="1345949" cy="1019076"/>
        </a:xfrm>
        <a:prstGeom prst="triangle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ECE69-418D-47BE-AD40-1A396B88D7E1}">
      <dsp:nvSpPr>
        <dsp:cNvPr id="0" name=""/>
        <dsp:cNvSpPr/>
      </dsp:nvSpPr>
      <dsp:spPr>
        <a:xfrm>
          <a:off x="5990592" y="2027"/>
          <a:ext cx="3845569" cy="38455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i="1" kern="1200"/>
            <a:t>(práce s jednotlivcem, skupinou, rodinou, komunitou</a:t>
          </a:r>
          <a:r>
            <a:rPr lang="cs-CZ" sz="3200" b="1" kern="1200"/>
            <a:t>,…)</a:t>
          </a:r>
          <a:endParaRPr lang="en-US" sz="3200" kern="1200"/>
        </a:p>
      </dsp:txBody>
      <dsp:txXfrm>
        <a:off x="6553763" y="565198"/>
        <a:ext cx="2719227" cy="2719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CA03B-D4F9-4A5B-A872-184045EE582F}">
      <dsp:nvSpPr>
        <dsp:cNvPr id="0" name=""/>
        <dsp:cNvSpPr/>
      </dsp:nvSpPr>
      <dsp:spPr>
        <a:xfrm>
          <a:off x="0" y="0"/>
          <a:ext cx="685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3CE518-7A90-4F0D-885D-99157B306A84}">
      <dsp:nvSpPr>
        <dsp:cNvPr id="0" name=""/>
        <dsp:cNvSpPr/>
      </dsp:nvSpPr>
      <dsp:spPr>
        <a:xfrm>
          <a:off x="0" y="0"/>
          <a:ext cx="6858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/>
            <a:t>Postupy vázané na relevantní vztahový kontext</a:t>
          </a:r>
          <a:endParaRPr lang="en-US" sz="3700" kern="1200"/>
        </a:p>
      </dsp:txBody>
      <dsp:txXfrm>
        <a:off x="0" y="0"/>
        <a:ext cx="6858000" cy="1333500"/>
      </dsp:txXfrm>
    </dsp:sp>
    <dsp:sp modelId="{FCD5BD64-8FC7-4D62-BAEA-B360BA5C1F91}">
      <dsp:nvSpPr>
        <dsp:cNvPr id="0" name=""/>
        <dsp:cNvSpPr/>
      </dsp:nvSpPr>
      <dsp:spPr>
        <a:xfrm>
          <a:off x="0" y="1333499"/>
          <a:ext cx="685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B35A8-19CA-4908-A344-85B0C520CF8D}">
      <dsp:nvSpPr>
        <dsp:cNvPr id="0" name=""/>
        <dsp:cNvSpPr/>
      </dsp:nvSpPr>
      <dsp:spPr>
        <a:xfrm>
          <a:off x="0" y="1333500"/>
          <a:ext cx="6858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i="1" kern="1200"/>
            <a:t>(vrstevnická skupina, rodina, organizace)</a:t>
          </a:r>
          <a:endParaRPr lang="en-US" sz="3700" kern="1200"/>
        </a:p>
      </dsp:txBody>
      <dsp:txXfrm>
        <a:off x="0" y="1333500"/>
        <a:ext cx="6858000" cy="1333500"/>
      </dsp:txXfrm>
    </dsp:sp>
    <dsp:sp modelId="{3CDA38ED-5BDB-4701-A252-7182A6F32148}">
      <dsp:nvSpPr>
        <dsp:cNvPr id="0" name=""/>
        <dsp:cNvSpPr/>
      </dsp:nvSpPr>
      <dsp:spPr>
        <a:xfrm>
          <a:off x="0" y="2666999"/>
          <a:ext cx="685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E1BC1-44BE-46C9-BC3D-951158178EE7}">
      <dsp:nvSpPr>
        <dsp:cNvPr id="0" name=""/>
        <dsp:cNvSpPr/>
      </dsp:nvSpPr>
      <dsp:spPr>
        <a:xfrm>
          <a:off x="0" y="2667000"/>
          <a:ext cx="6858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/>
            <a:t>Postupy vázané na systémové vazby</a:t>
          </a:r>
          <a:endParaRPr lang="en-US" sz="3700" kern="1200"/>
        </a:p>
      </dsp:txBody>
      <dsp:txXfrm>
        <a:off x="0" y="2667000"/>
        <a:ext cx="6858000" cy="1333500"/>
      </dsp:txXfrm>
    </dsp:sp>
    <dsp:sp modelId="{BF32BB49-70FC-4F12-A269-072E3768BFC6}">
      <dsp:nvSpPr>
        <dsp:cNvPr id="0" name=""/>
        <dsp:cNvSpPr/>
      </dsp:nvSpPr>
      <dsp:spPr>
        <a:xfrm>
          <a:off x="0" y="4000500"/>
          <a:ext cx="685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47952-C422-4330-9BF7-A211DACC6A82}">
      <dsp:nvSpPr>
        <dsp:cNvPr id="0" name=""/>
        <dsp:cNvSpPr/>
      </dsp:nvSpPr>
      <dsp:spPr>
        <a:xfrm>
          <a:off x="0" y="4000500"/>
          <a:ext cx="6858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(</a:t>
          </a:r>
          <a:r>
            <a:rPr lang="cs-CZ" sz="3700" i="1" kern="1200"/>
            <a:t>regionální, národní i nadnárodní sociální politika)</a:t>
          </a:r>
          <a:endParaRPr lang="en-US" sz="3700" kern="1200"/>
        </a:p>
      </dsp:txBody>
      <dsp:txXfrm>
        <a:off x="0" y="4000500"/>
        <a:ext cx="6858000" cy="1333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836F4-5BAD-4667-9323-07847BDB2F27}">
      <dsp:nvSpPr>
        <dsp:cNvPr id="0" name=""/>
        <dsp:cNvSpPr/>
      </dsp:nvSpPr>
      <dsp:spPr>
        <a:xfrm>
          <a:off x="298608" y="3009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Případová práce </a:t>
          </a:r>
          <a:r>
            <a:rPr lang="cs-CZ" sz="1900" kern="1200"/>
            <a:t>(</a:t>
          </a:r>
          <a:r>
            <a:rPr lang="cs-CZ" sz="1900" i="1" kern="1200"/>
            <a:t>případová práce, poradenství, krizová intervence, mediace, úkolově orientovaný přístup)</a:t>
          </a:r>
          <a:endParaRPr lang="en-US" sz="1900" kern="1200"/>
        </a:p>
      </dsp:txBody>
      <dsp:txXfrm>
        <a:off x="298608" y="3009"/>
        <a:ext cx="2956619" cy="1773971"/>
      </dsp:txXfrm>
    </dsp:sp>
    <dsp:sp modelId="{9786F55B-0466-4C5C-9182-6C45CFAF2599}">
      <dsp:nvSpPr>
        <dsp:cNvPr id="0" name=""/>
        <dsp:cNvSpPr/>
      </dsp:nvSpPr>
      <dsp:spPr>
        <a:xfrm>
          <a:off x="3550890" y="3009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Práce se skupinou </a:t>
          </a:r>
          <a:r>
            <a:rPr lang="cs-CZ" sz="1900" i="1" kern="1200"/>
            <a:t>(skupinová práce,streetwork)</a:t>
          </a:r>
          <a:endParaRPr lang="en-US" sz="1900" kern="1200"/>
        </a:p>
      </dsp:txBody>
      <dsp:txXfrm>
        <a:off x="3550890" y="3009"/>
        <a:ext cx="2956619" cy="1773971"/>
      </dsp:txXfrm>
    </dsp:sp>
    <dsp:sp modelId="{F2C8497C-8C2A-4BB3-812B-DF6163D63B7C}">
      <dsp:nvSpPr>
        <dsp:cNvPr id="0" name=""/>
        <dsp:cNvSpPr/>
      </dsp:nvSpPr>
      <dsp:spPr>
        <a:xfrm>
          <a:off x="6803171" y="3009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Práce s dětmi a mládeží </a:t>
          </a:r>
          <a:r>
            <a:rPr lang="cs-CZ" sz="1900" kern="1200"/>
            <a:t>(</a:t>
          </a:r>
          <a:r>
            <a:rPr lang="cs-CZ" sz="1900" i="1" kern="1200"/>
            <a:t>práce s rodinou, posuzování potřeb ohroženého dítěte, videotrénink interakcí)</a:t>
          </a:r>
          <a:endParaRPr lang="en-US" sz="1900" kern="1200"/>
        </a:p>
      </dsp:txBody>
      <dsp:txXfrm>
        <a:off x="6803171" y="3009"/>
        <a:ext cx="2956619" cy="1773971"/>
      </dsp:txXfrm>
    </dsp:sp>
    <dsp:sp modelId="{67791E11-175C-4E3E-9584-F466983AD3E3}">
      <dsp:nvSpPr>
        <dsp:cNvPr id="0" name=""/>
        <dsp:cNvSpPr/>
      </dsp:nvSpPr>
      <dsp:spPr>
        <a:xfrm>
          <a:off x="1924749" y="2072642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Komunitní práce </a:t>
          </a:r>
          <a:r>
            <a:rPr lang="cs-CZ" sz="1900" i="1" kern="1200"/>
            <a:t>(komunitní práce, skupinová práce, </a:t>
          </a:r>
          <a:endParaRPr lang="en-US" sz="1900" kern="1200"/>
        </a:p>
      </dsp:txBody>
      <dsp:txXfrm>
        <a:off x="1924749" y="2072642"/>
        <a:ext cx="2956619" cy="1773971"/>
      </dsp:txXfrm>
    </dsp:sp>
    <dsp:sp modelId="{68225D19-A13F-4482-B690-915A6DA74FBE}">
      <dsp:nvSpPr>
        <dsp:cNvPr id="0" name=""/>
        <dsp:cNvSpPr/>
      </dsp:nvSpPr>
      <dsp:spPr>
        <a:xfrm>
          <a:off x="5177030" y="2072642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i="1" kern="1200"/>
            <a:t>Hromadná neštěstí  a jejich zvládání</a:t>
          </a:r>
          <a:endParaRPr lang="en-US" sz="1900" kern="1200"/>
        </a:p>
      </dsp:txBody>
      <dsp:txXfrm>
        <a:off x="5177030" y="2072642"/>
        <a:ext cx="2956619" cy="17739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7ED37-C0EE-426A-A533-BBA046C9C737}">
      <dsp:nvSpPr>
        <dsp:cNvPr id="0" name=""/>
        <dsp:cNvSpPr/>
      </dsp:nvSpPr>
      <dsp:spPr>
        <a:xfrm>
          <a:off x="0" y="625563"/>
          <a:ext cx="10058399" cy="11548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5E3D7B-1BDC-490F-B597-A54E2DE1096C}">
      <dsp:nvSpPr>
        <dsp:cNvPr id="0" name=""/>
        <dsp:cNvSpPr/>
      </dsp:nvSpPr>
      <dsp:spPr>
        <a:xfrm>
          <a:off x="349353" y="885413"/>
          <a:ext cx="635187" cy="635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A9FBE-6B1F-40AF-AEE7-4258BDFC8AAF}">
      <dsp:nvSpPr>
        <dsp:cNvPr id="0" name=""/>
        <dsp:cNvSpPr/>
      </dsp:nvSpPr>
      <dsp:spPr>
        <a:xfrm>
          <a:off x="1333894" y="625563"/>
          <a:ext cx="8724505" cy="115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226" tIns="122226" rIns="122226" bIns="12222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Komplexní pojetí sociální diagnózy</a:t>
          </a:r>
          <a:endParaRPr lang="en-US" sz="2500" kern="1200"/>
        </a:p>
      </dsp:txBody>
      <dsp:txXfrm>
        <a:off x="1333894" y="625563"/>
        <a:ext cx="8724505" cy="1154887"/>
      </dsp:txXfrm>
    </dsp:sp>
    <dsp:sp modelId="{A0C55B40-BB07-4FCD-985F-F21C2881C9FD}">
      <dsp:nvSpPr>
        <dsp:cNvPr id="0" name=""/>
        <dsp:cNvSpPr/>
      </dsp:nvSpPr>
      <dsp:spPr>
        <a:xfrm>
          <a:off x="0" y="2069172"/>
          <a:ext cx="10058399" cy="11548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E8C78-10ED-48BF-8EF0-7885708FCE7E}">
      <dsp:nvSpPr>
        <dsp:cNvPr id="0" name=""/>
        <dsp:cNvSpPr/>
      </dsp:nvSpPr>
      <dsp:spPr>
        <a:xfrm>
          <a:off x="349353" y="2329022"/>
          <a:ext cx="635187" cy="635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425E7-BAFE-47ED-8E77-A96373D1C485}">
      <dsp:nvSpPr>
        <dsp:cNvPr id="0" name=""/>
        <dsp:cNvSpPr/>
      </dsp:nvSpPr>
      <dsp:spPr>
        <a:xfrm>
          <a:off x="1333894" y="2069172"/>
          <a:ext cx="8724505" cy="115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226" tIns="122226" rIns="122226" bIns="12222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Sociální rozhovor, pozorování, posudky a zprávy odborníků</a:t>
          </a:r>
          <a:endParaRPr lang="en-US" sz="2500" kern="1200"/>
        </a:p>
      </dsp:txBody>
      <dsp:txXfrm>
        <a:off x="1333894" y="2069172"/>
        <a:ext cx="8724505" cy="11548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3AA10-4CB1-421D-BCFE-AB78C70298FD}">
      <dsp:nvSpPr>
        <dsp:cNvPr id="0" name=""/>
        <dsp:cNvSpPr/>
      </dsp:nvSpPr>
      <dsp:spPr>
        <a:xfrm>
          <a:off x="0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090E989-0893-49F1-A256-6A560B6152A0}">
      <dsp:nvSpPr>
        <dsp:cNvPr id="0" name=""/>
        <dsp:cNvSpPr/>
      </dsp:nvSpPr>
      <dsp:spPr>
        <a:xfrm>
          <a:off x="314325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Etapa zpracování plánu sociální terapie</a:t>
          </a:r>
          <a:endParaRPr lang="en-US" sz="2600" kern="1200"/>
        </a:p>
      </dsp:txBody>
      <dsp:txXfrm>
        <a:off x="366939" y="1228546"/>
        <a:ext cx="2723696" cy="1691139"/>
      </dsp:txXfrm>
    </dsp:sp>
    <dsp:sp modelId="{45C73688-48AC-4DF6-B35A-C195A5A8D29D}">
      <dsp:nvSpPr>
        <dsp:cNvPr id="0" name=""/>
        <dsp:cNvSpPr/>
      </dsp:nvSpPr>
      <dsp:spPr>
        <a:xfrm>
          <a:off x="3457574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CFA9A7-9F52-4E05-A37E-40143D4E28D2}">
      <dsp:nvSpPr>
        <dsp:cNvPr id="0" name=""/>
        <dsp:cNvSpPr/>
      </dsp:nvSpPr>
      <dsp:spPr>
        <a:xfrm>
          <a:off x="3771899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Etapa sociální terapie</a:t>
          </a:r>
          <a:endParaRPr lang="en-US" sz="2600" kern="1200"/>
        </a:p>
      </dsp:txBody>
      <dsp:txXfrm>
        <a:off x="3824513" y="1228546"/>
        <a:ext cx="2723696" cy="1691139"/>
      </dsp:txXfrm>
    </dsp:sp>
    <dsp:sp modelId="{C75F4AE6-3C29-4C10-B8DF-59196393ABDF}">
      <dsp:nvSpPr>
        <dsp:cNvPr id="0" name=""/>
        <dsp:cNvSpPr/>
      </dsp:nvSpPr>
      <dsp:spPr>
        <a:xfrm>
          <a:off x="6915149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574B80-CAAD-4053-B0BC-E7B8EEFF79D6}">
      <dsp:nvSpPr>
        <dsp:cNvPr id="0" name=""/>
        <dsp:cNvSpPr/>
      </dsp:nvSpPr>
      <dsp:spPr>
        <a:xfrm>
          <a:off x="7229475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Etapa ověřování výsledků sociální práce</a:t>
          </a:r>
          <a:endParaRPr lang="en-US" sz="2600" kern="1200"/>
        </a:p>
      </dsp:txBody>
      <dsp:txXfrm>
        <a:off x="7282089" y="1228546"/>
        <a:ext cx="2723696" cy="16911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6EF1A-66F2-46C3-A0C4-46D31FF85C21}">
      <dsp:nvSpPr>
        <dsp:cNvPr id="0" name=""/>
        <dsp:cNvSpPr/>
      </dsp:nvSpPr>
      <dsp:spPr>
        <a:xfrm>
          <a:off x="298608" y="3009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Sociální pracovníci se vyjadřují, že by se měl stát více zainteresovat do situace rodin nejen prostřednictvím sociální práce, ale i sociální politiky. </a:t>
          </a:r>
          <a:endParaRPr lang="en-US" sz="1600" kern="1200"/>
        </a:p>
      </dsp:txBody>
      <dsp:txXfrm>
        <a:off x="298608" y="3009"/>
        <a:ext cx="2956619" cy="1773971"/>
      </dsp:txXfrm>
    </dsp:sp>
    <dsp:sp modelId="{0A294E17-21D0-402D-B150-420659C84528}">
      <dsp:nvSpPr>
        <dsp:cNvPr id="0" name=""/>
        <dsp:cNvSpPr/>
      </dsp:nvSpPr>
      <dsp:spPr>
        <a:xfrm>
          <a:off x="3550890" y="3009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V rámci sociální práce orgány státu reagují na problematickou situaci v rodině, která může ohrožovat dítě a jeho výchovu.</a:t>
          </a:r>
          <a:r>
            <a:rPr lang="cs-CZ" sz="1600" kern="1200"/>
            <a:t> </a:t>
          </a:r>
          <a:endParaRPr lang="en-US" sz="1600" kern="1200"/>
        </a:p>
      </dsp:txBody>
      <dsp:txXfrm>
        <a:off x="3550890" y="3009"/>
        <a:ext cx="2956619" cy="1773971"/>
      </dsp:txXfrm>
    </dsp:sp>
    <dsp:sp modelId="{7D0D2FEE-3C4B-4F66-B16F-823E99456031}">
      <dsp:nvSpPr>
        <dsp:cNvPr id="0" name=""/>
        <dsp:cNvSpPr/>
      </dsp:nvSpPr>
      <dsp:spPr>
        <a:xfrm>
          <a:off x="6803171" y="3009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Dítě může být ohroženo konfliktem rodičů během rozvodu nebo tím, že rodič neplní další povinnosti vyplývající ze zákona (např. neplatí výživné). </a:t>
          </a:r>
          <a:endParaRPr lang="en-US" sz="1600" kern="1200"/>
        </a:p>
      </dsp:txBody>
      <dsp:txXfrm>
        <a:off x="6803171" y="3009"/>
        <a:ext cx="2956619" cy="1773971"/>
      </dsp:txXfrm>
    </dsp:sp>
    <dsp:sp modelId="{29844961-E114-4F67-B600-67611954C7B2}">
      <dsp:nvSpPr>
        <dsp:cNvPr id="0" name=""/>
        <dsp:cNvSpPr/>
      </dsp:nvSpPr>
      <dsp:spPr>
        <a:xfrm>
          <a:off x="1924749" y="2072642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Dále orgány státu reagují na skutečnost, že se dítě nebo mladistvý provinili proti zákonu nebo že je dospělý člen rodiny ohrožen psychickým nebo fyzickým týráním. </a:t>
          </a:r>
          <a:endParaRPr lang="en-US" sz="1600" kern="1200"/>
        </a:p>
      </dsp:txBody>
      <dsp:txXfrm>
        <a:off x="1924749" y="2072642"/>
        <a:ext cx="2956619" cy="1773971"/>
      </dsp:txXfrm>
    </dsp:sp>
    <dsp:sp modelId="{A4D95D6F-97C8-43AF-BFB8-493CA1D004A4}">
      <dsp:nvSpPr>
        <dsp:cNvPr id="0" name=""/>
        <dsp:cNvSpPr/>
      </dsp:nvSpPr>
      <dsp:spPr>
        <a:xfrm>
          <a:off x="5177030" y="2072642"/>
          <a:ext cx="2956619" cy="1773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Státní i nestátní instituce jsou zřízené proto, aby pomáhaly dospělým řešit jejich manželské a rodinné problémy. </a:t>
          </a:r>
          <a:endParaRPr lang="en-US" sz="1600" kern="1200"/>
        </a:p>
      </dsp:txBody>
      <dsp:txXfrm>
        <a:off x="5177030" y="2072642"/>
        <a:ext cx="2956619" cy="17739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2E48B-D213-4654-86C9-B77B2A1DCFFC}">
      <dsp:nvSpPr>
        <dsp:cNvPr id="0" name=""/>
        <dsp:cNvSpPr/>
      </dsp:nvSpPr>
      <dsp:spPr>
        <a:xfrm>
          <a:off x="-226388" y="9893"/>
          <a:ext cx="7500257" cy="17775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A74A2D-D60A-4C4E-9E61-5305E4B8CCE5}">
      <dsp:nvSpPr>
        <dsp:cNvPr id="0" name=""/>
        <dsp:cNvSpPr/>
      </dsp:nvSpPr>
      <dsp:spPr>
        <a:xfrm>
          <a:off x="311314" y="409837"/>
          <a:ext cx="977641" cy="9776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CAAAB-2234-4873-862B-94186C957297}">
      <dsp:nvSpPr>
        <dsp:cNvPr id="0" name=""/>
        <dsp:cNvSpPr/>
      </dsp:nvSpPr>
      <dsp:spPr>
        <a:xfrm>
          <a:off x="1450915" y="9893"/>
          <a:ext cx="6194680" cy="177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122" tIns="188122" rIns="188122" bIns="18812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Mezi metody sociální práce dále patří krizová intervence, kdy vnitřní a vnější spouštěče krizí ohrožují život jedince i celých skupin, a pokud člověk nenachází ve svém prostředí pomocné mechanismy, je zde sociální pracovník, který situaci řeší. </a:t>
          </a:r>
          <a:endParaRPr lang="en-US" sz="1600" kern="1200" dirty="0"/>
        </a:p>
      </dsp:txBody>
      <dsp:txXfrm>
        <a:off x="1450915" y="9893"/>
        <a:ext cx="6194680" cy="1777530"/>
      </dsp:txXfrm>
    </dsp:sp>
    <dsp:sp modelId="{6BB79060-6417-41F3-86FF-DB01DC8ED874}">
      <dsp:nvSpPr>
        <dsp:cNvPr id="0" name=""/>
        <dsp:cNvSpPr/>
      </dsp:nvSpPr>
      <dsp:spPr>
        <a:xfrm>
          <a:off x="-226388" y="2231806"/>
          <a:ext cx="7500257" cy="17775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156DB1-A431-4B8D-9738-4F9F538B024E}">
      <dsp:nvSpPr>
        <dsp:cNvPr id="0" name=""/>
        <dsp:cNvSpPr/>
      </dsp:nvSpPr>
      <dsp:spPr>
        <a:xfrm>
          <a:off x="311314" y="2631750"/>
          <a:ext cx="977641" cy="9776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15A20-90DC-49CF-83C6-77E707DF56AE}">
      <dsp:nvSpPr>
        <dsp:cNvPr id="0" name=""/>
        <dsp:cNvSpPr/>
      </dsp:nvSpPr>
      <dsp:spPr>
        <a:xfrm>
          <a:off x="1369866" y="2231806"/>
          <a:ext cx="6356779" cy="177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122" tIns="188122" rIns="188122" bIns="18812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Odborná stránka krizové intervence předpokládá speciální výcvik sociálního pracovníka, který zvládá spolu s klientem celý proces napomáhající k vyrovnání situace (</a:t>
          </a:r>
          <a:r>
            <a:rPr lang="cs-CZ" sz="1600" b="1" kern="1200" dirty="0" err="1"/>
            <a:t>Vodáčková</a:t>
          </a:r>
          <a:r>
            <a:rPr lang="cs-CZ" sz="1600" b="1" kern="1200" dirty="0"/>
            <a:t>, 2007).</a:t>
          </a:r>
          <a:r>
            <a:rPr lang="cs-CZ" sz="1600" kern="1200" dirty="0"/>
            <a:t> </a:t>
          </a:r>
          <a:endParaRPr lang="en-US" sz="1600" kern="1200" dirty="0"/>
        </a:p>
      </dsp:txBody>
      <dsp:txXfrm>
        <a:off x="1369866" y="2231806"/>
        <a:ext cx="6356779" cy="1777530"/>
      </dsp:txXfrm>
    </dsp:sp>
    <dsp:sp modelId="{1B4396D6-E2A8-4B8E-B4DB-EE9E87817869}">
      <dsp:nvSpPr>
        <dsp:cNvPr id="0" name=""/>
        <dsp:cNvSpPr/>
      </dsp:nvSpPr>
      <dsp:spPr>
        <a:xfrm>
          <a:off x="-226388" y="4453719"/>
          <a:ext cx="7500257" cy="17775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833294-1F8E-465A-BD19-6551F45D4CB2}">
      <dsp:nvSpPr>
        <dsp:cNvPr id="0" name=""/>
        <dsp:cNvSpPr/>
      </dsp:nvSpPr>
      <dsp:spPr>
        <a:xfrm>
          <a:off x="311314" y="4853663"/>
          <a:ext cx="977641" cy="9776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E35A8-865D-4F3F-9A6D-3E7B64D9573C}">
      <dsp:nvSpPr>
        <dsp:cNvPr id="0" name=""/>
        <dsp:cNvSpPr/>
      </dsp:nvSpPr>
      <dsp:spPr>
        <a:xfrm>
          <a:off x="1410363" y="4453719"/>
          <a:ext cx="6275784" cy="177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122" tIns="188122" rIns="188122" bIns="18812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Krizová intervence ovšem může být v jednodušších případech řešena i laikem (jedinec často vstupuje do problémů svých blízkých, přátel, žáků, studentů, klientů a hledá možná východiska). </a:t>
          </a:r>
          <a:endParaRPr lang="en-US" sz="1600" kern="1200" dirty="0"/>
        </a:p>
      </dsp:txBody>
      <dsp:txXfrm>
        <a:off x="1410363" y="4453719"/>
        <a:ext cx="6275784" cy="17775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CFC7D-6E09-4F75-B131-30FBB32964B8}">
      <dsp:nvSpPr>
        <dsp:cNvPr id="0" name=""/>
        <dsp:cNvSpPr/>
      </dsp:nvSpPr>
      <dsp:spPr>
        <a:xfrm>
          <a:off x="0" y="0"/>
          <a:ext cx="5829300" cy="16002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/>
            <a:t>Tento přístup staví na silných stránkách jednotlivce</a:t>
          </a:r>
          <a:r>
            <a:rPr lang="cs-CZ" sz="3000" kern="1200"/>
            <a:t> </a:t>
          </a:r>
          <a:endParaRPr lang="en-US" sz="3000" kern="1200"/>
        </a:p>
      </dsp:txBody>
      <dsp:txXfrm>
        <a:off x="46868" y="46868"/>
        <a:ext cx="4102559" cy="1506464"/>
      </dsp:txXfrm>
    </dsp:sp>
    <dsp:sp modelId="{9E3818EA-FB52-4D17-A1CC-507F7D755B69}">
      <dsp:nvSpPr>
        <dsp:cNvPr id="0" name=""/>
        <dsp:cNvSpPr/>
      </dsp:nvSpPr>
      <dsp:spPr>
        <a:xfrm>
          <a:off x="514349" y="1866899"/>
          <a:ext cx="5829300" cy="16002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než na analýze nedostatků a </a:t>
          </a:r>
          <a:endParaRPr lang="en-US" sz="3000" kern="1200"/>
        </a:p>
      </dsp:txBody>
      <dsp:txXfrm>
        <a:off x="561217" y="1913767"/>
        <a:ext cx="4181084" cy="1506464"/>
      </dsp:txXfrm>
    </dsp:sp>
    <dsp:sp modelId="{671B0D34-F937-43F1-8201-83445326107E}">
      <dsp:nvSpPr>
        <dsp:cNvPr id="0" name=""/>
        <dsp:cNvSpPr/>
      </dsp:nvSpPr>
      <dsp:spPr>
        <a:xfrm>
          <a:off x="1028699" y="3733799"/>
          <a:ext cx="5829300" cy="16002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/>
            <a:t>snaží se ovlivňovat problémy na individuální úrovni</a:t>
          </a:r>
          <a:endParaRPr lang="en-US" sz="3000" kern="1200"/>
        </a:p>
      </dsp:txBody>
      <dsp:txXfrm>
        <a:off x="1075567" y="3780667"/>
        <a:ext cx="4181084" cy="1506464"/>
      </dsp:txXfrm>
    </dsp:sp>
    <dsp:sp modelId="{DBBB8B55-BC73-4427-8861-B9123A35D546}">
      <dsp:nvSpPr>
        <dsp:cNvPr id="0" name=""/>
        <dsp:cNvSpPr/>
      </dsp:nvSpPr>
      <dsp:spPr>
        <a:xfrm>
          <a:off x="4789170" y="1213485"/>
          <a:ext cx="1040130" cy="104013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023199" y="1213485"/>
        <a:ext cx="572072" cy="782698"/>
      </dsp:txXfrm>
    </dsp:sp>
    <dsp:sp modelId="{4FB8D4CE-45D5-4EE0-B65B-867462090D95}">
      <dsp:nvSpPr>
        <dsp:cNvPr id="0" name=""/>
        <dsp:cNvSpPr/>
      </dsp:nvSpPr>
      <dsp:spPr>
        <a:xfrm>
          <a:off x="5303520" y="3069717"/>
          <a:ext cx="1040130" cy="104013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537549" y="3069717"/>
        <a:ext cx="572072" cy="782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1F6E82-E4FE-4DF5-90BE-341CFE4019A3}" type="datetime1">
              <a:rPr lang="cs-CZ" smtClean="0"/>
              <a:t>05.03.2023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F60672-C8C4-4DCF-B877-02C0D340BCEB}" type="datetime1">
              <a:rPr lang="cs-CZ" smtClean="0"/>
              <a:t>05.03.2023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B757A148-3510-4E72-9938-6FB6C73F01AC}" type="datetime1">
              <a:rPr lang="cs-CZ" smtClean="0"/>
              <a:t>05.03.2023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E6C2A9-410E-448A-954E-0040863DDA94}" type="datetime1">
              <a:rPr lang="cs-CZ" smtClean="0"/>
              <a:t>05.03.2023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186496-C224-4F0F-BC29-D327824892BA}" type="datetime1">
              <a:rPr lang="cs-CZ" smtClean="0"/>
              <a:t>05.03.2023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83BFF-2158-4E0B-955F-F81B2C6829E3}" type="datetime1">
              <a:rPr lang="cs-CZ" smtClean="0"/>
              <a:t>05.03.2023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271FC348-A95B-4D9B-BC81-C3F6E322B261}" type="datetime1">
              <a:rPr lang="cs-CZ" smtClean="0"/>
              <a:t>05.03.2023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BDC50C-9840-4518-A15D-DE61D385DE31}" type="datetime1">
              <a:rPr lang="cs-CZ" smtClean="0"/>
              <a:t>05.03.2023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BF9D8-50CB-422B-BC87-9B56A47F9A28}" type="datetime1">
              <a:rPr lang="cs-CZ" smtClean="0"/>
              <a:t>05.03.2023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B211D-397E-49F0-987A-37031B73686F}" type="datetime1">
              <a:rPr lang="cs-CZ" smtClean="0"/>
              <a:t>05.03.2023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34C11A-E9E6-4EAB-A5B4-F531E006532C}" type="datetime1">
              <a:rPr lang="cs-CZ" smtClean="0"/>
              <a:t>05.03.2023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99B5957E-EBD5-4B87-9533-1B323153FD8F}" type="datetime1">
              <a:rPr lang="cs-CZ" smtClean="0"/>
              <a:t>05.03.2023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4F885618-289D-4BD4-B88D-CDA7C867FA3E}" type="datetime1">
              <a:rPr lang="cs-CZ" smtClean="0"/>
              <a:t>05.03.2023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016DE02-4111-4D63-947B-220D0222A625}" type="datetime1">
              <a:rPr lang="cs-CZ" smtClean="0"/>
              <a:t>05.03.2023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D0AD3-D4A4-A2AD-D569-3EE56BDC3E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Metody sociální práce</a:t>
            </a:r>
          </a:p>
        </p:txBody>
      </p:sp>
      <p:sp>
        <p:nvSpPr>
          <p:cNvPr id="5123" name="Podnadpis 2">
            <a:extLst>
              <a:ext uri="{FF2B5EF4-FFF2-40B4-BE49-F238E27FC236}">
                <a16:creationId xmlns:a16="http://schemas.microsoft.com/office/drawing/2014/main" id="{EC3F5325-1E94-E762-8F59-ABFBDCDB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020458"/>
            <a:ext cx="8936846" cy="111880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altLang="cs-CZ" sz="3600" b="1" dirty="0"/>
              <a:t>Úvod – postupy v sociální práci, </a:t>
            </a:r>
          </a:p>
          <a:p>
            <a:pPr algn="r">
              <a:defRPr/>
            </a:pPr>
            <a:r>
              <a:rPr lang="cs-CZ" altLang="cs-CZ" sz="3600" b="1" dirty="0"/>
              <a:t>přehled metod I. část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03B2726-5F8F-0CEB-6F01-7957BD1F4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42594"/>
            <a:ext cx="10058400" cy="823349"/>
          </a:xfrm>
        </p:spPr>
        <p:txBody>
          <a:bodyPr/>
          <a:lstStyle/>
          <a:p>
            <a:pPr>
              <a:defRPr/>
            </a:pPr>
            <a:r>
              <a:rPr lang="cs-CZ" altLang="cs-CZ" sz="4800" b="1" dirty="0"/>
              <a:t>Případová práce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5E6B3F8-2A88-FB1E-CBB7-5E1F55E77F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582057"/>
            <a:ext cx="10058400" cy="4876800"/>
          </a:xfrm>
        </p:spPr>
        <p:txBody>
          <a:bodyPr rtlCol="0">
            <a:normAutofit/>
          </a:bodyPr>
          <a:lstStyle/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Metody sociální práce zahrnují případovou práci, kdy se sociální pracovník zaměřuje na případ, na jedince a hledá optimální řešení v jeho situaci. Smyslem je pomáhat lidem tak, aby si pomohli sami.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Důležité je zde porozumění rodině, kultuře, společnosti, ve které se jedinec nachází.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b="1" dirty="0"/>
              <a:t>Významná je teorie sociálních rolí, která hovoří o tom, že životní role mohou být připsané, získané nebo vnucené, a může tedy mezi nimi vznikat konflikt,</a:t>
            </a:r>
            <a:r>
              <a:rPr lang="cs-CZ" altLang="cs-CZ" sz="2800" b="1" dirty="0">
                <a:hlinkClick r:id="" action="ppaction://noaction"/>
              </a:rPr>
              <a:t>[1]</a:t>
            </a:r>
            <a:r>
              <a:rPr lang="cs-CZ" altLang="cs-CZ" sz="2800" b="1" dirty="0"/>
              <a:t> dále pak dvojznačnost role, konflikt rolových očekávání, já-role a konflikt. </a:t>
            </a:r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br>
              <a:rPr lang="cs-CZ" altLang="cs-CZ" sz="1800" b="1" dirty="0"/>
            </a:br>
            <a:r>
              <a:rPr lang="cs-CZ" altLang="cs-CZ" sz="1800" dirty="0">
                <a:hlinkClick r:id="" action="ppaction://noaction"/>
              </a:rPr>
              <a:t>[1]</a:t>
            </a:r>
            <a:r>
              <a:rPr lang="cs-CZ" altLang="cs-CZ" sz="1800" dirty="0"/>
              <a:t> Například známe střety rolí v rámci rodin a profesí (vedoucí pozice – rodič, pedagog – rodič, ...)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3611D-B2E0-78D0-8B00-0A648E794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2174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973F4-FB23-443F-7315-0ED611C4B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48229"/>
            <a:ext cx="10058400" cy="4704515"/>
          </a:xfrm>
        </p:spPr>
        <p:txBody>
          <a:bodyPr/>
          <a:lstStyle/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Sociální pracovník musí mít znalosti o nejrůznějších institucích poskytujících služby, musí mít kontakty na odborníky.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b="1" dirty="0"/>
              <a:t>Z této metody velmi silně vyznívá hodnota jedince, důraz na jeho individualitu, identifikaci klienta, určení jeho potřeb, naplánování služeb, které ho mohou aktivizovat.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Předpokládá se zde napojení na zdroje, monitorování jeho situace a zpětná vazba.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b="1" dirty="0"/>
              <a:t>Zásadní je komunikace s klientem, především naslouchání, verbální a neverbální komunikace (Matoušek, 2003).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3990AE-1D4A-A3AE-8897-DBB2BF4E7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05.03.2023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2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2F1F45F-C501-491D-42CE-009124BDDF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42594"/>
            <a:ext cx="10058400" cy="591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dirty="0"/>
              <a:t>Hodnota jedince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506AFD2-D452-EFA9-0368-7C151160F7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233714"/>
            <a:ext cx="10058400" cy="4981692"/>
          </a:xfrm>
        </p:spPr>
        <p:txBody>
          <a:bodyPr rtlCol="0">
            <a:normAutofit fontScale="92500" lnSpcReduction="20000"/>
          </a:bodyPr>
          <a:lstStyle/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b="1" dirty="0"/>
              <a:t>Cena jedince je postavena výše než zájmy institucí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/>
              <a:t>Jedinec si zaslouží vyjadřovat svou individualitu.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/>
              <a:t>Sociální pracovník zprostředkuje pochopení, že klient má kapacitu</a:t>
            </a:r>
          </a:p>
          <a:p>
            <a:pPr marL="0" indent="0" algn="ctr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2000" dirty="0"/>
              <a:t> k řešení svého problému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/>
              <a:t>Individualita – výjimečné postavení.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/>
              <a:t>Princip sebeurčení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b="1" dirty="0"/>
              <a:t>Vyjádření podpory klientovi, ventilace jeho pocitů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/>
              <a:t>Přímé ovlivnění klienta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/>
              <a:t>Reflexe souvislostí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b="1" dirty="0"/>
              <a:t>Dovést klienta k přijetí nějaké služby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/>
              <a:t>Komunikace, aktivní naslouchání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b="1" dirty="0"/>
              <a:t>Pracovník jde vedle klienta, naslouchá jeho tempu, </a:t>
            </a:r>
          </a:p>
          <a:p>
            <a:pPr marL="0" indent="0" algn="ctr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2000" b="1" dirty="0"/>
              <a:t>přizpůsobuje se mu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 err="1"/>
              <a:t>Rogersovský</a:t>
            </a:r>
            <a:r>
              <a:rPr lang="cs-CZ" altLang="cs-CZ" sz="2000" dirty="0"/>
              <a:t> rozhovor (nenásilná komunikace)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dirty="0"/>
              <a:t>Neverbální komunikace – velmi důležitá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r>
              <a:rPr lang="cs-CZ" altLang="cs-CZ" sz="2000" b="1" dirty="0"/>
              <a:t>Sociální pracovník vnáší do problémů klienta nové porozumění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Tx/>
              <a:buChar char="o"/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12B70E1-34C2-E775-8BCA-4E12237CF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42594"/>
            <a:ext cx="10058400" cy="721749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Jak komunikovat v sociální práci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0D247A0-FC6E-DF56-8802-EFB37CCFB6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364343"/>
            <a:ext cx="10058400" cy="4588401"/>
          </a:xfrm>
        </p:spPr>
        <p:txBody>
          <a:bodyPr rtlCol="0">
            <a:noAutofit/>
          </a:bodyPr>
          <a:lstStyle/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Základem všech metod je komunikace s klientem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b="1" dirty="0"/>
              <a:t>Důležité je naslouchání, kdy se klient zcela vypovídá ze své situace, a mnozí z klientů se pak v důsledku zúčastněného naslouchání sociálního pracovníka dokáží zorientovat ve své situaci a najít v ní možná východiska a řešení.</a:t>
            </a:r>
            <a:r>
              <a:rPr lang="cs-CZ" altLang="cs-CZ" sz="2800" dirty="0"/>
              <a:t>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Velmi bezpečnou nabídka rozhovoru, komunikace nabízí filozofie Carla </a:t>
            </a:r>
            <a:r>
              <a:rPr lang="cs-CZ" altLang="cs-CZ" sz="2800" dirty="0" err="1"/>
              <a:t>Rogerse</a:t>
            </a:r>
            <a:r>
              <a:rPr lang="cs-CZ" altLang="cs-CZ" sz="2800" dirty="0"/>
              <a:t>, jenž doporučuje vytvořit pro klienta bezpečný prostor, ve kterém bude cítit účast a důvěru.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b="1" dirty="0"/>
              <a:t>Klient nepotřebuje experta, ale má obavy a současně velmi často dobře ví, co sám potřebuje.</a:t>
            </a:r>
            <a:r>
              <a:rPr lang="cs-CZ" altLang="cs-CZ" sz="2800" dirty="0"/>
              <a:t>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Z těchto důvodů je zřetelné, jak významný je etický kodex sociálního pracovníka, který poskytuje integritu, spoluúčast a sebeurčení klienta.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4744C-0ABE-6233-B49E-DC244BDB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dirty="0"/>
              <a:t>Práce s rodinou </a:t>
            </a:r>
            <a:endParaRPr lang="cs-CZ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205295D-7122-C4AE-7DD1-0BBB61E489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C2783BFF-2158-4E0B-955F-F81B2C6829E3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3565516-198A-664C-0620-B91EC6146F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987677"/>
              </p:ext>
            </p:extLst>
          </p:nvPr>
        </p:nvGraphicFramePr>
        <p:xfrm>
          <a:off x="1066800" y="2103120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14D55-9C57-F03B-0D30-74B55E2A7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76606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7CD6F0-0963-BBCA-417E-013A4C54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78857"/>
            <a:ext cx="10058400" cy="4836549"/>
          </a:xfrm>
        </p:spPr>
        <p:txBody>
          <a:bodyPr rtlCol="0">
            <a:noAutofit/>
          </a:bodyPr>
          <a:lstStyle/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Důležité jsou také instituce, jež poskytují poradenství rodičům, kteří mají výchovné nebo výukové problémy s dětmi.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b="1" dirty="0"/>
              <a:t>Sociální pracovník by měl vnímat kulturní a hodnotovou orientaci rodiny a uspokojení jejich potřeb.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dirty="0"/>
              <a:t>Zásadní je kvalita vztahu k dětem a hodnocení vývoje dětí a také vztahy všech členů rodiny k sobě navzájem.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800" b="1" dirty="0"/>
              <a:t>Dále je nezbytné posuzovat vazby rodiny ke škole, k zaměstnavatelům rodičů a k dalším institucím. Významná je také sociální síť rodiny, jejich vazby, perspektivy a spokojenost. </a:t>
            </a:r>
          </a:p>
          <a:p>
            <a:pPr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A4A57-1F76-6E26-D3AD-301FE984C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78206"/>
          </a:xfrm>
        </p:spPr>
        <p:txBody>
          <a:bodyPr/>
          <a:lstStyle/>
          <a:p>
            <a:pPr>
              <a:defRPr/>
            </a:pPr>
            <a:r>
              <a:rPr lang="cs-CZ" dirty="0"/>
              <a:t>Sanace rodiny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4A28DD36-813E-4421-CA24-F09E14907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17600"/>
            <a:ext cx="10058400" cy="5097806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cs-CZ" altLang="cs-CZ" sz="2800" dirty="0"/>
              <a:t>Do sociální práce s rodinou začíná vstupovat nový způsob práce a to je sanace rodiny. </a:t>
            </a:r>
          </a:p>
          <a:p>
            <a:pPr algn="ctr" eaLnBrk="1" hangingPunct="1">
              <a:lnSpc>
                <a:spcPct val="80000"/>
              </a:lnSpc>
            </a:pPr>
            <a:endParaRPr lang="cs-CZ" altLang="cs-CZ" sz="2800" dirty="0"/>
          </a:p>
          <a:p>
            <a:pPr algn="ctr" eaLnBrk="1" hangingPunct="1">
              <a:lnSpc>
                <a:spcPct val="80000"/>
              </a:lnSpc>
            </a:pPr>
            <a:r>
              <a:rPr lang="cs-CZ" altLang="cs-CZ" sz="2800" dirty="0"/>
              <a:t>Jedná se o podporu rodiny od širokého spektra pracovníků, počínaje zaškoleným dobrovolníkem až po specializovaného profesionála. Jedná se o soubor opatření sociálně-právní ochrany, sociálních služeb a dalších opatření a programů, které jsou poskytovány nebo ukládány převážně rodičům dítěte a dítěti, 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800" b="1" dirty="0"/>
              <a:t>které je ohroženo</a:t>
            </a:r>
            <a:r>
              <a:rPr lang="cs-CZ" altLang="cs-CZ" sz="2800" dirty="0"/>
              <a:t>. 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2800" dirty="0"/>
          </a:p>
          <a:p>
            <a:pPr algn="ctr" eaLnBrk="1" hangingPunct="1">
              <a:lnSpc>
                <a:spcPct val="80000"/>
              </a:lnSpc>
            </a:pPr>
            <a:r>
              <a:rPr lang="cs-CZ" altLang="cs-CZ" sz="2800" dirty="0"/>
              <a:t>Cílem je předcházení, zmírnění nebo eliminování příčin ohrožení. Snahou je zachovat rodinu, rodinné prostředí a přispět ke kvalitativním změnám v rodině (Bechyňová, Konvičková, 2008, s. 18).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3AF31-E298-435D-B23F-11113F70E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/>
          <a:p>
            <a:pPr>
              <a:defRPr/>
            </a:pPr>
            <a:r>
              <a:rPr lang="cs-CZ" b="1" dirty="0"/>
              <a:t>Krizová intervence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488643A-6319-C5B2-090B-0DB5B0508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186336DA-7F25-443C-6668-6ED5C5FE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99B5957E-EBD5-4B87-9533-1B323153FD8F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678AD82-2CC4-7DC6-AD40-A0C15B1DDB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811371"/>
              </p:ext>
            </p:extLst>
          </p:nvPr>
        </p:nvGraphicFramePr>
        <p:xfrm>
          <a:off x="685799" y="275771"/>
          <a:ext cx="7500257" cy="6241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A5E01-5991-8EB8-C3F3-28B41990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950BFF-F697-A7BE-CBEE-AF171B53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ctr">
              <a:lnSpc>
                <a:spcPct val="80000"/>
              </a:lnSpc>
              <a:defRPr/>
            </a:pPr>
            <a:r>
              <a:rPr lang="cs-CZ" altLang="cs-CZ" sz="2400" b="1" dirty="0"/>
              <a:t>Významnou roli ve zvládání krizí sehrává sociální síť, kterou má člověk kolem sebe vytvořenu.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b="1" dirty="0"/>
              <a:t> Sociální pracovní sleduje vnitřní a vnější spouštěče krizí a napomáhá adaptaci objektu na vlastní vývoj a </a:t>
            </a:r>
            <a:r>
              <a:rPr lang="cs-CZ" altLang="cs-CZ" sz="2400" b="1" dirty="0" err="1"/>
              <a:t>hybris</a:t>
            </a:r>
            <a:r>
              <a:rPr lang="cs-CZ" altLang="cs-CZ" sz="2400" b="1" dirty="0"/>
              <a:t> – zpupnost, „citlivé místo“. 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Krizová intervence může být spojena s pojmy: ztráta objektu, volba, změna. 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Krize dělíme na zjevné, latentní; akutní chronické. 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Dělení probíhá podle závažnosti. Průběh krize ovlivňuje časový rámec, krizový stav, který může být prohlouben syndromem psychického ohrožení.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sz="2400" dirty="0"/>
              <a:t> 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Je nutné sledovat akutní reakci na stres, jestli se jedná o reakci aktivní, nebo pasivní.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5A738-9416-3D8B-36FB-20C04B6C1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Mediace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F04BBD-2F2A-B731-ACDD-4B6AA3D07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/>
              <a:t>V našich podmínkách novou metodou vyjednávání založenou na zájmech klienta je mediace, kdy klient prostřednictvím mediátora hledá východiska z často na první pohled neřešitelných konfliktů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2400" dirty="0"/>
              <a:t>(problematický rozvod rodičů, problémové sousedské vztahy atd.).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/>
              <a:t>V práci mediátora se nabízí pět stylů řešení konfliktu, které zahrnují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2400" b="1" dirty="0"/>
              <a:t>přizpůsobení se, prosazení se, únik, kompromis a dohodu</a:t>
            </a:r>
            <a:r>
              <a:rPr lang="cs-CZ" altLang="cs-CZ" sz="2400" dirty="0"/>
              <a:t> (nejefektivnější).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/>
              <a:t>Principy předpokládají nestrannost, vyváženost, neutralitu a nezávislost pracovníka. </a:t>
            </a:r>
          </a:p>
          <a:p>
            <a:pPr marL="274320" indent="-274320" algn="ctr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/>
              <a:t>Mezi hlavní úkoly patří vysvětlení procesu mediace, aplikace jednotlivých fází a postupů.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1BF05A0-A58A-6BDE-3701-AFC28B59E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i="1"/>
              <a:t>Postupy vázané</a:t>
            </a:r>
            <a:r>
              <a:rPr lang="cs-CZ" altLang="cs-CZ"/>
              <a:t> </a:t>
            </a:r>
          </a:p>
        </p:txBody>
      </p:sp>
      <p:sp>
        <p:nvSpPr>
          <p:cNvPr id="7177" name="Date Placeholder 3">
            <a:extLst>
              <a:ext uri="{FF2B5EF4-FFF2-40B4-BE49-F238E27FC236}">
                <a16:creationId xmlns:a16="http://schemas.microsoft.com/office/drawing/2014/main" id="{A4A508A7-6D41-2D49-5587-673C996C93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C2783BFF-2158-4E0B-955F-F81B2C6829E3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  <p:graphicFrame>
        <p:nvGraphicFramePr>
          <p:cNvPr id="7173" name="Zástupný symbol pro obsah 2">
            <a:extLst>
              <a:ext uri="{FF2B5EF4-FFF2-40B4-BE49-F238E27FC236}">
                <a16:creationId xmlns:a16="http://schemas.microsoft.com/office/drawing/2014/main" id="{60B80B02-2D42-F610-C2E0-96CF57B86A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707682"/>
              </p:ext>
            </p:extLst>
          </p:nvPr>
        </p:nvGraphicFramePr>
        <p:xfrm>
          <a:off x="1066800" y="2103120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A49D1-63C3-7E66-BCAB-5E00802BD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09128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5DBC84-DD28-D313-FA5F-F1F6DE5BC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3513"/>
            <a:ext cx="10058400" cy="4349231"/>
          </a:xfrm>
        </p:spPr>
        <p:txBody>
          <a:bodyPr rtlCol="0">
            <a:normAutofit lnSpcReduction="10000"/>
          </a:bodyPr>
          <a:lstStyle/>
          <a:p>
            <a:pPr algn="ctr">
              <a:lnSpc>
                <a:spcPct val="90000"/>
              </a:lnSpc>
              <a:defRPr/>
            </a:pPr>
            <a:r>
              <a:rPr lang="cs-CZ" altLang="cs-CZ" sz="3200" dirty="0"/>
              <a:t>Náročným úkolem je usnadnit komunikaci, shromažďování informací, analýza informací a zprostředkování dohody. </a:t>
            </a:r>
          </a:p>
          <a:p>
            <a:pPr algn="ctr">
              <a:lnSpc>
                <a:spcPct val="90000"/>
              </a:lnSpc>
              <a:defRPr/>
            </a:pPr>
            <a:r>
              <a:rPr lang="cs-CZ" altLang="cs-CZ" sz="3200" dirty="0"/>
              <a:t>Stejně jako u ostatních metod sociální práce jsou důležité techniky aktivního naslouchání a následné </a:t>
            </a:r>
            <a:r>
              <a:rPr lang="cs-CZ" altLang="cs-CZ" sz="3200" dirty="0" err="1"/>
              <a:t>přerámcování</a:t>
            </a:r>
            <a:r>
              <a:rPr lang="cs-CZ" altLang="cs-CZ" sz="3200" dirty="0"/>
              <a:t> situace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cs-CZ" altLang="cs-CZ" sz="3200" dirty="0"/>
              <a:t>(obrátit pozornost od stížnosti). </a:t>
            </a:r>
          </a:p>
          <a:p>
            <a:pPr algn="ctr">
              <a:lnSpc>
                <a:spcPct val="90000"/>
              </a:lnSpc>
              <a:defRPr/>
            </a:pPr>
            <a:r>
              <a:rPr lang="cs-CZ" altLang="cs-CZ" sz="3200" dirty="0"/>
              <a:t>Mediace je šancí pro řadu konfliktních situací, kde se již jakoby nenalézalo řešení mezi zúčastněnými subjekty.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0FEFF-D714-5D14-C861-09FBC5BA9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41649"/>
          </a:xfrm>
        </p:spPr>
        <p:txBody>
          <a:bodyPr/>
          <a:lstStyle/>
          <a:p>
            <a:pPr>
              <a:defRPr/>
            </a:pPr>
            <a:r>
              <a:rPr lang="cs-CZ" dirty="0"/>
              <a:t>Přístup orientovaný na  úkoly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275CA67B-01FA-5905-8F61-369935F0D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84243"/>
            <a:ext cx="10058400" cy="4468501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cs-CZ" altLang="cs-CZ" sz="2800" dirty="0"/>
          </a:p>
          <a:p>
            <a:pPr algn="ctr" eaLnBrk="1" hangingPunct="1">
              <a:lnSpc>
                <a:spcPct val="80000"/>
              </a:lnSpc>
            </a:pPr>
            <a:r>
              <a:rPr lang="cs-CZ" altLang="cs-CZ" sz="2800" dirty="0"/>
              <a:t>Vznikl jako jeden z mála přímo v rámci sociální práce. </a:t>
            </a:r>
          </a:p>
          <a:p>
            <a:pPr algn="ctr" eaLnBrk="1" hangingPunct="1">
              <a:lnSpc>
                <a:spcPct val="80000"/>
              </a:lnSpc>
            </a:pPr>
            <a:r>
              <a:rPr lang="cs-CZ" altLang="cs-CZ" sz="2800" b="1" dirty="0"/>
              <a:t>Tento přístup se snaží poskytnout systematický rámec pro zvládání různých praktických problémů.</a:t>
            </a:r>
          </a:p>
          <a:p>
            <a:pPr algn="ctr" eaLnBrk="1" hangingPunct="1">
              <a:lnSpc>
                <a:spcPct val="80000"/>
              </a:lnSpc>
            </a:pPr>
            <a:r>
              <a:rPr lang="cs-CZ" altLang="cs-CZ" sz="2800" dirty="0"/>
              <a:t> Jeho efektivita spočívá v myšlence, že malý úspěch rozvíjí sebedůvěru a sebeúctu a že se lidé více angažují v úkolech, které si sami zvolili. </a:t>
            </a:r>
          </a:p>
          <a:p>
            <a:pPr algn="ctr" eaLnBrk="1" hangingPunct="1">
              <a:lnSpc>
                <a:spcPct val="80000"/>
              </a:lnSpc>
            </a:pPr>
            <a:r>
              <a:rPr lang="cs-CZ" altLang="cs-CZ" sz="2800" dirty="0"/>
              <a:t>Sociální pracovník je tu od toho, aby pomohl klientovi v rozhodnutí. </a:t>
            </a:r>
          </a:p>
          <a:p>
            <a:pPr algn="ctr" eaLnBrk="1" hangingPunct="1">
              <a:lnSpc>
                <a:spcPct val="80000"/>
              </a:lnSpc>
            </a:pPr>
            <a:r>
              <a:rPr lang="cs-CZ" altLang="cs-CZ" sz="2800" dirty="0"/>
              <a:t>Základní rysy jsou partnerství a posilování.</a:t>
            </a:r>
          </a:p>
          <a:p>
            <a:pPr eaLnBrk="1" hangingPunct="1"/>
            <a:endParaRPr lang="cs-CZ" altLang="cs-CZ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C3592613-16D2-AE4E-CA6D-88BAAB105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5B087A-791F-E610-B026-3A734404D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/>
          <a:p>
            <a:pPr marL="274320" indent="-274320">
              <a:lnSpc>
                <a:spcPct val="100000"/>
              </a:lnSpc>
              <a:buClr>
                <a:schemeClr val="accent3"/>
              </a:buClr>
              <a:buNone/>
              <a:defRPr/>
            </a:pPr>
            <a:r>
              <a:rPr lang="cs-CZ" altLang="cs-CZ" sz="1500" dirty="0"/>
              <a:t>Studie, která podnítila vznik tohoto přístupu se jmenovala </a:t>
            </a:r>
            <a:r>
              <a:rPr lang="cs-CZ" altLang="cs-CZ" sz="1500" dirty="0" err="1"/>
              <a:t>Brief</a:t>
            </a:r>
            <a:r>
              <a:rPr lang="cs-CZ" altLang="cs-CZ" sz="1500" dirty="0"/>
              <a:t> and </a:t>
            </a:r>
            <a:r>
              <a:rPr lang="cs-CZ" altLang="cs-CZ" sz="1500" dirty="0" err="1"/>
              <a:t>Extended</a:t>
            </a:r>
            <a:r>
              <a:rPr lang="cs-CZ" altLang="cs-CZ" sz="1500" dirty="0"/>
              <a:t> </a:t>
            </a:r>
            <a:r>
              <a:rPr lang="cs-CZ" altLang="cs-CZ" sz="1500" dirty="0" err="1"/>
              <a:t>Casework</a:t>
            </a:r>
            <a:r>
              <a:rPr lang="cs-CZ" altLang="cs-CZ" sz="1500" dirty="0"/>
              <a:t> a vydala ji dvojice autorů v roce 1969 W. J. </a:t>
            </a:r>
            <a:r>
              <a:rPr lang="cs-CZ" altLang="cs-CZ" sz="1500" dirty="0" err="1"/>
              <a:t>Reid</a:t>
            </a:r>
            <a:r>
              <a:rPr lang="cs-CZ" altLang="cs-CZ" sz="1500" dirty="0"/>
              <a:t> a </a:t>
            </a:r>
            <a:r>
              <a:rPr lang="cs-CZ" altLang="cs-CZ" sz="1500" dirty="0" err="1"/>
              <a:t>A</a:t>
            </a:r>
            <a:r>
              <a:rPr lang="cs-CZ" altLang="cs-CZ" sz="1500" dirty="0"/>
              <a:t>. W. </a:t>
            </a:r>
            <a:r>
              <a:rPr lang="cs-CZ" altLang="cs-CZ" sz="1500" dirty="0" err="1"/>
              <a:t>Shyne</a:t>
            </a:r>
            <a:r>
              <a:rPr lang="cs-CZ" altLang="cs-CZ" sz="1500" dirty="0"/>
              <a:t>. </a:t>
            </a:r>
          </a:p>
          <a:p>
            <a:pPr marL="274320" indent="-274320">
              <a:lnSpc>
                <a:spcPct val="100000"/>
              </a:lnSpc>
              <a:buClr>
                <a:schemeClr val="accent3"/>
              </a:buClr>
              <a:buNone/>
              <a:defRPr/>
            </a:pPr>
            <a:r>
              <a:rPr lang="cs-CZ" altLang="cs-CZ" sz="1500" dirty="0"/>
              <a:t>Tato studie měla původně potvrdit, že dlouhodobá práce s klientem je efektivnější, ale ve skutečnosti se tento předpoklad nepotvrdil, ale ukázalo se, že krátkodobá individuální práce s klientem může být stejně efektivní.</a:t>
            </a:r>
          </a:p>
          <a:p>
            <a:pPr marL="274320" indent="-274320">
              <a:lnSpc>
                <a:spcPct val="10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cs-CZ" altLang="cs-CZ" sz="1500" dirty="0"/>
          </a:p>
          <a:p>
            <a:pPr>
              <a:lnSpc>
                <a:spcPct val="100000"/>
              </a:lnSpc>
              <a:defRPr/>
            </a:pPr>
            <a:endParaRPr lang="cs-CZ" sz="1500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4174A2BA-3311-6604-B5EF-8355E3CB96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99B5957E-EBD5-4B87-9533-1B323153FD8F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  <p:graphicFrame>
        <p:nvGraphicFramePr>
          <p:cNvPr id="6" name="Zástupný symbol pro obsah 2">
            <a:extLst>
              <a:ext uri="{FF2B5EF4-FFF2-40B4-BE49-F238E27FC236}">
                <a16:creationId xmlns:a16="http://schemas.microsoft.com/office/drawing/2014/main" id="{FDA5CB85-8D33-FE7D-A94F-638A29B47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224310"/>
              </p:ext>
            </p:extLst>
          </p:nvPr>
        </p:nvGraphicFramePr>
        <p:xfrm>
          <a:off x="685800" y="609600"/>
          <a:ext cx="6858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2BFEA-53EC-10C6-B51A-126589A7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/>
              <a:t>Problémové okruhy, se kterými se sociální pracovníci setkávají</a:t>
            </a:r>
            <a:endParaRPr lang="cs-CZ" dirty="0"/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D9E4A4AC-CC38-1092-1282-71A8274B4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cs-CZ" altLang="cs-CZ" sz="3200"/>
              <a:t>Interpersonální konflikty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altLang="cs-CZ" sz="3200"/>
              <a:t>Neuspokojení ze sociálních vztahů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altLang="cs-CZ" sz="3200"/>
              <a:t>Problémy s formálními organizacemi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altLang="cs-CZ" sz="3200"/>
              <a:t>Potíže v naplňování rolí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altLang="cs-CZ" sz="3200"/>
              <a:t>Problémy vznikající v souvislosti se sociálními změnami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altLang="cs-CZ" sz="3200"/>
              <a:t>Emocionální úzkost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altLang="cs-CZ" sz="3200"/>
              <a:t>Neadekvátní zdroje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altLang="cs-CZ" sz="3200"/>
              <a:t>Potíže s chováním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F7B1D-9124-D8B6-38C9-118A5C77F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Metoda a její realizace</a:t>
            </a:r>
            <a:endParaRPr lang="cs-CZ" dirty="0"/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7A74C36-B70F-00FD-812B-81451BF2B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 eaLnBrk="1" hangingPunct="1">
              <a:buFont typeface="Wingdings" panose="05000000000000000000" pitchFamily="2" charset="2"/>
              <a:buChar char="§"/>
            </a:pPr>
            <a:r>
              <a:rPr lang="cs-CZ" altLang="cs-CZ" sz="2800"/>
              <a:t>Příprava je zaměřena na ověřování mandátu sociálního pracovníka</a:t>
            </a:r>
          </a:p>
          <a:p>
            <a:pPr lvl="1" algn="ctr" eaLnBrk="1" hangingPunct="1">
              <a:buFont typeface="Wingdings" panose="05000000000000000000" pitchFamily="2" charset="2"/>
              <a:buChar char="§"/>
            </a:pPr>
            <a:r>
              <a:rPr lang="cs-CZ" altLang="cs-CZ" sz="2800"/>
              <a:t>Vyjasňování klientových zájmů</a:t>
            </a:r>
          </a:p>
          <a:p>
            <a:pPr lvl="1" algn="ctr" eaLnBrk="1" hangingPunct="1">
              <a:buFont typeface="Wingdings" panose="05000000000000000000" pitchFamily="2" charset="2"/>
              <a:buChar char="§"/>
            </a:pPr>
            <a:r>
              <a:rPr lang="cs-CZ" altLang="cs-CZ" sz="2800"/>
              <a:t>Dohoda o cílech</a:t>
            </a:r>
          </a:p>
          <a:p>
            <a:pPr lvl="1" algn="ctr" eaLnBrk="1" hangingPunct="1">
              <a:buFont typeface="Wingdings" panose="05000000000000000000" pitchFamily="2" charset="2"/>
              <a:buChar char="§"/>
            </a:pPr>
            <a:r>
              <a:rPr lang="cs-CZ" altLang="cs-CZ" sz="2800"/>
              <a:t>Formulace a plnění úkolů</a:t>
            </a:r>
          </a:p>
          <a:p>
            <a:pPr lvl="1" algn="ctr" eaLnBrk="1" hangingPunct="1">
              <a:buFont typeface="Wingdings" panose="05000000000000000000" pitchFamily="2" charset="2"/>
              <a:buChar char="§"/>
            </a:pPr>
            <a:r>
              <a:rPr lang="cs-CZ" altLang="cs-CZ" sz="2800"/>
              <a:t>Ukončení pomáhajícího vztahu, klient by měl vědět, jak dlouhá bude spolupráce se sociálním pracovníkem</a:t>
            </a:r>
          </a:p>
          <a:p>
            <a:pPr lvl="1" algn="ctr" eaLnBrk="1" hangingPunct="1">
              <a:buFont typeface="Wingdings" panose="05000000000000000000" pitchFamily="2" charset="2"/>
              <a:buChar char="§"/>
            </a:pPr>
            <a:r>
              <a:rPr lang="cs-CZ" altLang="cs-CZ" sz="2800"/>
              <a:t>Testování efektivity úsilí</a:t>
            </a:r>
          </a:p>
          <a:p>
            <a:pPr eaLnBrk="1" hangingPunct="1"/>
            <a:endParaRPr lang="cs-CZ" altLang="cs-CZ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B19D36C-6B45-EC70-FFC3-8BB8D7DA3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br>
              <a:rPr lang="cs-CZ" altLang="cs-CZ" sz="5400"/>
            </a:br>
            <a:r>
              <a:rPr lang="cs-CZ" altLang="cs-CZ" sz="4400" b="1"/>
              <a:t>Postupy vázané na aktuální situaci</a:t>
            </a:r>
            <a:endParaRPr lang="cs-CZ" altLang="cs-CZ" sz="4400" b="1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3E45381-501C-0B60-50BA-87FFA452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400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400" dirty="0"/>
              <a:t>Sociální znevýhodnění na začátku života, předvídatelné a nepředvídatelné sociální události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itle 1">
            <a:extLst>
              <a:ext uri="{FF2B5EF4-FFF2-40B4-BE49-F238E27FC236}">
                <a16:creationId xmlns:a16="http://schemas.microsoft.com/office/drawing/2014/main" id="{6CA38019-1A4B-4207-F3CF-C02CC559B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/>
          <a:lstStyle/>
          <a:p>
            <a:endParaRPr lang="en-US"/>
          </a:p>
        </p:txBody>
      </p:sp>
      <p:sp>
        <p:nvSpPr>
          <p:cNvPr id="8203" name="Text Placeholder 3">
            <a:extLst>
              <a:ext uri="{FF2B5EF4-FFF2-40B4-BE49-F238E27FC236}">
                <a16:creationId xmlns:a16="http://schemas.microsoft.com/office/drawing/2014/main" id="{D11252C7-10AC-02E0-102F-AC7E9AD05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/>
          <a:lstStyle/>
          <a:p>
            <a:endParaRPr lang="en-US"/>
          </a:p>
        </p:txBody>
      </p:sp>
      <p:sp>
        <p:nvSpPr>
          <p:cNvPr id="8205" name="Date Placeholder 4">
            <a:extLst>
              <a:ext uri="{FF2B5EF4-FFF2-40B4-BE49-F238E27FC236}">
                <a16:creationId xmlns:a16="http://schemas.microsoft.com/office/drawing/2014/main" id="{FDE40C67-4730-77D0-9BBC-18A03344AE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99B5957E-EBD5-4B87-9533-1B323153FD8F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  <p:graphicFrame>
        <p:nvGraphicFramePr>
          <p:cNvPr id="8197" name="Rectangle 3">
            <a:extLst>
              <a:ext uri="{FF2B5EF4-FFF2-40B4-BE49-F238E27FC236}">
                <a16:creationId xmlns:a16="http://schemas.microsoft.com/office/drawing/2014/main" id="{844E54BA-3904-2832-C010-B484C81D66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129673"/>
              </p:ext>
            </p:extLst>
          </p:nvPr>
        </p:nvGraphicFramePr>
        <p:xfrm>
          <a:off x="685800" y="609600"/>
          <a:ext cx="6858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65A41E6-0C65-6385-32A1-EC91EB872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dirty="0"/>
              <a:t>Vybrané metody</a:t>
            </a:r>
          </a:p>
        </p:txBody>
      </p:sp>
      <p:sp>
        <p:nvSpPr>
          <p:cNvPr id="10249" name="Date Placeholder 3">
            <a:extLst>
              <a:ext uri="{FF2B5EF4-FFF2-40B4-BE49-F238E27FC236}">
                <a16:creationId xmlns:a16="http://schemas.microsoft.com/office/drawing/2014/main" id="{10208A53-BC54-5C68-6C1C-3154DE74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C2783BFF-2158-4E0B-955F-F81B2C6829E3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  <p:graphicFrame>
        <p:nvGraphicFramePr>
          <p:cNvPr id="10245" name="Rectangle 3">
            <a:extLst>
              <a:ext uri="{FF2B5EF4-FFF2-40B4-BE49-F238E27FC236}">
                <a16:creationId xmlns:a16="http://schemas.microsoft.com/office/drawing/2014/main" id="{B46BFC3C-F46E-51C7-10C5-35BED5A5CF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21541"/>
              </p:ext>
            </p:extLst>
          </p:nvPr>
        </p:nvGraphicFramePr>
        <p:xfrm>
          <a:off x="1066800" y="2103120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0F6FF57-43EA-A373-46E4-30966764BC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b="1" dirty="0"/>
              <a:t>Etapa sociální evidence a první kontakt s klientem</a:t>
            </a:r>
            <a:endParaRPr lang="cs-CZ" altLang="cs-CZ" b="1"/>
          </a:p>
        </p:txBody>
      </p:sp>
      <p:pic>
        <p:nvPicPr>
          <p:cNvPr id="11269" name="Picture 11268" descr="Ruka, který se dostane na slunce">
            <a:extLst>
              <a:ext uri="{FF2B5EF4-FFF2-40B4-BE49-F238E27FC236}">
                <a16:creationId xmlns:a16="http://schemas.microsoft.com/office/drawing/2014/main" id="{2628D043-0468-B243-D2E1-AEBC032EA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58"/>
          <a:stretch/>
        </p:blipFill>
        <p:spPr>
          <a:xfrm>
            <a:off x="1066800" y="2103120"/>
            <a:ext cx="4663440" cy="3749040"/>
          </a:xfrm>
          <a:prstGeom prst="rect">
            <a:avLst/>
          </a:prstGeom>
          <a:noFill/>
          <a:ln>
            <a:noFill/>
          </a:ln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5593CD99-6834-F864-52AB-A8D504E05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>
            <a:normAutofit/>
          </a:bodyPr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sz="3600" dirty="0"/>
              <a:t>reálná – přesvědčení vlastními smysly</a:t>
            </a:r>
          </a:p>
          <a:p>
            <a:pPr eaLnBrk="1" hangingPunct="1"/>
            <a:r>
              <a:rPr lang="cs-CZ" altLang="cs-CZ" sz="3600" dirty="0"/>
              <a:t>svědecká</a:t>
            </a:r>
          </a:p>
          <a:p>
            <a:pPr eaLnBrk="1" hangingPunct="1"/>
            <a:r>
              <a:rPr lang="cs-CZ" altLang="cs-CZ" sz="3600" dirty="0"/>
              <a:t>podle okolností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11273" name="Date Placeholder 2">
            <a:extLst>
              <a:ext uri="{FF2B5EF4-FFF2-40B4-BE49-F238E27FC236}">
                <a16:creationId xmlns:a16="http://schemas.microsoft.com/office/drawing/2014/main" id="{79098498-519A-4E9C-6284-1A81E035EF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4F885618-289D-4BD4-B88D-CDA7C867FA3E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D864B68-ED50-48CE-2B5A-441201B7F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dirty="0"/>
              <a:t>POSTUP</a:t>
            </a:r>
          </a:p>
        </p:txBody>
      </p:sp>
      <p:pic>
        <p:nvPicPr>
          <p:cNvPr id="12301" name="Picture 12292" descr="Člověk, který se snaží dostat papír na tabulku s plným počtem papírových a rychlých poznámek">
            <a:extLst>
              <a:ext uri="{FF2B5EF4-FFF2-40B4-BE49-F238E27FC236}">
                <a16:creationId xmlns:a16="http://schemas.microsoft.com/office/drawing/2014/main" id="{FB8379E9-AED8-2545-1B84-4621964C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87" r="8981" b="-2"/>
          <a:stretch/>
        </p:blipFill>
        <p:spPr>
          <a:xfrm>
            <a:off x="1066800" y="2103120"/>
            <a:ext cx="4663440" cy="3749040"/>
          </a:xfrm>
          <a:prstGeom prst="rect">
            <a:avLst/>
          </a:prstGeom>
          <a:noFill/>
          <a:ln>
            <a:noFill/>
          </a:ln>
        </p:spPr>
      </p:pic>
      <p:sp>
        <p:nvSpPr>
          <p:cNvPr id="12291" name="Rectangle 3">
            <a:extLst>
              <a:ext uri="{FF2B5EF4-FFF2-40B4-BE49-F238E27FC236}">
                <a16:creationId xmlns:a16="http://schemas.microsoft.com/office/drawing/2014/main" id="{1BB9431E-8562-B565-2F95-3231529B3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1885211"/>
            <a:ext cx="4663440" cy="4429760"/>
          </a:xfrm>
        </p:spPr>
        <p:txBody>
          <a:bodyPr>
            <a:normAutofit/>
          </a:bodyPr>
          <a:lstStyle/>
          <a:p>
            <a:pPr algn="just" eaLnBrk="1" hangingPunct="1"/>
            <a:endParaRPr lang="cs-CZ" altLang="cs-CZ" sz="2000" b="1" dirty="0"/>
          </a:p>
          <a:p>
            <a:pPr algn="just" eaLnBrk="1" hangingPunct="1"/>
            <a:r>
              <a:rPr lang="cs-CZ" altLang="cs-CZ" sz="2000" b="1" dirty="0"/>
              <a:t>Sociální pracovník shromažďuje údaje o klientovi</a:t>
            </a:r>
          </a:p>
          <a:p>
            <a:pPr algn="just" eaLnBrk="1" hangingPunct="1"/>
            <a:r>
              <a:rPr lang="cs-CZ" altLang="cs-CZ" sz="2000" b="1" dirty="0"/>
              <a:t>Studuje jeho situaci</a:t>
            </a:r>
          </a:p>
          <a:p>
            <a:pPr algn="just" eaLnBrk="1" hangingPunct="1"/>
            <a:r>
              <a:rPr lang="cs-CZ" altLang="cs-CZ" sz="2000" b="1" dirty="0"/>
              <a:t>Zpracuje a navrhne plán akcí, jak pomoci</a:t>
            </a:r>
          </a:p>
          <a:p>
            <a:pPr algn="just" eaLnBrk="1" hangingPunct="1"/>
            <a:r>
              <a:rPr lang="cs-CZ" altLang="cs-CZ" sz="2000" b="1" dirty="0"/>
              <a:t>Dynamická interakce s klientem</a:t>
            </a:r>
          </a:p>
          <a:p>
            <a:pPr algn="just" eaLnBrk="1" hangingPunct="1"/>
            <a:r>
              <a:rPr lang="cs-CZ" altLang="cs-CZ" sz="2000" b="1" dirty="0"/>
              <a:t>Hodnotí výsledky své činnosti z pohledu klienta a z pohledu společnosti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12302" name="Date Placeholder 2">
            <a:extLst>
              <a:ext uri="{FF2B5EF4-FFF2-40B4-BE49-F238E27FC236}">
                <a16:creationId xmlns:a16="http://schemas.microsoft.com/office/drawing/2014/main" id="{112AAF10-91AA-7498-0A91-17FC7A477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4F885618-289D-4BD4-B88D-CDA7C867FA3E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9429DB1-7828-3FD2-255C-04E7A061B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b="1"/>
              <a:t>Etapa diagnostická</a:t>
            </a:r>
            <a:br>
              <a:rPr lang="cs-CZ" altLang="cs-CZ" b="1"/>
            </a:br>
            <a:endParaRPr lang="cs-CZ" altLang="cs-CZ"/>
          </a:p>
        </p:txBody>
      </p:sp>
      <p:sp>
        <p:nvSpPr>
          <p:cNvPr id="12297" name="Date Placeholder 3">
            <a:extLst>
              <a:ext uri="{FF2B5EF4-FFF2-40B4-BE49-F238E27FC236}">
                <a16:creationId xmlns:a16="http://schemas.microsoft.com/office/drawing/2014/main" id="{890639D6-9683-A7F3-47BE-914CF2E8FE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C2783BFF-2158-4E0B-955F-F81B2C6829E3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  <p:graphicFrame>
        <p:nvGraphicFramePr>
          <p:cNvPr id="12293" name="Rectangle 3">
            <a:extLst>
              <a:ext uri="{FF2B5EF4-FFF2-40B4-BE49-F238E27FC236}">
                <a16:creationId xmlns:a16="http://schemas.microsoft.com/office/drawing/2014/main" id="{24D799F6-0C08-EE98-380E-5D4F1EBB89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345861"/>
              </p:ext>
            </p:extLst>
          </p:nvPr>
        </p:nvGraphicFramePr>
        <p:xfrm>
          <a:off x="1066800" y="2103120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3A16F42-EF2E-A149-2117-CE1F7A44F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dirty="0"/>
              <a:t>Postup</a:t>
            </a:r>
          </a:p>
        </p:txBody>
      </p:sp>
      <p:sp>
        <p:nvSpPr>
          <p:cNvPr id="14345" name="Date Placeholder 3">
            <a:extLst>
              <a:ext uri="{FF2B5EF4-FFF2-40B4-BE49-F238E27FC236}">
                <a16:creationId xmlns:a16="http://schemas.microsoft.com/office/drawing/2014/main" id="{5DFAD005-F92F-F403-B9B5-D3782C7C4F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C2783BFF-2158-4E0B-955F-F81B2C6829E3}" type="datetime1">
              <a:rPr lang="cs-CZ" smtClean="0"/>
              <a:pPr rtl="0">
                <a:spcAft>
                  <a:spcPts val="600"/>
                </a:spcAft>
              </a:pPr>
              <a:t>05.03.2023</a:t>
            </a:fld>
            <a:endParaRPr lang="en-US"/>
          </a:p>
        </p:txBody>
      </p:sp>
      <p:graphicFrame>
        <p:nvGraphicFramePr>
          <p:cNvPr id="14341" name="Rectangle 3">
            <a:extLst>
              <a:ext uri="{FF2B5EF4-FFF2-40B4-BE49-F238E27FC236}">
                <a16:creationId xmlns:a16="http://schemas.microsoft.com/office/drawing/2014/main" id="{F76F9DF7-BB3A-C273-1CF5-390B898492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558164"/>
              </p:ext>
            </p:extLst>
          </p:nvPr>
        </p:nvGraphicFramePr>
        <p:xfrm>
          <a:off x="1066800" y="2103120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2_TF56410444" id="{D9A60A82-AEBF-45C2-B5DF-1D3D356FACD2}" vid="{829DC7C5-F515-43FD-BAC4-4E2F13367B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{F98AAC72-F40F-4FD1-9D75-5B8C8B2C1F11}tf56410444_win32</Template>
  <TotalTime>13</TotalTime>
  <Words>1537</Words>
  <Application>Microsoft Office PowerPoint</Application>
  <PresentationFormat>Širokoúhlá obrazovka</PresentationFormat>
  <Paragraphs>148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2" baseType="lpstr">
      <vt:lpstr>Arial</vt:lpstr>
      <vt:lpstr>Avenir Next LT Pro</vt:lpstr>
      <vt:lpstr>Avenir Next LT Pro Light</vt:lpstr>
      <vt:lpstr>Calibri</vt:lpstr>
      <vt:lpstr>Garamond</vt:lpstr>
      <vt:lpstr>Wingdings</vt:lpstr>
      <vt:lpstr>Wingdings 2</vt:lpstr>
      <vt:lpstr>SavonVTI</vt:lpstr>
      <vt:lpstr>Metody sociální práce</vt:lpstr>
      <vt:lpstr>Postupy vázané </vt:lpstr>
      <vt:lpstr> Postupy vázané na aktuální situaci</vt:lpstr>
      <vt:lpstr>Prezentace aplikace PowerPoint</vt:lpstr>
      <vt:lpstr>Vybrané metody</vt:lpstr>
      <vt:lpstr>Etapa sociální evidence a první kontakt s klientem</vt:lpstr>
      <vt:lpstr>POSTUP</vt:lpstr>
      <vt:lpstr>Etapa diagnostická </vt:lpstr>
      <vt:lpstr>Postup</vt:lpstr>
      <vt:lpstr>Případová práce </vt:lpstr>
      <vt:lpstr>Prezentace aplikace PowerPoint</vt:lpstr>
      <vt:lpstr>Hodnota jedince</vt:lpstr>
      <vt:lpstr>Jak komunikovat v sociální práci </vt:lpstr>
      <vt:lpstr>Práce s rodinou </vt:lpstr>
      <vt:lpstr>Prezentace aplikace PowerPoint</vt:lpstr>
      <vt:lpstr>Sanace rodiny</vt:lpstr>
      <vt:lpstr>Krizová intervence</vt:lpstr>
      <vt:lpstr>Prezentace aplikace PowerPoint</vt:lpstr>
      <vt:lpstr>Mediace</vt:lpstr>
      <vt:lpstr>Prezentace aplikace PowerPoint</vt:lpstr>
      <vt:lpstr>Přístup orientovaný na  úkoly</vt:lpstr>
      <vt:lpstr>Prezentace aplikace PowerPoint</vt:lpstr>
      <vt:lpstr>Problémové okruhy, se kterými se sociální pracovníci setkávají</vt:lpstr>
      <vt:lpstr>Metoda a její realizace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Lenka Gulová</dc:creator>
  <cp:lastModifiedBy>Lenka Gulová</cp:lastModifiedBy>
  <cp:revision>2</cp:revision>
  <dcterms:created xsi:type="dcterms:W3CDTF">2023-02-16T21:02:58Z</dcterms:created>
  <dcterms:modified xsi:type="dcterms:W3CDTF">2023-03-05T21:01:23Z</dcterms:modified>
</cp:coreProperties>
</file>