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5"/>
  </p:notesMasterIdLst>
  <p:handoutMasterIdLst>
    <p:handoutMasterId r:id="rId36"/>
  </p:handoutMasterIdLst>
  <p:sldIdLst>
    <p:sldId id="257" r:id="rId2"/>
    <p:sldId id="258" r:id="rId3"/>
    <p:sldId id="256" r:id="rId4"/>
    <p:sldId id="259" r:id="rId5"/>
    <p:sldId id="260" r:id="rId6"/>
    <p:sldId id="261" r:id="rId7"/>
    <p:sldId id="262" r:id="rId8"/>
    <p:sldId id="263" r:id="rId9"/>
    <p:sldId id="264"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33" autoAdjust="0"/>
  </p:normalViewPr>
  <p:slideViewPr>
    <p:cSldViewPr snapToGrid="0">
      <p:cViewPr varScale="1">
        <p:scale>
          <a:sx n="66" d="100"/>
          <a:sy n="66" d="100"/>
        </p:scale>
        <p:origin x="66" y="19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_rels/data5.xml.rels><?xml version="1.0" encoding="UTF-8" standalone="yes"?>
<Relationships xmlns="http://schemas.openxmlformats.org/package/2006/relationships"><Relationship Id="rId1" Type="http://schemas.openxmlformats.org/officeDocument/2006/relationships/hyperlink" Target="https://is.muni.cz/th/74772/pedf_m?info=1;zpet=%2Fvyhledavani%2F%3Fsearch%3DKudl%C3%A1%C4%8Dek%20agenda:th%26start%3D1"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is.muni.cz/th/74772/pedf_m?info=1;zpet=%2Fvyhledavani%2F%3Fsearch%3DKudl%C3%A1%C4%8Dek%20agenda:th%26start%3D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rtlCol="0"/>
        <a:lstStyle/>
        <a:p>
          <a:pPr rtl="0"/>
          <a:endParaRPr lang="en-US"/>
        </a:p>
      </dgm:t>
    </dgm:pt>
    <dgm:pt modelId="{5FC34D3A-C8D4-483C-8695-507470E74D50}">
      <dgm:prSet/>
      <dgm:spPr/>
      <dgm:t>
        <a:bodyPr rtlCol="0"/>
        <a:lstStyle/>
        <a:p>
          <a:pPr rtl="0"/>
          <a:r>
            <a:rPr lang="cs"/>
            <a:t>2017</a:t>
          </a:r>
        </a:p>
      </dgm:t>
    </dgm:pt>
    <dgm:pt modelId="{9978A89C-C2F1-4241-807C-13619E6D6376}" type="parTrans" cxnId="{277179CE-E2F5-4733-8D23-9E37CACB7B9E}">
      <dgm:prSet/>
      <dgm:spPr/>
      <dgm:t>
        <a:bodyPr rtlCol="0"/>
        <a:lstStyle/>
        <a:p>
          <a:pPr rtl="0"/>
          <a:endParaRPr lang="en-US"/>
        </a:p>
      </dgm:t>
    </dgm:pt>
    <dgm:pt modelId="{1DECF9F5-40C0-4379-BCCE-7BCAAD54807B}" type="sibTrans" cxnId="{277179CE-E2F5-4733-8D23-9E37CACB7B9E}">
      <dgm:prSet/>
      <dgm:spPr/>
      <dgm:t>
        <a:bodyPr rtlCol="0"/>
        <a:lstStyle/>
        <a:p>
          <a:pPr rtl="0"/>
          <a:endParaRPr lang="en-US"/>
        </a:p>
      </dgm:t>
    </dgm:pt>
    <dgm:pt modelId="{C057D6ED-8F49-42DC-B8A7-C07F68F0F734}">
      <dgm:prSet/>
      <dgm:spPr/>
      <dgm:t>
        <a:bodyPr rtlCol="0"/>
        <a:lstStyle/>
        <a:p>
          <a:pPr rtl="0"/>
          <a:r>
            <a:rPr lang="cs"/>
            <a:t>Lorem ipsum dolor sit amet</a:t>
          </a:r>
        </a:p>
      </dgm:t>
    </dgm:pt>
    <dgm:pt modelId="{131D11D9-3030-4E3B-8F84-0108E6497B2A}" type="parTrans" cxnId="{FB0FA082-3950-4822-951F-05A1A9548F18}">
      <dgm:prSet/>
      <dgm:spPr/>
      <dgm:t>
        <a:bodyPr rtlCol="0"/>
        <a:lstStyle/>
        <a:p>
          <a:pPr rtl="0"/>
          <a:endParaRPr lang="en-US"/>
        </a:p>
      </dgm:t>
    </dgm:pt>
    <dgm:pt modelId="{6E885013-4246-43E1-A818-2251A99C8FD2}" type="sibTrans" cxnId="{FB0FA082-3950-4822-951F-05A1A9548F18}">
      <dgm:prSet/>
      <dgm:spPr/>
      <dgm:t>
        <a:bodyPr rtlCol="0"/>
        <a:lstStyle/>
        <a:p>
          <a:pPr rtl="0"/>
          <a:endParaRPr lang="en-US"/>
        </a:p>
      </dgm:t>
    </dgm:pt>
    <dgm:pt modelId="{9845D52A-E054-4EB0-A5A3-32AE7DC6D645}">
      <dgm:prSet/>
      <dgm:spPr/>
      <dgm:t>
        <a:bodyPr rtlCol="0"/>
        <a:lstStyle/>
        <a:p>
          <a:pPr rtl="0"/>
          <a:r>
            <a:rPr lang="cs"/>
            <a:t>2018</a:t>
          </a:r>
        </a:p>
      </dgm:t>
    </dgm:pt>
    <dgm:pt modelId="{952EE001-86C3-4022-96EE-ABDB540B8A78}" type="parTrans" cxnId="{B04C6215-C46D-4282-963F-02A26E25C8AB}">
      <dgm:prSet/>
      <dgm:spPr/>
      <dgm:t>
        <a:bodyPr rtlCol="0"/>
        <a:lstStyle/>
        <a:p>
          <a:pPr rtl="0"/>
          <a:endParaRPr lang="en-US"/>
        </a:p>
      </dgm:t>
    </dgm:pt>
    <dgm:pt modelId="{796364FD-7651-493A-AEE5-8DD45DF8EEAC}" type="sibTrans" cxnId="{B04C6215-C46D-4282-963F-02A26E25C8AB}">
      <dgm:prSet/>
      <dgm:spPr/>
      <dgm:t>
        <a:bodyPr rtlCol="0"/>
        <a:lstStyle/>
        <a:p>
          <a:pPr rtl="0"/>
          <a:endParaRPr lang="en-US"/>
        </a:p>
      </dgm:t>
    </dgm:pt>
    <dgm:pt modelId="{566C4A8F-CE66-4FF5-AF11-6C385F74A275}">
      <dgm:prSet/>
      <dgm:spPr/>
      <dgm:t>
        <a:bodyPr rtlCol="0"/>
        <a:lstStyle/>
        <a:p>
          <a:pPr rtl="0"/>
          <a:r>
            <a:rPr lang="cs"/>
            <a:t>Lorem ipsum dolor sit amet</a:t>
          </a:r>
        </a:p>
      </dgm:t>
    </dgm:pt>
    <dgm:pt modelId="{375C5A5E-5F04-4FE8-98F8-795867C18A18}" type="parTrans" cxnId="{66E8CE3C-459F-4648-B4D7-5039298A0E92}">
      <dgm:prSet/>
      <dgm:spPr/>
      <dgm:t>
        <a:bodyPr rtlCol="0"/>
        <a:lstStyle/>
        <a:p>
          <a:pPr rtl="0"/>
          <a:endParaRPr lang="en-US"/>
        </a:p>
      </dgm:t>
    </dgm:pt>
    <dgm:pt modelId="{E74B8A5E-78D9-4E5B-86E1-203DE271581F}" type="sibTrans" cxnId="{66E8CE3C-459F-4648-B4D7-5039298A0E92}">
      <dgm:prSet/>
      <dgm:spPr/>
      <dgm:t>
        <a:bodyPr rtlCol="0"/>
        <a:lstStyle/>
        <a:p>
          <a:pPr rtl="0"/>
          <a:endParaRPr lang="en-US"/>
        </a:p>
      </dgm:t>
    </dgm:pt>
    <dgm:pt modelId="{9AC77E87-FC4D-4F04-889B-73358514DC0D}">
      <dgm:prSet/>
      <dgm:spPr/>
      <dgm:t>
        <a:bodyPr rtlCol="0"/>
        <a:lstStyle/>
        <a:p>
          <a:pPr rtl="0"/>
          <a:r>
            <a:rPr lang="cs"/>
            <a:t>2019</a:t>
          </a:r>
        </a:p>
      </dgm:t>
    </dgm:pt>
    <dgm:pt modelId="{B29F90F6-921F-42B9-A496-5D121F61821E}" type="parTrans" cxnId="{04774158-8FAB-47B4-A2EE-D3D3A7E958BE}">
      <dgm:prSet/>
      <dgm:spPr/>
      <dgm:t>
        <a:bodyPr rtlCol="0"/>
        <a:lstStyle/>
        <a:p>
          <a:pPr rtl="0"/>
          <a:endParaRPr lang="en-US"/>
        </a:p>
      </dgm:t>
    </dgm:pt>
    <dgm:pt modelId="{3A77AB9A-DF29-465E-A0A5-D4FA3D0C537F}" type="sibTrans" cxnId="{04774158-8FAB-47B4-A2EE-D3D3A7E958BE}">
      <dgm:prSet/>
      <dgm:spPr/>
      <dgm:t>
        <a:bodyPr rtlCol="0"/>
        <a:lstStyle/>
        <a:p>
          <a:pPr rtl="0"/>
          <a:endParaRPr lang="en-US"/>
        </a:p>
      </dgm:t>
    </dgm:pt>
    <dgm:pt modelId="{C2F0E5C9-2943-4A9B-872F-ECF6B159E9F4}">
      <dgm:prSet/>
      <dgm:spPr/>
      <dgm:t>
        <a:bodyPr rtlCol="0"/>
        <a:lstStyle/>
        <a:p>
          <a:pPr rtl="0"/>
          <a:r>
            <a:rPr lang="cs"/>
            <a:t>Lorem ipsum dolor sit amet</a:t>
          </a:r>
        </a:p>
      </dgm:t>
    </dgm:pt>
    <dgm:pt modelId="{8FBB852D-32B7-4273-9DE3-951F1CFE69EC}" type="parTrans" cxnId="{F7608388-5A1F-4FE9-96E5-520EA7B1F725}">
      <dgm:prSet/>
      <dgm:spPr/>
      <dgm:t>
        <a:bodyPr rtlCol="0"/>
        <a:lstStyle/>
        <a:p>
          <a:pPr rtl="0"/>
          <a:endParaRPr lang="en-US"/>
        </a:p>
      </dgm:t>
    </dgm:pt>
    <dgm:pt modelId="{1A62CB6F-38D7-44F2-AFAB-0C4382E3DA24}" type="sibTrans" cxnId="{F7608388-5A1F-4FE9-96E5-520EA7B1F725}">
      <dgm:prSet/>
      <dgm:spPr/>
      <dgm:t>
        <a:bodyPr rtlCol="0"/>
        <a:lstStyle/>
        <a:p>
          <a:pPr rtl="0"/>
          <a:endParaRPr lang="en-US"/>
        </a:p>
      </dgm:t>
    </dgm:pt>
    <dgm:pt modelId="{D6614DDC-66DE-4E26-A0E6-8B5D4F611437}" type="pres">
      <dgm:prSet presAssocID="{08F627ED-A304-4697-8C44-18E45D3D2B1A}" presName="Name0" presStyleCnt="0">
        <dgm:presLayoutVars>
          <dgm:chMax/>
          <dgm:chPref/>
          <dgm:animLvl val="lvl"/>
        </dgm:presLayoutVars>
      </dgm:prSet>
      <dgm:spPr/>
    </dgm:pt>
    <dgm:pt modelId="{769CE8F7-0E21-46E4-8D2D-63A034E4D32A}" type="pres">
      <dgm:prSet presAssocID="{5FC34D3A-C8D4-483C-8695-507470E74D50}" presName="composite" presStyleCnt="0"/>
      <dgm:spPr/>
    </dgm:pt>
    <dgm:pt modelId="{FC51A82C-7C01-41E7-95A1-E0F165353360}" type="pres">
      <dgm:prSet presAssocID="{5FC34D3A-C8D4-483C-8695-507470E74D50}" presName="Parent1" presStyleLbl="alignNode1" presStyleIdx="0" presStyleCnt="3">
        <dgm:presLayoutVars>
          <dgm:chMax val="1"/>
          <dgm:chPref val="1"/>
          <dgm:bulletEnabled val="1"/>
        </dgm:presLayoutVars>
      </dgm:prSet>
      <dgm:spPr/>
    </dgm:pt>
    <dgm:pt modelId="{03E7967D-6C10-4379-9B37-4F5A8CF4EED8}" type="pres">
      <dgm:prSet presAssocID="{5FC34D3A-C8D4-483C-8695-507470E74D50}" presName="Childtext1" presStyleLbl="revTx" presStyleIdx="0" presStyleCnt="3">
        <dgm:presLayoutVars>
          <dgm:chMax val="0"/>
          <dgm:chPref val="0"/>
          <dgm:bulletEnabled/>
        </dgm:presLayoutVars>
      </dgm:prSet>
      <dgm:spPr/>
    </dgm:pt>
    <dgm:pt modelId="{52CF010F-1351-4148-8701-92F5768EC7DC}" type="pres">
      <dgm:prSet presAssocID="{5FC34D3A-C8D4-483C-8695-507470E74D50}" presName="ConnectLine" presStyleLbl="sibTrans1D1" presStyleIdx="0" presStyleCnt="3"/>
      <dgm:spPr>
        <a:noFill/>
        <a:ln w="12700" cap="flat" cmpd="sng" algn="ctr">
          <a:solidFill>
            <a:schemeClr val="accent1">
              <a:hueOff val="0"/>
              <a:satOff val="0"/>
              <a:lumOff val="0"/>
              <a:alphaOff val="0"/>
            </a:schemeClr>
          </a:solidFill>
          <a:prstDash val="dash"/>
        </a:ln>
        <a:effectLst/>
      </dgm:spPr>
    </dgm:pt>
    <dgm:pt modelId="{62C4F6DC-B23C-4A1D-86BA-D1DEB98692E9}" type="pres">
      <dgm:prSet presAssocID="{5FC34D3A-C8D4-483C-8695-507470E74D50}" presName="ConnectLineEnd" presStyleLbl="node1" presStyleIdx="0" presStyleCnt="3"/>
      <dgm:spPr/>
    </dgm:pt>
    <dgm:pt modelId="{151E949D-E2E2-482F-BBE3-8BC267057E7B}" type="pres">
      <dgm:prSet presAssocID="{5FC34D3A-C8D4-483C-8695-507470E74D50}" presName="EmptyPane" presStyleCnt="0"/>
      <dgm:spPr/>
    </dgm:pt>
    <dgm:pt modelId="{4FB3A766-643A-4ACA-8E5D-2C95FFB87076}" type="pres">
      <dgm:prSet presAssocID="{1DECF9F5-40C0-4379-BCCE-7BCAAD54807B}" presName="spaceBetweenRectangles" presStyleLbl="fgAcc1" presStyleIdx="0" presStyleCnt="2"/>
      <dgm:spPr/>
    </dgm:pt>
    <dgm:pt modelId="{4630FBA4-1F51-4A32-B0E4-88E47053D0D9}" type="pres">
      <dgm:prSet presAssocID="{9845D52A-E054-4EB0-A5A3-32AE7DC6D645}" presName="composite" presStyleCnt="0"/>
      <dgm:spPr/>
    </dgm:pt>
    <dgm:pt modelId="{D39499CF-3BA1-4BBD-960A-4434BA9F21A7}" type="pres">
      <dgm:prSet presAssocID="{9845D52A-E054-4EB0-A5A3-32AE7DC6D645}" presName="Parent1" presStyleLbl="alignNode1" presStyleIdx="1" presStyleCnt="3">
        <dgm:presLayoutVars>
          <dgm:chMax val="1"/>
          <dgm:chPref val="1"/>
          <dgm:bulletEnabled val="1"/>
        </dgm:presLayoutVars>
      </dgm:prSet>
      <dgm:spPr/>
    </dgm:pt>
    <dgm:pt modelId="{5E76ADAA-D3EE-462D-A737-9D3772B6C76F}" type="pres">
      <dgm:prSet presAssocID="{9845D52A-E054-4EB0-A5A3-32AE7DC6D645}" presName="Childtext1" presStyleLbl="revTx" presStyleIdx="1" presStyleCnt="3">
        <dgm:presLayoutVars>
          <dgm:chMax val="0"/>
          <dgm:chPref val="0"/>
          <dgm:bulletEnabled/>
        </dgm:presLayoutVars>
      </dgm:prSet>
      <dgm:spPr/>
    </dgm:pt>
    <dgm:pt modelId="{F514349A-AC82-402F-8DA0-95785071B5F0}" type="pres">
      <dgm:prSet presAssocID="{9845D52A-E054-4EB0-A5A3-32AE7DC6D645}" presName="ConnectLine" presStyleLbl="sibTrans1D1" presStyleIdx="1" presStyleCnt="3"/>
      <dgm:spPr>
        <a:noFill/>
        <a:ln w="12700" cap="flat" cmpd="sng" algn="ctr">
          <a:solidFill>
            <a:schemeClr val="accent1">
              <a:hueOff val="0"/>
              <a:satOff val="0"/>
              <a:lumOff val="0"/>
              <a:alphaOff val="0"/>
            </a:schemeClr>
          </a:solidFill>
          <a:prstDash val="dash"/>
        </a:ln>
        <a:effectLst/>
      </dgm:spPr>
    </dgm:pt>
    <dgm:pt modelId="{BBACFDEF-20FB-406A-9641-2F4782D85F9F}" type="pres">
      <dgm:prSet presAssocID="{9845D52A-E054-4EB0-A5A3-32AE7DC6D645}" presName="ConnectLineEnd" presStyleLbl="node1" presStyleIdx="1" presStyleCnt="3"/>
      <dgm:spPr/>
    </dgm:pt>
    <dgm:pt modelId="{E12CB119-910F-4C38-9D07-4EF7748B1BD6}" type="pres">
      <dgm:prSet presAssocID="{9845D52A-E054-4EB0-A5A3-32AE7DC6D645}" presName="EmptyPane" presStyleCnt="0"/>
      <dgm:spPr/>
    </dgm:pt>
    <dgm:pt modelId="{6C1697D8-F9A2-4451-950E-C8D8168BBC75}" type="pres">
      <dgm:prSet presAssocID="{796364FD-7651-493A-AEE5-8DD45DF8EEAC}" presName="spaceBetweenRectangles" presStyleLbl="fgAcc1" presStyleIdx="1" presStyleCnt="2"/>
      <dgm:spPr/>
    </dgm:pt>
    <dgm:pt modelId="{258D101A-CA89-4BD3-9BA0-F95214FF0550}" type="pres">
      <dgm:prSet presAssocID="{9AC77E87-FC4D-4F04-889B-73358514DC0D}" presName="composite" presStyleCnt="0"/>
      <dgm:spPr/>
    </dgm:pt>
    <dgm:pt modelId="{E38B2215-81DF-4D79-BB37-17C8C9F898E7}" type="pres">
      <dgm:prSet presAssocID="{9AC77E87-FC4D-4F04-889B-73358514DC0D}" presName="Parent1" presStyleLbl="alignNode1" presStyleIdx="2" presStyleCnt="3">
        <dgm:presLayoutVars>
          <dgm:chMax val="1"/>
          <dgm:chPref val="1"/>
          <dgm:bulletEnabled val="1"/>
        </dgm:presLayoutVars>
      </dgm:prSet>
      <dgm:spPr/>
    </dgm:pt>
    <dgm:pt modelId="{2E1F219F-885D-437D-9D95-1C496EBAD119}" type="pres">
      <dgm:prSet presAssocID="{9AC77E87-FC4D-4F04-889B-73358514DC0D}" presName="Childtext1" presStyleLbl="revTx" presStyleIdx="2" presStyleCnt="3">
        <dgm:presLayoutVars>
          <dgm:chMax val="0"/>
          <dgm:chPref val="0"/>
          <dgm:bulletEnabled/>
        </dgm:presLayoutVars>
      </dgm:prSet>
      <dgm:spPr/>
    </dgm:pt>
    <dgm:pt modelId="{8801BA21-B732-43C2-BD4E-EED526CA614C}" type="pres">
      <dgm:prSet presAssocID="{9AC77E87-FC4D-4F04-889B-73358514DC0D}" presName="ConnectLine" presStyleLbl="sibTrans1D1" presStyleIdx="2" presStyleCnt="3"/>
      <dgm:spPr>
        <a:noFill/>
        <a:ln w="12700" cap="flat" cmpd="sng" algn="ctr">
          <a:solidFill>
            <a:schemeClr val="accent1">
              <a:hueOff val="0"/>
              <a:satOff val="0"/>
              <a:lumOff val="0"/>
              <a:alphaOff val="0"/>
            </a:schemeClr>
          </a:solidFill>
          <a:prstDash val="dash"/>
        </a:ln>
        <a:effectLst/>
      </dgm:spPr>
    </dgm:pt>
    <dgm:pt modelId="{ED3C7052-C7D3-4A48-8DD7-C35F83E9E14D}" type="pres">
      <dgm:prSet presAssocID="{9AC77E87-FC4D-4F04-889B-73358514DC0D}" presName="ConnectLineEnd" presStyleLbl="node1" presStyleIdx="2" presStyleCnt="3"/>
      <dgm:spPr/>
    </dgm:pt>
    <dgm:pt modelId="{E1638529-5025-4BCE-9448-174A6B1F9AFC}" type="pres">
      <dgm:prSet presAssocID="{9AC77E87-FC4D-4F04-889B-73358514DC0D}" presName="EmptyPane" presStyleCnt="0"/>
      <dgm:spPr/>
    </dgm:pt>
  </dgm:ptLst>
  <dgm:cxnLst>
    <dgm:cxn modelId="{B04C6215-C46D-4282-963F-02A26E25C8AB}" srcId="{08F627ED-A304-4697-8C44-18E45D3D2B1A}" destId="{9845D52A-E054-4EB0-A5A3-32AE7DC6D645}" srcOrd="1" destOrd="0" parTransId="{952EE001-86C3-4022-96EE-ABDB540B8A78}" sibTransId="{796364FD-7651-493A-AEE5-8DD45DF8EEAC}"/>
    <dgm:cxn modelId="{66E8CE3C-459F-4648-B4D7-5039298A0E92}" srcId="{9845D52A-E054-4EB0-A5A3-32AE7DC6D645}" destId="{566C4A8F-CE66-4FF5-AF11-6C385F74A275}" srcOrd="0" destOrd="0" parTransId="{375C5A5E-5F04-4FE8-98F8-795867C18A18}" sibTransId="{E74B8A5E-78D9-4E5B-86E1-203DE271581F}"/>
    <dgm:cxn modelId="{DC951A47-D712-4DDF-BC45-034C400F587A}" type="presOf" srcId="{08F627ED-A304-4697-8C44-18E45D3D2B1A}" destId="{D6614DDC-66DE-4E26-A0E6-8B5D4F611437}" srcOrd="0" destOrd="0" presId="urn:microsoft.com/office/officeart/2016/7/layout/HexagonTimeline"/>
    <dgm:cxn modelId="{49EFF76F-887C-4DB3-847E-B88D6BC6A77B}" type="presOf" srcId="{C2F0E5C9-2943-4A9B-872F-ECF6B159E9F4}" destId="{2E1F219F-885D-437D-9D95-1C496EBAD119}" srcOrd="0" destOrd="0" presId="urn:microsoft.com/office/officeart/2016/7/layout/HexagonTimeline"/>
    <dgm:cxn modelId="{CB98D256-5AB4-4B9D-AD69-15CA4B5C1220}" type="presOf" srcId="{566C4A8F-CE66-4FF5-AF11-6C385F74A275}" destId="{5E76ADAA-D3EE-462D-A737-9D3772B6C76F}" srcOrd="0" destOrd="0" presId="urn:microsoft.com/office/officeart/2016/7/layout/HexagonTimeline"/>
    <dgm:cxn modelId="{04774158-8FAB-47B4-A2EE-D3D3A7E958BE}" srcId="{08F627ED-A304-4697-8C44-18E45D3D2B1A}" destId="{9AC77E87-FC4D-4F04-889B-73358514DC0D}" srcOrd="2" destOrd="0" parTransId="{B29F90F6-921F-42B9-A496-5D121F61821E}" sibTransId="{3A77AB9A-DF29-465E-A0A5-D4FA3D0C537F}"/>
    <dgm:cxn modelId="{29E5675A-D36F-4E0E-B6B3-F7B5A3728BC3}" type="presOf" srcId="{C057D6ED-8F49-42DC-B8A7-C07F68F0F734}" destId="{03E7967D-6C10-4379-9B37-4F5A8CF4EED8}" srcOrd="0" destOrd="0" presId="urn:microsoft.com/office/officeart/2016/7/layout/HexagonTimeline"/>
    <dgm:cxn modelId="{FB0FA082-3950-4822-951F-05A1A9548F18}" srcId="{5FC34D3A-C8D4-483C-8695-507470E74D50}" destId="{C057D6ED-8F49-42DC-B8A7-C07F68F0F734}" srcOrd="0" destOrd="0" parTransId="{131D11D9-3030-4E3B-8F84-0108E6497B2A}" sibTransId="{6E885013-4246-43E1-A818-2251A99C8FD2}"/>
    <dgm:cxn modelId="{F7608388-5A1F-4FE9-96E5-520EA7B1F725}" srcId="{9AC77E87-FC4D-4F04-889B-73358514DC0D}" destId="{C2F0E5C9-2943-4A9B-872F-ECF6B159E9F4}" srcOrd="0" destOrd="0" parTransId="{8FBB852D-32B7-4273-9DE3-951F1CFE69EC}" sibTransId="{1A62CB6F-38D7-44F2-AFAB-0C4382E3DA24}"/>
    <dgm:cxn modelId="{07EFBDB0-8C3C-4140-851A-D6494FDB0B7A}" type="presOf" srcId="{9845D52A-E054-4EB0-A5A3-32AE7DC6D645}" destId="{D39499CF-3BA1-4BBD-960A-4434BA9F21A7}" srcOrd="0" destOrd="0" presId="urn:microsoft.com/office/officeart/2016/7/layout/HexagonTimeline"/>
    <dgm:cxn modelId="{6E1CE7C2-A87C-4E64-9245-7487AB728B9A}" type="presOf" srcId="{9AC77E87-FC4D-4F04-889B-73358514DC0D}" destId="{E38B2215-81DF-4D79-BB37-17C8C9F898E7}" srcOrd="0" destOrd="0" presId="urn:microsoft.com/office/officeart/2016/7/layout/HexagonTimeline"/>
    <dgm:cxn modelId="{277179CE-E2F5-4733-8D23-9E37CACB7B9E}" srcId="{08F627ED-A304-4697-8C44-18E45D3D2B1A}" destId="{5FC34D3A-C8D4-483C-8695-507470E74D50}" srcOrd="0" destOrd="0" parTransId="{9978A89C-C2F1-4241-807C-13619E6D6376}" sibTransId="{1DECF9F5-40C0-4379-BCCE-7BCAAD54807B}"/>
    <dgm:cxn modelId="{A0697AD9-4F1C-44DF-9F0B-484ED62574F5}" type="presOf" srcId="{5FC34D3A-C8D4-483C-8695-507470E74D50}" destId="{FC51A82C-7C01-41E7-95A1-E0F165353360}" srcOrd="0" destOrd="0" presId="urn:microsoft.com/office/officeart/2016/7/layout/HexagonTimeline"/>
    <dgm:cxn modelId="{5B0C5A64-640A-44DE-9231-55D8B9A431B8}" type="presParOf" srcId="{D6614DDC-66DE-4E26-A0E6-8B5D4F611437}" destId="{769CE8F7-0E21-46E4-8D2D-63A034E4D32A}" srcOrd="0" destOrd="0" presId="urn:microsoft.com/office/officeart/2016/7/layout/HexagonTimeline"/>
    <dgm:cxn modelId="{C97A35EB-F4F5-44C0-B2D0-19AF31DC2223}" type="presParOf" srcId="{769CE8F7-0E21-46E4-8D2D-63A034E4D32A}" destId="{FC51A82C-7C01-41E7-95A1-E0F165353360}" srcOrd="0" destOrd="0" presId="urn:microsoft.com/office/officeart/2016/7/layout/HexagonTimeline"/>
    <dgm:cxn modelId="{1BEB00C5-1AFC-46FC-849A-D490784DB52E}" type="presParOf" srcId="{769CE8F7-0E21-46E4-8D2D-63A034E4D32A}" destId="{03E7967D-6C10-4379-9B37-4F5A8CF4EED8}" srcOrd="1" destOrd="0" presId="urn:microsoft.com/office/officeart/2016/7/layout/HexagonTimeline"/>
    <dgm:cxn modelId="{498AAC8F-D211-4064-80B2-75359BE901E4}" type="presParOf" srcId="{769CE8F7-0E21-46E4-8D2D-63A034E4D32A}" destId="{52CF010F-1351-4148-8701-92F5768EC7DC}" srcOrd="2" destOrd="0" presId="urn:microsoft.com/office/officeart/2016/7/layout/HexagonTimeline"/>
    <dgm:cxn modelId="{F3FAB4D5-BB8E-491A-A343-49D331762E47}" type="presParOf" srcId="{769CE8F7-0E21-46E4-8D2D-63A034E4D32A}" destId="{62C4F6DC-B23C-4A1D-86BA-D1DEB98692E9}" srcOrd="3" destOrd="0" presId="urn:microsoft.com/office/officeart/2016/7/layout/HexagonTimeline"/>
    <dgm:cxn modelId="{2F93DD1C-5D61-4E63-ABD3-9D5E5D20D4D2}" type="presParOf" srcId="{769CE8F7-0E21-46E4-8D2D-63A034E4D32A}" destId="{151E949D-E2E2-482F-BBE3-8BC267057E7B}" srcOrd="4" destOrd="0" presId="urn:microsoft.com/office/officeart/2016/7/layout/HexagonTimeline"/>
    <dgm:cxn modelId="{7C0E3781-57A7-45F1-A9B7-AD7B29B66966}" type="presParOf" srcId="{D6614DDC-66DE-4E26-A0E6-8B5D4F611437}" destId="{4FB3A766-643A-4ACA-8E5D-2C95FFB87076}" srcOrd="1" destOrd="0" presId="urn:microsoft.com/office/officeart/2016/7/layout/HexagonTimeline"/>
    <dgm:cxn modelId="{434FF653-D75F-4952-8E75-D3AF3DA482CB}" type="presParOf" srcId="{D6614DDC-66DE-4E26-A0E6-8B5D4F611437}" destId="{4630FBA4-1F51-4A32-B0E4-88E47053D0D9}" srcOrd="2" destOrd="0" presId="urn:microsoft.com/office/officeart/2016/7/layout/HexagonTimeline"/>
    <dgm:cxn modelId="{255D0E88-A582-4AB9-85D4-3CCE25636858}" type="presParOf" srcId="{4630FBA4-1F51-4A32-B0E4-88E47053D0D9}" destId="{D39499CF-3BA1-4BBD-960A-4434BA9F21A7}" srcOrd="0" destOrd="0" presId="urn:microsoft.com/office/officeart/2016/7/layout/HexagonTimeline"/>
    <dgm:cxn modelId="{EB99A48A-7C1E-46F6-BDF1-CF76EFA8B1BE}" type="presParOf" srcId="{4630FBA4-1F51-4A32-B0E4-88E47053D0D9}" destId="{5E76ADAA-D3EE-462D-A737-9D3772B6C76F}" srcOrd="1" destOrd="0" presId="urn:microsoft.com/office/officeart/2016/7/layout/HexagonTimeline"/>
    <dgm:cxn modelId="{A5B350CB-1F08-407B-AB74-C0A9D5254180}" type="presParOf" srcId="{4630FBA4-1F51-4A32-B0E4-88E47053D0D9}" destId="{F514349A-AC82-402F-8DA0-95785071B5F0}" srcOrd="2" destOrd="0" presId="urn:microsoft.com/office/officeart/2016/7/layout/HexagonTimeline"/>
    <dgm:cxn modelId="{3AEF0478-205F-4564-A8F2-A009D04A4716}" type="presParOf" srcId="{4630FBA4-1F51-4A32-B0E4-88E47053D0D9}" destId="{BBACFDEF-20FB-406A-9641-2F4782D85F9F}" srcOrd="3" destOrd="0" presId="urn:microsoft.com/office/officeart/2016/7/layout/HexagonTimeline"/>
    <dgm:cxn modelId="{E91CE1AF-35AF-4453-8B3B-CCA366030481}" type="presParOf" srcId="{4630FBA4-1F51-4A32-B0E4-88E47053D0D9}" destId="{E12CB119-910F-4C38-9D07-4EF7748B1BD6}" srcOrd="4" destOrd="0" presId="urn:microsoft.com/office/officeart/2016/7/layout/HexagonTimeline"/>
    <dgm:cxn modelId="{830D18A3-5BD1-43DE-A8C7-D3AD84C79C41}" type="presParOf" srcId="{D6614DDC-66DE-4E26-A0E6-8B5D4F611437}" destId="{6C1697D8-F9A2-4451-950E-C8D8168BBC75}" srcOrd="3" destOrd="0" presId="urn:microsoft.com/office/officeart/2016/7/layout/HexagonTimeline"/>
    <dgm:cxn modelId="{A2FC9288-5AD0-464F-A27B-3C029EB82A78}" type="presParOf" srcId="{D6614DDC-66DE-4E26-A0E6-8B5D4F611437}" destId="{258D101A-CA89-4BD3-9BA0-F95214FF0550}" srcOrd="4" destOrd="0" presId="urn:microsoft.com/office/officeart/2016/7/layout/HexagonTimeline"/>
    <dgm:cxn modelId="{3E0287D5-85BD-4EA8-8360-16EA3B96ED89}" type="presParOf" srcId="{258D101A-CA89-4BD3-9BA0-F95214FF0550}" destId="{E38B2215-81DF-4D79-BB37-17C8C9F898E7}" srcOrd="0" destOrd="0" presId="urn:microsoft.com/office/officeart/2016/7/layout/HexagonTimeline"/>
    <dgm:cxn modelId="{7053D88C-9828-4A50-8590-4A4874885273}" type="presParOf" srcId="{258D101A-CA89-4BD3-9BA0-F95214FF0550}" destId="{2E1F219F-885D-437D-9D95-1C496EBAD119}" srcOrd="1" destOrd="0" presId="urn:microsoft.com/office/officeart/2016/7/layout/HexagonTimeline"/>
    <dgm:cxn modelId="{CD524EB0-8DDC-47BC-8050-14B4AE3DE867}" type="presParOf" srcId="{258D101A-CA89-4BD3-9BA0-F95214FF0550}" destId="{8801BA21-B732-43C2-BD4E-EED526CA614C}" srcOrd="2" destOrd="0" presId="urn:microsoft.com/office/officeart/2016/7/layout/HexagonTimeline"/>
    <dgm:cxn modelId="{7C871D98-1568-47DF-AD10-05B6D83FE291}" type="presParOf" srcId="{258D101A-CA89-4BD3-9BA0-F95214FF0550}" destId="{ED3C7052-C7D3-4A48-8DD7-C35F83E9E14D}" srcOrd="3" destOrd="0" presId="urn:microsoft.com/office/officeart/2016/7/layout/HexagonTimeline"/>
    <dgm:cxn modelId="{2B694A21-4ED9-4979-ACB7-DABE9ECD1399}" type="presParOf" srcId="{258D101A-CA89-4BD3-9BA0-F95214FF0550}" destId="{E1638529-5025-4BCE-9448-174A6B1F9AFC}" srcOrd="4" destOrd="0" presId="urn:microsoft.com/office/officeart/2016/7/layout/HexagonTimelin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CEC45F-DBDE-4567-97E5-6DE76D89505A}"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9FE27A17-7D4B-435F-8D37-B69E0136564F}">
      <dgm:prSet/>
      <dgm:spPr/>
      <dgm:t>
        <a:bodyPr/>
        <a:lstStyle/>
        <a:p>
          <a:r>
            <a:rPr lang="cs-CZ"/>
            <a:t>Slosarčíková: Chráněné bydlení jako šance na resocializaci závislých</a:t>
          </a:r>
          <a:endParaRPr lang="en-US"/>
        </a:p>
      </dgm:t>
    </dgm:pt>
    <dgm:pt modelId="{E762D8B9-508D-49A7-AF17-4C6782431497}" type="parTrans" cxnId="{39473717-4B96-405C-9138-050C675B2A77}">
      <dgm:prSet/>
      <dgm:spPr/>
      <dgm:t>
        <a:bodyPr/>
        <a:lstStyle/>
        <a:p>
          <a:endParaRPr lang="en-US"/>
        </a:p>
      </dgm:t>
    </dgm:pt>
    <dgm:pt modelId="{10E2C8AA-3B34-47FA-BD73-0B89EA3AD5C7}" type="sibTrans" cxnId="{39473717-4B96-405C-9138-050C675B2A77}">
      <dgm:prSet/>
      <dgm:spPr/>
      <dgm:t>
        <a:bodyPr/>
        <a:lstStyle/>
        <a:p>
          <a:endParaRPr lang="en-US"/>
        </a:p>
      </dgm:t>
    </dgm:pt>
    <dgm:pt modelId="{5D796FE6-E91A-438D-A2D0-AC63B07AC377}">
      <dgm:prSet/>
      <dgm:spPr/>
      <dgm:t>
        <a:bodyPr/>
        <a:lstStyle/>
        <a:p>
          <a:r>
            <a:rPr lang="cs-CZ"/>
            <a:t>Štěpánková: Náhradní výchovná péče o dítě z pohledu dětského domova jako formy ústavní péče</a:t>
          </a:r>
          <a:endParaRPr lang="en-US"/>
        </a:p>
      </dgm:t>
    </dgm:pt>
    <dgm:pt modelId="{CABCFB34-6D77-4648-AB30-E6188A2E614D}" type="parTrans" cxnId="{A1EF21DB-12A3-4AB8-9304-D6A98B5E4180}">
      <dgm:prSet/>
      <dgm:spPr/>
      <dgm:t>
        <a:bodyPr/>
        <a:lstStyle/>
        <a:p>
          <a:endParaRPr lang="en-US"/>
        </a:p>
      </dgm:t>
    </dgm:pt>
    <dgm:pt modelId="{B9C0C73F-0EEB-4F11-954C-00B025B82404}" type="sibTrans" cxnId="{A1EF21DB-12A3-4AB8-9304-D6A98B5E4180}">
      <dgm:prSet/>
      <dgm:spPr/>
      <dgm:t>
        <a:bodyPr/>
        <a:lstStyle/>
        <a:p>
          <a:endParaRPr lang="en-US"/>
        </a:p>
      </dgm:t>
    </dgm:pt>
    <dgm:pt modelId="{856E236A-4E6A-4070-9C96-FBD5821430AE}">
      <dgm:prSet/>
      <dgm:spPr/>
      <dgm:t>
        <a:bodyPr/>
        <a:lstStyle/>
        <a:p>
          <a:r>
            <a:rPr lang="cs-CZ"/>
            <a:t>Vanišová: Rozvojová spolupráce v názorech studentů středních škol</a:t>
          </a:r>
          <a:endParaRPr lang="en-US"/>
        </a:p>
      </dgm:t>
    </dgm:pt>
    <dgm:pt modelId="{6BA2148B-F79C-44E3-9C37-F0D844F9E3B6}" type="parTrans" cxnId="{9FAC6543-D434-45E3-8B75-B1E09DC4E25C}">
      <dgm:prSet/>
      <dgm:spPr/>
      <dgm:t>
        <a:bodyPr/>
        <a:lstStyle/>
        <a:p>
          <a:endParaRPr lang="en-US"/>
        </a:p>
      </dgm:t>
    </dgm:pt>
    <dgm:pt modelId="{A63EBDE8-C5C2-42FA-ADB0-A7F0F83E7B74}" type="sibTrans" cxnId="{9FAC6543-D434-45E3-8B75-B1E09DC4E25C}">
      <dgm:prSet/>
      <dgm:spPr/>
      <dgm:t>
        <a:bodyPr/>
        <a:lstStyle/>
        <a:p>
          <a:endParaRPr lang="en-US"/>
        </a:p>
      </dgm:t>
    </dgm:pt>
    <dgm:pt modelId="{C5CD087A-E65E-4507-B848-FD83F8F497B4}">
      <dgm:prSet/>
      <dgm:spPr/>
      <dgm:t>
        <a:bodyPr/>
        <a:lstStyle/>
        <a:p>
          <a:r>
            <a:rPr lang="cs-CZ"/>
            <a:t>Zahradníková: Alzheimerova choroba – nemoc celé rodiny</a:t>
          </a:r>
          <a:endParaRPr lang="en-US"/>
        </a:p>
      </dgm:t>
    </dgm:pt>
    <dgm:pt modelId="{3BA069D2-41F8-4E85-B534-CA292A2737CD}" type="parTrans" cxnId="{93D493F3-5D51-4F19-9DAF-816DE27C2161}">
      <dgm:prSet/>
      <dgm:spPr/>
      <dgm:t>
        <a:bodyPr/>
        <a:lstStyle/>
        <a:p>
          <a:endParaRPr lang="en-US"/>
        </a:p>
      </dgm:t>
    </dgm:pt>
    <dgm:pt modelId="{A0439F50-D664-43A1-9A4A-EA975FDF1060}" type="sibTrans" cxnId="{93D493F3-5D51-4F19-9DAF-816DE27C2161}">
      <dgm:prSet/>
      <dgm:spPr/>
      <dgm:t>
        <a:bodyPr/>
        <a:lstStyle/>
        <a:p>
          <a:endParaRPr lang="en-US"/>
        </a:p>
      </dgm:t>
    </dgm:pt>
    <dgm:pt modelId="{F8C041C6-6638-4382-875C-5880A531489F}">
      <dgm:prSet/>
      <dgm:spPr/>
      <dgm:t>
        <a:bodyPr/>
        <a:lstStyle/>
        <a:p>
          <a:r>
            <a:rPr lang="cs-CZ"/>
            <a:t>Žlůvová: Otcem po padesátce</a:t>
          </a:r>
          <a:endParaRPr lang="en-US"/>
        </a:p>
      </dgm:t>
    </dgm:pt>
    <dgm:pt modelId="{FC5414E6-0EF9-4311-926E-BA7921E350BF}" type="parTrans" cxnId="{7EDE4D04-5F42-4C1B-9C87-214007D40CE1}">
      <dgm:prSet/>
      <dgm:spPr/>
      <dgm:t>
        <a:bodyPr/>
        <a:lstStyle/>
        <a:p>
          <a:endParaRPr lang="en-US"/>
        </a:p>
      </dgm:t>
    </dgm:pt>
    <dgm:pt modelId="{9D13421C-4FB2-4B26-918F-1EAEE7A16477}" type="sibTrans" cxnId="{7EDE4D04-5F42-4C1B-9C87-214007D40CE1}">
      <dgm:prSet/>
      <dgm:spPr/>
      <dgm:t>
        <a:bodyPr/>
        <a:lstStyle/>
        <a:p>
          <a:endParaRPr lang="en-US"/>
        </a:p>
      </dgm:t>
    </dgm:pt>
    <dgm:pt modelId="{1F8FCA93-C59B-429A-A06D-069AD85A9FA5}" type="pres">
      <dgm:prSet presAssocID="{C4CEC45F-DBDE-4567-97E5-6DE76D89505A}" presName="linear" presStyleCnt="0">
        <dgm:presLayoutVars>
          <dgm:animLvl val="lvl"/>
          <dgm:resizeHandles val="exact"/>
        </dgm:presLayoutVars>
      </dgm:prSet>
      <dgm:spPr/>
    </dgm:pt>
    <dgm:pt modelId="{FEB8C976-87D2-4B11-941B-5BCB58206923}" type="pres">
      <dgm:prSet presAssocID="{9FE27A17-7D4B-435F-8D37-B69E0136564F}" presName="parentText" presStyleLbl="node1" presStyleIdx="0" presStyleCnt="5">
        <dgm:presLayoutVars>
          <dgm:chMax val="0"/>
          <dgm:bulletEnabled val="1"/>
        </dgm:presLayoutVars>
      </dgm:prSet>
      <dgm:spPr/>
    </dgm:pt>
    <dgm:pt modelId="{6E3795F6-E650-479B-9B05-5A483773A474}" type="pres">
      <dgm:prSet presAssocID="{10E2C8AA-3B34-47FA-BD73-0B89EA3AD5C7}" presName="spacer" presStyleCnt="0"/>
      <dgm:spPr/>
    </dgm:pt>
    <dgm:pt modelId="{466234CB-0ED4-4B10-87F1-CAA6F2F77798}" type="pres">
      <dgm:prSet presAssocID="{5D796FE6-E91A-438D-A2D0-AC63B07AC377}" presName="parentText" presStyleLbl="node1" presStyleIdx="1" presStyleCnt="5">
        <dgm:presLayoutVars>
          <dgm:chMax val="0"/>
          <dgm:bulletEnabled val="1"/>
        </dgm:presLayoutVars>
      </dgm:prSet>
      <dgm:spPr/>
    </dgm:pt>
    <dgm:pt modelId="{B8633895-8484-43BF-9703-D470E01BF5BC}" type="pres">
      <dgm:prSet presAssocID="{B9C0C73F-0EEB-4F11-954C-00B025B82404}" presName="spacer" presStyleCnt="0"/>
      <dgm:spPr/>
    </dgm:pt>
    <dgm:pt modelId="{F319BF22-7C3A-46C7-BC63-D5A3F1379253}" type="pres">
      <dgm:prSet presAssocID="{856E236A-4E6A-4070-9C96-FBD5821430AE}" presName="parentText" presStyleLbl="node1" presStyleIdx="2" presStyleCnt="5">
        <dgm:presLayoutVars>
          <dgm:chMax val="0"/>
          <dgm:bulletEnabled val="1"/>
        </dgm:presLayoutVars>
      </dgm:prSet>
      <dgm:spPr/>
    </dgm:pt>
    <dgm:pt modelId="{313FD8B2-A83C-4F52-833F-999491BF1938}" type="pres">
      <dgm:prSet presAssocID="{A63EBDE8-C5C2-42FA-ADB0-A7F0F83E7B74}" presName="spacer" presStyleCnt="0"/>
      <dgm:spPr/>
    </dgm:pt>
    <dgm:pt modelId="{A9D23C79-3F43-43CF-A108-B5F6B85F1C97}" type="pres">
      <dgm:prSet presAssocID="{C5CD087A-E65E-4507-B848-FD83F8F497B4}" presName="parentText" presStyleLbl="node1" presStyleIdx="3" presStyleCnt="5">
        <dgm:presLayoutVars>
          <dgm:chMax val="0"/>
          <dgm:bulletEnabled val="1"/>
        </dgm:presLayoutVars>
      </dgm:prSet>
      <dgm:spPr/>
    </dgm:pt>
    <dgm:pt modelId="{B327D24B-28C5-4EAF-90DC-748968F45E4E}" type="pres">
      <dgm:prSet presAssocID="{A0439F50-D664-43A1-9A4A-EA975FDF1060}" presName="spacer" presStyleCnt="0"/>
      <dgm:spPr/>
    </dgm:pt>
    <dgm:pt modelId="{84E166E1-79EC-42A2-90C9-B4AD28CFA734}" type="pres">
      <dgm:prSet presAssocID="{F8C041C6-6638-4382-875C-5880A531489F}" presName="parentText" presStyleLbl="node1" presStyleIdx="4" presStyleCnt="5" custScaleY="173066">
        <dgm:presLayoutVars>
          <dgm:chMax val="0"/>
          <dgm:bulletEnabled val="1"/>
        </dgm:presLayoutVars>
      </dgm:prSet>
      <dgm:spPr/>
    </dgm:pt>
  </dgm:ptLst>
  <dgm:cxnLst>
    <dgm:cxn modelId="{7EDE4D04-5F42-4C1B-9C87-214007D40CE1}" srcId="{C4CEC45F-DBDE-4567-97E5-6DE76D89505A}" destId="{F8C041C6-6638-4382-875C-5880A531489F}" srcOrd="4" destOrd="0" parTransId="{FC5414E6-0EF9-4311-926E-BA7921E350BF}" sibTransId="{9D13421C-4FB2-4B26-918F-1EAEE7A16477}"/>
    <dgm:cxn modelId="{39473717-4B96-405C-9138-050C675B2A77}" srcId="{C4CEC45F-DBDE-4567-97E5-6DE76D89505A}" destId="{9FE27A17-7D4B-435F-8D37-B69E0136564F}" srcOrd="0" destOrd="0" parTransId="{E762D8B9-508D-49A7-AF17-4C6782431497}" sibTransId="{10E2C8AA-3B34-47FA-BD73-0B89EA3AD5C7}"/>
    <dgm:cxn modelId="{12F8DC3B-E44B-4633-83A0-177C476334FB}" type="presOf" srcId="{F8C041C6-6638-4382-875C-5880A531489F}" destId="{84E166E1-79EC-42A2-90C9-B4AD28CFA734}" srcOrd="0" destOrd="0" presId="urn:microsoft.com/office/officeart/2005/8/layout/vList2"/>
    <dgm:cxn modelId="{9FAC6543-D434-45E3-8B75-B1E09DC4E25C}" srcId="{C4CEC45F-DBDE-4567-97E5-6DE76D89505A}" destId="{856E236A-4E6A-4070-9C96-FBD5821430AE}" srcOrd="2" destOrd="0" parTransId="{6BA2148B-F79C-44E3-9C37-F0D844F9E3B6}" sibTransId="{A63EBDE8-C5C2-42FA-ADB0-A7F0F83E7B74}"/>
    <dgm:cxn modelId="{1FC3D56C-89AA-4737-9246-443AD601EB35}" type="presOf" srcId="{5D796FE6-E91A-438D-A2D0-AC63B07AC377}" destId="{466234CB-0ED4-4B10-87F1-CAA6F2F77798}" srcOrd="0" destOrd="0" presId="urn:microsoft.com/office/officeart/2005/8/layout/vList2"/>
    <dgm:cxn modelId="{37DAC178-6E47-411C-80C0-C72AB07BCB93}" type="presOf" srcId="{856E236A-4E6A-4070-9C96-FBD5821430AE}" destId="{F319BF22-7C3A-46C7-BC63-D5A3F1379253}" srcOrd="0" destOrd="0" presId="urn:microsoft.com/office/officeart/2005/8/layout/vList2"/>
    <dgm:cxn modelId="{E1755686-F8CE-4BA1-A973-C9D4537CB7EA}" type="presOf" srcId="{C4CEC45F-DBDE-4567-97E5-6DE76D89505A}" destId="{1F8FCA93-C59B-429A-A06D-069AD85A9FA5}" srcOrd="0" destOrd="0" presId="urn:microsoft.com/office/officeart/2005/8/layout/vList2"/>
    <dgm:cxn modelId="{144748A2-152D-4F95-8642-D7774294148E}" type="presOf" srcId="{C5CD087A-E65E-4507-B848-FD83F8F497B4}" destId="{A9D23C79-3F43-43CF-A108-B5F6B85F1C97}" srcOrd="0" destOrd="0" presId="urn:microsoft.com/office/officeart/2005/8/layout/vList2"/>
    <dgm:cxn modelId="{004C88B2-EE8D-4611-8BBF-F743B5E91C12}" type="presOf" srcId="{9FE27A17-7D4B-435F-8D37-B69E0136564F}" destId="{FEB8C976-87D2-4B11-941B-5BCB58206923}" srcOrd="0" destOrd="0" presId="urn:microsoft.com/office/officeart/2005/8/layout/vList2"/>
    <dgm:cxn modelId="{A1EF21DB-12A3-4AB8-9304-D6A98B5E4180}" srcId="{C4CEC45F-DBDE-4567-97E5-6DE76D89505A}" destId="{5D796FE6-E91A-438D-A2D0-AC63B07AC377}" srcOrd="1" destOrd="0" parTransId="{CABCFB34-6D77-4648-AB30-E6188A2E614D}" sibTransId="{B9C0C73F-0EEB-4F11-954C-00B025B82404}"/>
    <dgm:cxn modelId="{93D493F3-5D51-4F19-9DAF-816DE27C2161}" srcId="{C4CEC45F-DBDE-4567-97E5-6DE76D89505A}" destId="{C5CD087A-E65E-4507-B848-FD83F8F497B4}" srcOrd="3" destOrd="0" parTransId="{3BA069D2-41F8-4E85-B534-CA292A2737CD}" sibTransId="{A0439F50-D664-43A1-9A4A-EA975FDF1060}"/>
    <dgm:cxn modelId="{B9634AEB-8684-49EB-87A5-567A91867950}" type="presParOf" srcId="{1F8FCA93-C59B-429A-A06D-069AD85A9FA5}" destId="{FEB8C976-87D2-4B11-941B-5BCB58206923}" srcOrd="0" destOrd="0" presId="urn:microsoft.com/office/officeart/2005/8/layout/vList2"/>
    <dgm:cxn modelId="{731E5146-F303-4DB5-A4FA-04298FC9222A}" type="presParOf" srcId="{1F8FCA93-C59B-429A-A06D-069AD85A9FA5}" destId="{6E3795F6-E650-479B-9B05-5A483773A474}" srcOrd="1" destOrd="0" presId="urn:microsoft.com/office/officeart/2005/8/layout/vList2"/>
    <dgm:cxn modelId="{FF5E674C-468D-4DB5-881A-B70EF02DA6C7}" type="presParOf" srcId="{1F8FCA93-C59B-429A-A06D-069AD85A9FA5}" destId="{466234CB-0ED4-4B10-87F1-CAA6F2F77798}" srcOrd="2" destOrd="0" presId="urn:microsoft.com/office/officeart/2005/8/layout/vList2"/>
    <dgm:cxn modelId="{81AAAEC9-E36D-4AAE-A3E0-1F11E9353CFB}" type="presParOf" srcId="{1F8FCA93-C59B-429A-A06D-069AD85A9FA5}" destId="{B8633895-8484-43BF-9703-D470E01BF5BC}" srcOrd="3" destOrd="0" presId="urn:microsoft.com/office/officeart/2005/8/layout/vList2"/>
    <dgm:cxn modelId="{A92268AB-2E7A-47B4-8C83-011DAB49F04C}" type="presParOf" srcId="{1F8FCA93-C59B-429A-A06D-069AD85A9FA5}" destId="{F319BF22-7C3A-46C7-BC63-D5A3F1379253}" srcOrd="4" destOrd="0" presId="urn:microsoft.com/office/officeart/2005/8/layout/vList2"/>
    <dgm:cxn modelId="{3E087F78-7366-45F3-8B26-099524171B60}" type="presParOf" srcId="{1F8FCA93-C59B-429A-A06D-069AD85A9FA5}" destId="{313FD8B2-A83C-4F52-833F-999491BF1938}" srcOrd="5" destOrd="0" presId="urn:microsoft.com/office/officeart/2005/8/layout/vList2"/>
    <dgm:cxn modelId="{EFF4349C-3109-414B-B21B-5EE918D5E9AD}" type="presParOf" srcId="{1F8FCA93-C59B-429A-A06D-069AD85A9FA5}" destId="{A9D23C79-3F43-43CF-A108-B5F6B85F1C97}" srcOrd="6" destOrd="0" presId="urn:microsoft.com/office/officeart/2005/8/layout/vList2"/>
    <dgm:cxn modelId="{66B028B9-5D64-4D2A-BC40-9E2E4F279568}" type="presParOf" srcId="{1F8FCA93-C59B-429A-A06D-069AD85A9FA5}" destId="{B327D24B-28C5-4EAF-90DC-748968F45E4E}" srcOrd="7" destOrd="0" presId="urn:microsoft.com/office/officeart/2005/8/layout/vList2"/>
    <dgm:cxn modelId="{845E691C-2A7A-4815-8BAC-0E6F27D10E14}" type="presParOf" srcId="{1F8FCA93-C59B-429A-A06D-069AD85A9FA5}" destId="{84E166E1-79EC-42A2-90C9-B4AD28CFA7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D1B29CE-A41A-4023-BE9E-66255C27ADE2}"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n-US"/>
        </a:p>
      </dgm:t>
    </dgm:pt>
    <dgm:pt modelId="{03F75D4E-D018-4978-A665-57A4D86E3951}">
      <dgm:prSet/>
      <dgm:spPr/>
      <dgm:t>
        <a:bodyPr/>
        <a:lstStyle/>
        <a:p>
          <a:r>
            <a:rPr lang="cs-CZ"/>
            <a:t>Název práce:  </a:t>
          </a:r>
          <a:r>
            <a:rPr lang="cs-CZ" b="1"/>
            <a:t>Případová konference a její aplikace v praxi sociálně-právní ochrany dítěte, Kateřina Jakubcová</a:t>
          </a:r>
          <a:endParaRPr lang="en-US"/>
        </a:p>
      </dgm:t>
    </dgm:pt>
    <dgm:pt modelId="{D65DC944-88DB-425D-ABC1-070F4C48D257}" type="parTrans" cxnId="{32741A9F-DD2B-4E79-96FE-74C84126079F}">
      <dgm:prSet/>
      <dgm:spPr/>
      <dgm:t>
        <a:bodyPr/>
        <a:lstStyle/>
        <a:p>
          <a:endParaRPr lang="en-US"/>
        </a:p>
      </dgm:t>
    </dgm:pt>
    <dgm:pt modelId="{18D172C7-3FF8-49FD-8B3C-49FAE459B55B}" type="sibTrans" cxnId="{32741A9F-DD2B-4E79-96FE-74C84126079F}">
      <dgm:prSet/>
      <dgm:spPr/>
      <dgm:t>
        <a:bodyPr/>
        <a:lstStyle/>
        <a:p>
          <a:endParaRPr lang="en-US"/>
        </a:p>
      </dgm:t>
    </dgm:pt>
    <dgm:pt modelId="{3553B0D3-57DD-447F-A9B6-E910B624B3E3}">
      <dgm:prSet/>
      <dgm:spPr/>
      <dgm:t>
        <a:bodyPr/>
        <a:lstStyle/>
        <a:p>
          <a:r>
            <a:rPr lang="cs-CZ"/>
            <a:t>Název práce: </a:t>
          </a:r>
          <a:r>
            <a:rPr lang="cs-CZ" b="1"/>
            <a:t>Přínos doučování pro romské děti v Dětském domě Zábrdovice, </a:t>
          </a:r>
          <a:r>
            <a:rPr lang="cs-CZ"/>
            <a:t>František Jeleček</a:t>
          </a:r>
          <a:endParaRPr lang="en-US"/>
        </a:p>
      </dgm:t>
    </dgm:pt>
    <dgm:pt modelId="{782F9CF1-9D19-4EB9-B45B-3F6757BB6391}" type="parTrans" cxnId="{C5356DF3-01FA-4435-8487-DD80E1494F0A}">
      <dgm:prSet/>
      <dgm:spPr/>
      <dgm:t>
        <a:bodyPr/>
        <a:lstStyle/>
        <a:p>
          <a:endParaRPr lang="en-US"/>
        </a:p>
      </dgm:t>
    </dgm:pt>
    <dgm:pt modelId="{DF01B470-A2C3-4350-9A22-F54DEB63A0C1}" type="sibTrans" cxnId="{C5356DF3-01FA-4435-8487-DD80E1494F0A}">
      <dgm:prSet/>
      <dgm:spPr/>
      <dgm:t>
        <a:bodyPr/>
        <a:lstStyle/>
        <a:p>
          <a:endParaRPr lang="en-US"/>
        </a:p>
      </dgm:t>
    </dgm:pt>
    <dgm:pt modelId="{14FA7608-0322-4846-BA90-B4FA0F6241BF}">
      <dgm:prSet/>
      <dgm:spPr/>
      <dgm:t>
        <a:bodyPr/>
        <a:lstStyle/>
        <a:p>
          <a:r>
            <a:rPr lang="cs-CZ" b="0" dirty="0"/>
            <a:t>Název práce</a:t>
          </a:r>
          <a:r>
            <a:rPr lang="cs-CZ" b="1" dirty="0"/>
            <a:t>: Kde je moje místo aneb sociální pedagog na základní škole? </a:t>
          </a:r>
          <a:r>
            <a:rPr lang="cs-CZ" dirty="0"/>
            <a:t>Simona Řádková</a:t>
          </a:r>
          <a:endParaRPr lang="en-US" dirty="0"/>
        </a:p>
      </dgm:t>
    </dgm:pt>
    <dgm:pt modelId="{8C194B42-F10C-4B48-9702-8E3EB5C97193}" type="parTrans" cxnId="{A7663EAE-35A6-4C38-B8CD-457A6BEDEDDF}">
      <dgm:prSet/>
      <dgm:spPr/>
      <dgm:t>
        <a:bodyPr/>
        <a:lstStyle/>
        <a:p>
          <a:endParaRPr lang="en-US"/>
        </a:p>
      </dgm:t>
    </dgm:pt>
    <dgm:pt modelId="{539F74F7-8408-49D9-8A27-C5C211596BF2}" type="sibTrans" cxnId="{A7663EAE-35A6-4C38-B8CD-457A6BEDEDDF}">
      <dgm:prSet/>
      <dgm:spPr/>
      <dgm:t>
        <a:bodyPr/>
        <a:lstStyle/>
        <a:p>
          <a:endParaRPr lang="en-US"/>
        </a:p>
      </dgm:t>
    </dgm:pt>
    <dgm:pt modelId="{A80D6D7F-61F0-4E0A-B992-217ED86BF249}">
      <dgm:prSet/>
      <dgm:spPr/>
      <dgm:t>
        <a:bodyPr/>
        <a:lstStyle/>
        <a:p>
          <a:r>
            <a:rPr lang="cs-CZ"/>
            <a:t>Název práce: </a:t>
          </a:r>
          <a:r>
            <a:rPr lang="cs-CZ" b="1"/>
            <a:t>Stáří pohledem pečující rodiny, </a:t>
          </a:r>
          <a:r>
            <a:rPr lang="cs-CZ"/>
            <a:t>Věra Skalníková</a:t>
          </a:r>
          <a:endParaRPr lang="en-US"/>
        </a:p>
      </dgm:t>
    </dgm:pt>
    <dgm:pt modelId="{59E749D1-9AC6-4B8C-AFA9-B31670135240}" type="parTrans" cxnId="{C88FA5FF-C8C9-45FF-92B9-EF1AA83562CB}">
      <dgm:prSet/>
      <dgm:spPr/>
      <dgm:t>
        <a:bodyPr/>
        <a:lstStyle/>
        <a:p>
          <a:endParaRPr lang="en-US"/>
        </a:p>
      </dgm:t>
    </dgm:pt>
    <dgm:pt modelId="{16204D3C-7030-4F6A-9E64-67F73DBB4FBC}" type="sibTrans" cxnId="{C88FA5FF-C8C9-45FF-92B9-EF1AA83562CB}">
      <dgm:prSet/>
      <dgm:spPr/>
      <dgm:t>
        <a:bodyPr/>
        <a:lstStyle/>
        <a:p>
          <a:endParaRPr lang="en-US"/>
        </a:p>
      </dgm:t>
    </dgm:pt>
    <dgm:pt modelId="{1343A5D8-B1ED-41ED-90C9-BAD215A48287}" type="pres">
      <dgm:prSet presAssocID="{4D1B29CE-A41A-4023-BE9E-66255C27ADE2}" presName="linear" presStyleCnt="0">
        <dgm:presLayoutVars>
          <dgm:animLvl val="lvl"/>
          <dgm:resizeHandles val="exact"/>
        </dgm:presLayoutVars>
      </dgm:prSet>
      <dgm:spPr/>
    </dgm:pt>
    <dgm:pt modelId="{554CCD1B-3B1B-4030-BDB4-4F53DDE97559}" type="pres">
      <dgm:prSet presAssocID="{03F75D4E-D018-4978-A665-57A4D86E3951}" presName="parentText" presStyleLbl="node1" presStyleIdx="0" presStyleCnt="4">
        <dgm:presLayoutVars>
          <dgm:chMax val="0"/>
          <dgm:bulletEnabled val="1"/>
        </dgm:presLayoutVars>
      </dgm:prSet>
      <dgm:spPr/>
    </dgm:pt>
    <dgm:pt modelId="{82E9B320-4FF1-4B16-AAC0-A59AB77F6BA0}" type="pres">
      <dgm:prSet presAssocID="{18D172C7-3FF8-49FD-8B3C-49FAE459B55B}" presName="spacer" presStyleCnt="0"/>
      <dgm:spPr/>
    </dgm:pt>
    <dgm:pt modelId="{B2283CC8-0569-43B8-9468-D18D27376AB9}" type="pres">
      <dgm:prSet presAssocID="{3553B0D3-57DD-447F-A9B6-E910B624B3E3}" presName="parentText" presStyleLbl="node1" presStyleIdx="1" presStyleCnt="4">
        <dgm:presLayoutVars>
          <dgm:chMax val="0"/>
          <dgm:bulletEnabled val="1"/>
        </dgm:presLayoutVars>
      </dgm:prSet>
      <dgm:spPr/>
    </dgm:pt>
    <dgm:pt modelId="{6960D338-01F6-411D-9384-11CCEFF3D3DB}" type="pres">
      <dgm:prSet presAssocID="{DF01B470-A2C3-4350-9A22-F54DEB63A0C1}" presName="spacer" presStyleCnt="0"/>
      <dgm:spPr/>
    </dgm:pt>
    <dgm:pt modelId="{3CDB143F-1A91-4455-8BC5-D9660F13D886}" type="pres">
      <dgm:prSet presAssocID="{14FA7608-0322-4846-BA90-B4FA0F6241BF}" presName="parentText" presStyleLbl="node1" presStyleIdx="2" presStyleCnt="4">
        <dgm:presLayoutVars>
          <dgm:chMax val="0"/>
          <dgm:bulletEnabled val="1"/>
        </dgm:presLayoutVars>
      </dgm:prSet>
      <dgm:spPr/>
    </dgm:pt>
    <dgm:pt modelId="{688C8D3E-61CB-417C-94E0-AFC54CCE8EB5}" type="pres">
      <dgm:prSet presAssocID="{539F74F7-8408-49D9-8A27-C5C211596BF2}" presName="spacer" presStyleCnt="0"/>
      <dgm:spPr/>
    </dgm:pt>
    <dgm:pt modelId="{82C5DC5F-0BD9-419F-8B5C-F757766790F3}" type="pres">
      <dgm:prSet presAssocID="{A80D6D7F-61F0-4E0A-B992-217ED86BF249}" presName="parentText" presStyleLbl="node1" presStyleIdx="3" presStyleCnt="4">
        <dgm:presLayoutVars>
          <dgm:chMax val="0"/>
          <dgm:bulletEnabled val="1"/>
        </dgm:presLayoutVars>
      </dgm:prSet>
      <dgm:spPr/>
    </dgm:pt>
  </dgm:ptLst>
  <dgm:cxnLst>
    <dgm:cxn modelId="{87099506-DEC2-4AD9-92C9-931F53CE69E9}" type="presOf" srcId="{14FA7608-0322-4846-BA90-B4FA0F6241BF}" destId="{3CDB143F-1A91-4455-8BC5-D9660F13D886}" srcOrd="0" destOrd="0" presId="urn:microsoft.com/office/officeart/2005/8/layout/vList2"/>
    <dgm:cxn modelId="{01BBCD4E-D1B2-4152-9B0E-4352755F0F88}" type="presOf" srcId="{A80D6D7F-61F0-4E0A-B992-217ED86BF249}" destId="{82C5DC5F-0BD9-419F-8B5C-F757766790F3}" srcOrd="0" destOrd="0" presId="urn:microsoft.com/office/officeart/2005/8/layout/vList2"/>
    <dgm:cxn modelId="{32741A9F-DD2B-4E79-96FE-74C84126079F}" srcId="{4D1B29CE-A41A-4023-BE9E-66255C27ADE2}" destId="{03F75D4E-D018-4978-A665-57A4D86E3951}" srcOrd="0" destOrd="0" parTransId="{D65DC944-88DB-425D-ABC1-070F4C48D257}" sibTransId="{18D172C7-3FF8-49FD-8B3C-49FAE459B55B}"/>
    <dgm:cxn modelId="{A7663EAE-35A6-4C38-B8CD-457A6BEDEDDF}" srcId="{4D1B29CE-A41A-4023-BE9E-66255C27ADE2}" destId="{14FA7608-0322-4846-BA90-B4FA0F6241BF}" srcOrd="2" destOrd="0" parTransId="{8C194B42-F10C-4B48-9702-8E3EB5C97193}" sibTransId="{539F74F7-8408-49D9-8A27-C5C211596BF2}"/>
    <dgm:cxn modelId="{658163D1-72C4-41D1-8559-70641B8663CC}" type="presOf" srcId="{3553B0D3-57DD-447F-A9B6-E910B624B3E3}" destId="{B2283CC8-0569-43B8-9468-D18D27376AB9}" srcOrd="0" destOrd="0" presId="urn:microsoft.com/office/officeart/2005/8/layout/vList2"/>
    <dgm:cxn modelId="{A52A8BD5-A04F-4B42-8841-38419E1AB50B}" type="presOf" srcId="{4D1B29CE-A41A-4023-BE9E-66255C27ADE2}" destId="{1343A5D8-B1ED-41ED-90C9-BAD215A48287}" srcOrd="0" destOrd="0" presId="urn:microsoft.com/office/officeart/2005/8/layout/vList2"/>
    <dgm:cxn modelId="{C5356DF3-01FA-4435-8487-DD80E1494F0A}" srcId="{4D1B29CE-A41A-4023-BE9E-66255C27ADE2}" destId="{3553B0D3-57DD-447F-A9B6-E910B624B3E3}" srcOrd="1" destOrd="0" parTransId="{782F9CF1-9D19-4EB9-B45B-3F6757BB6391}" sibTransId="{DF01B470-A2C3-4350-9A22-F54DEB63A0C1}"/>
    <dgm:cxn modelId="{CA50FCFD-8955-4CD6-90C6-92C49C1F2C64}" type="presOf" srcId="{03F75D4E-D018-4978-A665-57A4D86E3951}" destId="{554CCD1B-3B1B-4030-BDB4-4F53DDE97559}" srcOrd="0" destOrd="0" presId="urn:microsoft.com/office/officeart/2005/8/layout/vList2"/>
    <dgm:cxn modelId="{C88FA5FF-C8C9-45FF-92B9-EF1AA83562CB}" srcId="{4D1B29CE-A41A-4023-BE9E-66255C27ADE2}" destId="{A80D6D7F-61F0-4E0A-B992-217ED86BF249}" srcOrd="3" destOrd="0" parTransId="{59E749D1-9AC6-4B8C-AFA9-B31670135240}" sibTransId="{16204D3C-7030-4F6A-9E64-67F73DBB4FBC}"/>
    <dgm:cxn modelId="{4D5B8266-CE0E-4BA1-BC5C-D4CE60FDE034}" type="presParOf" srcId="{1343A5D8-B1ED-41ED-90C9-BAD215A48287}" destId="{554CCD1B-3B1B-4030-BDB4-4F53DDE97559}" srcOrd="0" destOrd="0" presId="urn:microsoft.com/office/officeart/2005/8/layout/vList2"/>
    <dgm:cxn modelId="{A6CD0988-3415-4A17-BC97-170BE8FF6341}" type="presParOf" srcId="{1343A5D8-B1ED-41ED-90C9-BAD215A48287}" destId="{82E9B320-4FF1-4B16-AAC0-A59AB77F6BA0}" srcOrd="1" destOrd="0" presId="urn:microsoft.com/office/officeart/2005/8/layout/vList2"/>
    <dgm:cxn modelId="{098D9EAC-FED7-4ADB-A74D-7E2FC862A47E}" type="presParOf" srcId="{1343A5D8-B1ED-41ED-90C9-BAD215A48287}" destId="{B2283CC8-0569-43B8-9468-D18D27376AB9}" srcOrd="2" destOrd="0" presId="urn:microsoft.com/office/officeart/2005/8/layout/vList2"/>
    <dgm:cxn modelId="{46EB00DA-6181-452F-8466-784BE36E18BA}" type="presParOf" srcId="{1343A5D8-B1ED-41ED-90C9-BAD215A48287}" destId="{6960D338-01F6-411D-9384-11CCEFF3D3DB}" srcOrd="3" destOrd="0" presId="urn:microsoft.com/office/officeart/2005/8/layout/vList2"/>
    <dgm:cxn modelId="{EADA0F7D-E9B6-42E8-8EEC-EE6463FBBD8F}" type="presParOf" srcId="{1343A5D8-B1ED-41ED-90C9-BAD215A48287}" destId="{3CDB143F-1A91-4455-8BC5-D9660F13D886}" srcOrd="4" destOrd="0" presId="urn:microsoft.com/office/officeart/2005/8/layout/vList2"/>
    <dgm:cxn modelId="{30380929-6C56-4D53-BE3F-3129F0C65551}" type="presParOf" srcId="{1343A5D8-B1ED-41ED-90C9-BAD215A48287}" destId="{688C8D3E-61CB-417C-94E0-AFC54CCE8EB5}" srcOrd="5" destOrd="0" presId="urn:microsoft.com/office/officeart/2005/8/layout/vList2"/>
    <dgm:cxn modelId="{6279C062-5683-4D7E-934A-5C2A42A936AB}" type="presParOf" srcId="{1343A5D8-B1ED-41ED-90C9-BAD215A48287}" destId="{82C5DC5F-0BD9-419F-8B5C-F757766790F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53A31B0-2389-4A3B-A4A0-D79DEFECDBF3}"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ECA89A58-69F8-47A7-A94D-67F32626C7A0}">
      <dgm:prSet/>
      <dgm:spPr/>
      <dgm:t>
        <a:bodyPr/>
        <a:lstStyle/>
        <a:p>
          <a:r>
            <a:rPr lang="cs-CZ"/>
            <a:t>Dlouhodobější zainteresovanost </a:t>
          </a:r>
          <a:endParaRPr lang="en-US"/>
        </a:p>
      </dgm:t>
    </dgm:pt>
    <dgm:pt modelId="{F5034AB2-93C0-40CF-894E-E519F6CA1E67}" type="parTrans" cxnId="{9C25D57D-8903-4B6B-BDDA-2324AF3B022C}">
      <dgm:prSet/>
      <dgm:spPr/>
      <dgm:t>
        <a:bodyPr/>
        <a:lstStyle/>
        <a:p>
          <a:endParaRPr lang="en-US"/>
        </a:p>
      </dgm:t>
    </dgm:pt>
    <dgm:pt modelId="{EA893EBC-6888-41C4-9492-F76B528A0D56}" type="sibTrans" cxnId="{9C25D57D-8903-4B6B-BDDA-2324AF3B022C}">
      <dgm:prSet/>
      <dgm:spPr/>
      <dgm:t>
        <a:bodyPr/>
        <a:lstStyle/>
        <a:p>
          <a:endParaRPr lang="en-US"/>
        </a:p>
      </dgm:t>
    </dgm:pt>
    <dgm:pt modelId="{B6638FCD-E1B3-4672-915D-3F98F73111D6}">
      <dgm:prSet/>
      <dgm:spPr/>
      <dgm:t>
        <a:bodyPr/>
        <a:lstStyle/>
        <a:p>
          <a:r>
            <a:rPr lang="cs-CZ"/>
            <a:t>Motivace </a:t>
          </a:r>
          <a:endParaRPr lang="en-US" dirty="0"/>
        </a:p>
      </dgm:t>
    </dgm:pt>
    <dgm:pt modelId="{DCD36FC6-B9E4-45D3-8D29-4E2C48831978}" type="parTrans" cxnId="{EE152249-08C8-4D9F-8E6B-75DF88292B7D}">
      <dgm:prSet/>
      <dgm:spPr/>
      <dgm:t>
        <a:bodyPr/>
        <a:lstStyle/>
        <a:p>
          <a:endParaRPr lang="en-US"/>
        </a:p>
      </dgm:t>
    </dgm:pt>
    <dgm:pt modelId="{9A8194EE-DB1F-4BA2-9E61-8AAA1AC15C9C}" type="sibTrans" cxnId="{EE152249-08C8-4D9F-8E6B-75DF88292B7D}">
      <dgm:prSet/>
      <dgm:spPr/>
      <dgm:t>
        <a:bodyPr/>
        <a:lstStyle/>
        <a:p>
          <a:endParaRPr lang="en-US"/>
        </a:p>
      </dgm:t>
    </dgm:pt>
    <dgm:pt modelId="{05ADA0B9-BBD6-4AC8-8156-81A7341A18C5}">
      <dgm:prSet/>
      <dgm:spPr/>
      <dgm:t>
        <a:bodyPr/>
        <a:lstStyle/>
        <a:p>
          <a:r>
            <a:rPr lang="cs-CZ"/>
            <a:t>Studium metodologie</a:t>
          </a:r>
          <a:endParaRPr lang="en-US"/>
        </a:p>
      </dgm:t>
    </dgm:pt>
    <dgm:pt modelId="{AE654770-3ADE-43D2-820D-566D3A093A9A}" type="parTrans" cxnId="{D5F7B85B-2395-4E9A-8BBE-9DC58A3C32D3}">
      <dgm:prSet/>
      <dgm:spPr/>
      <dgm:t>
        <a:bodyPr/>
        <a:lstStyle/>
        <a:p>
          <a:endParaRPr lang="en-US"/>
        </a:p>
      </dgm:t>
    </dgm:pt>
    <dgm:pt modelId="{27EF9551-B093-47D5-A8F8-DCBAA140EADD}" type="sibTrans" cxnId="{D5F7B85B-2395-4E9A-8BBE-9DC58A3C32D3}">
      <dgm:prSet/>
      <dgm:spPr/>
      <dgm:t>
        <a:bodyPr/>
        <a:lstStyle/>
        <a:p>
          <a:endParaRPr lang="en-US"/>
        </a:p>
      </dgm:t>
    </dgm:pt>
    <dgm:pt modelId="{8E1304C3-1FA3-41F7-A507-69BFACAB269A}">
      <dgm:prSet/>
      <dgm:spPr/>
      <dgm:t>
        <a:bodyPr/>
        <a:lstStyle/>
        <a:p>
          <a:r>
            <a:rPr lang="cs-CZ"/>
            <a:t>Kvalitativní výzkum nabízí netušené možnosti</a:t>
          </a:r>
          <a:endParaRPr lang="en-US"/>
        </a:p>
      </dgm:t>
    </dgm:pt>
    <dgm:pt modelId="{A1766292-D275-4396-9FDA-5B6CEB04C8A1}" type="parTrans" cxnId="{C6AED52F-A075-42CC-945C-5266E1C8E2A9}">
      <dgm:prSet/>
      <dgm:spPr/>
      <dgm:t>
        <a:bodyPr/>
        <a:lstStyle/>
        <a:p>
          <a:endParaRPr lang="en-US"/>
        </a:p>
      </dgm:t>
    </dgm:pt>
    <dgm:pt modelId="{CC086E78-3BA4-4280-B38F-35A4D4E23364}" type="sibTrans" cxnId="{C6AED52F-A075-42CC-945C-5266E1C8E2A9}">
      <dgm:prSet/>
      <dgm:spPr/>
      <dgm:t>
        <a:bodyPr/>
        <a:lstStyle/>
        <a:p>
          <a:endParaRPr lang="en-US"/>
        </a:p>
      </dgm:t>
    </dgm:pt>
    <dgm:pt modelId="{EAD75C1F-89BE-4FE5-8AB3-118533A31E26}">
      <dgm:prSet/>
      <dgm:spPr/>
      <dgm:t>
        <a:bodyPr/>
        <a:lstStyle/>
        <a:p>
          <a:r>
            <a:rPr lang="cs-CZ"/>
            <a:t>Poctivý a dlouhodobý sběr dat</a:t>
          </a:r>
          <a:endParaRPr lang="en-US"/>
        </a:p>
      </dgm:t>
    </dgm:pt>
    <dgm:pt modelId="{F523F48F-A502-4DFF-A832-377F12E0507A}" type="parTrans" cxnId="{59ADA658-C123-4E96-ABC3-BA76173A68C7}">
      <dgm:prSet/>
      <dgm:spPr/>
      <dgm:t>
        <a:bodyPr/>
        <a:lstStyle/>
        <a:p>
          <a:endParaRPr lang="en-US"/>
        </a:p>
      </dgm:t>
    </dgm:pt>
    <dgm:pt modelId="{A69956F8-B852-464D-AF9D-C86027F3A893}" type="sibTrans" cxnId="{59ADA658-C123-4E96-ABC3-BA76173A68C7}">
      <dgm:prSet/>
      <dgm:spPr/>
      <dgm:t>
        <a:bodyPr/>
        <a:lstStyle/>
        <a:p>
          <a:endParaRPr lang="en-US"/>
        </a:p>
      </dgm:t>
    </dgm:pt>
    <dgm:pt modelId="{41C7ABC0-D954-441B-96D0-045A3ED20D37}">
      <dgm:prSet/>
      <dgm:spPr/>
      <dgm:t>
        <a:bodyPr/>
        <a:lstStyle/>
        <a:p>
          <a:r>
            <a:rPr lang="cs-CZ"/>
            <a:t>Analýza jako detektivka</a:t>
          </a:r>
          <a:endParaRPr lang="en-US"/>
        </a:p>
      </dgm:t>
    </dgm:pt>
    <dgm:pt modelId="{17BDB12F-9B92-48B2-B266-9F4359EF15EF}" type="parTrans" cxnId="{421549A4-F785-48C1-9F53-53CA35486238}">
      <dgm:prSet/>
      <dgm:spPr/>
      <dgm:t>
        <a:bodyPr/>
        <a:lstStyle/>
        <a:p>
          <a:endParaRPr lang="en-US"/>
        </a:p>
      </dgm:t>
    </dgm:pt>
    <dgm:pt modelId="{ED84CAED-89DA-454D-969E-750D80CE777E}" type="sibTrans" cxnId="{421549A4-F785-48C1-9F53-53CA35486238}">
      <dgm:prSet/>
      <dgm:spPr/>
      <dgm:t>
        <a:bodyPr/>
        <a:lstStyle/>
        <a:p>
          <a:endParaRPr lang="en-US"/>
        </a:p>
      </dgm:t>
    </dgm:pt>
    <dgm:pt modelId="{5DF40C17-A432-4220-9254-EA96C2A7D2CB}">
      <dgm:prSet/>
      <dgm:spPr/>
      <dgm:t>
        <a:bodyPr/>
        <a:lstStyle/>
        <a:p>
          <a:r>
            <a:rPr lang="cs-CZ"/>
            <a:t>Tvořivost</a:t>
          </a:r>
          <a:endParaRPr lang="en-US"/>
        </a:p>
      </dgm:t>
    </dgm:pt>
    <dgm:pt modelId="{F6B9E4B9-114C-48BE-818E-31ED3068A8DB}" type="parTrans" cxnId="{ED19CA08-885A-4BA0-937C-1C7A745228F2}">
      <dgm:prSet/>
      <dgm:spPr/>
      <dgm:t>
        <a:bodyPr/>
        <a:lstStyle/>
        <a:p>
          <a:endParaRPr lang="en-US"/>
        </a:p>
      </dgm:t>
    </dgm:pt>
    <dgm:pt modelId="{864C5D00-0449-41E5-A18C-2AF41AB1F8C1}" type="sibTrans" cxnId="{ED19CA08-885A-4BA0-937C-1C7A745228F2}">
      <dgm:prSet/>
      <dgm:spPr/>
      <dgm:t>
        <a:bodyPr/>
        <a:lstStyle/>
        <a:p>
          <a:endParaRPr lang="en-US"/>
        </a:p>
      </dgm:t>
    </dgm:pt>
    <dgm:pt modelId="{B94301A0-007D-4EB0-84B0-CE3D80AB2194}">
      <dgm:prSet/>
      <dgm:spPr/>
      <dgm:t>
        <a:bodyPr/>
        <a:lstStyle/>
        <a:p>
          <a:r>
            <a:rPr lang="cs-CZ"/>
            <a:t>Jedinečnost výsledku</a:t>
          </a:r>
          <a:endParaRPr lang="en-US"/>
        </a:p>
      </dgm:t>
    </dgm:pt>
    <dgm:pt modelId="{B9268EF2-C3DF-4D92-B1E3-ECAF66678D9E}" type="parTrans" cxnId="{1E727095-CB27-45ED-B79C-E400E72E2B06}">
      <dgm:prSet/>
      <dgm:spPr/>
      <dgm:t>
        <a:bodyPr/>
        <a:lstStyle/>
        <a:p>
          <a:endParaRPr lang="en-US"/>
        </a:p>
      </dgm:t>
    </dgm:pt>
    <dgm:pt modelId="{85D55F95-4C3C-4B72-8A1F-63EA1C39AAE5}" type="sibTrans" cxnId="{1E727095-CB27-45ED-B79C-E400E72E2B06}">
      <dgm:prSet/>
      <dgm:spPr/>
      <dgm:t>
        <a:bodyPr/>
        <a:lstStyle/>
        <a:p>
          <a:endParaRPr lang="en-US"/>
        </a:p>
      </dgm:t>
    </dgm:pt>
    <dgm:pt modelId="{F5B2D4DB-4224-42E8-8916-5381A827571B}" type="pres">
      <dgm:prSet presAssocID="{B53A31B0-2389-4A3B-A4A0-D79DEFECDBF3}" presName="diagram" presStyleCnt="0">
        <dgm:presLayoutVars>
          <dgm:dir/>
          <dgm:resizeHandles val="exact"/>
        </dgm:presLayoutVars>
      </dgm:prSet>
      <dgm:spPr/>
    </dgm:pt>
    <dgm:pt modelId="{0959C67A-68D6-4CAC-A7F6-404A35A3EEC8}" type="pres">
      <dgm:prSet presAssocID="{ECA89A58-69F8-47A7-A94D-67F32626C7A0}" presName="node" presStyleLbl="node1" presStyleIdx="0" presStyleCnt="8">
        <dgm:presLayoutVars>
          <dgm:bulletEnabled val="1"/>
        </dgm:presLayoutVars>
      </dgm:prSet>
      <dgm:spPr/>
    </dgm:pt>
    <dgm:pt modelId="{63F036D3-A977-47B4-A84E-74479A9FB00A}" type="pres">
      <dgm:prSet presAssocID="{EA893EBC-6888-41C4-9492-F76B528A0D56}" presName="sibTrans" presStyleCnt="0"/>
      <dgm:spPr/>
    </dgm:pt>
    <dgm:pt modelId="{96CBFDEC-26A8-43B0-B938-E6454FF62654}" type="pres">
      <dgm:prSet presAssocID="{B6638FCD-E1B3-4672-915D-3F98F73111D6}" presName="node" presStyleLbl="node1" presStyleIdx="1" presStyleCnt="8">
        <dgm:presLayoutVars>
          <dgm:bulletEnabled val="1"/>
        </dgm:presLayoutVars>
      </dgm:prSet>
      <dgm:spPr/>
    </dgm:pt>
    <dgm:pt modelId="{AC788828-803E-4B5C-853E-55B45AD377A7}" type="pres">
      <dgm:prSet presAssocID="{9A8194EE-DB1F-4BA2-9E61-8AAA1AC15C9C}" presName="sibTrans" presStyleCnt="0"/>
      <dgm:spPr/>
    </dgm:pt>
    <dgm:pt modelId="{A2CA58E2-5B0D-4276-8FF3-70C0D189602A}" type="pres">
      <dgm:prSet presAssocID="{05ADA0B9-BBD6-4AC8-8156-81A7341A18C5}" presName="node" presStyleLbl="node1" presStyleIdx="2" presStyleCnt="8">
        <dgm:presLayoutVars>
          <dgm:bulletEnabled val="1"/>
        </dgm:presLayoutVars>
      </dgm:prSet>
      <dgm:spPr/>
    </dgm:pt>
    <dgm:pt modelId="{A8E91237-C161-4F6F-9655-4EAF29AF01F1}" type="pres">
      <dgm:prSet presAssocID="{27EF9551-B093-47D5-A8F8-DCBAA140EADD}" presName="sibTrans" presStyleCnt="0"/>
      <dgm:spPr/>
    </dgm:pt>
    <dgm:pt modelId="{A1F54EEB-1B11-4354-93BF-19E562E301E8}" type="pres">
      <dgm:prSet presAssocID="{8E1304C3-1FA3-41F7-A507-69BFACAB269A}" presName="node" presStyleLbl="node1" presStyleIdx="3" presStyleCnt="8">
        <dgm:presLayoutVars>
          <dgm:bulletEnabled val="1"/>
        </dgm:presLayoutVars>
      </dgm:prSet>
      <dgm:spPr/>
    </dgm:pt>
    <dgm:pt modelId="{C26238C7-CA43-42CC-95D7-D58A0D77DCF7}" type="pres">
      <dgm:prSet presAssocID="{CC086E78-3BA4-4280-B38F-35A4D4E23364}" presName="sibTrans" presStyleCnt="0"/>
      <dgm:spPr/>
    </dgm:pt>
    <dgm:pt modelId="{564456EC-7562-463E-A1E6-57B27EFD7702}" type="pres">
      <dgm:prSet presAssocID="{EAD75C1F-89BE-4FE5-8AB3-118533A31E26}" presName="node" presStyleLbl="node1" presStyleIdx="4" presStyleCnt="8">
        <dgm:presLayoutVars>
          <dgm:bulletEnabled val="1"/>
        </dgm:presLayoutVars>
      </dgm:prSet>
      <dgm:spPr/>
    </dgm:pt>
    <dgm:pt modelId="{A5412972-1902-45F1-B466-A30A458B2708}" type="pres">
      <dgm:prSet presAssocID="{A69956F8-B852-464D-AF9D-C86027F3A893}" presName="sibTrans" presStyleCnt="0"/>
      <dgm:spPr/>
    </dgm:pt>
    <dgm:pt modelId="{36FCFE2F-7AED-4410-AAD0-EA01326763B6}" type="pres">
      <dgm:prSet presAssocID="{41C7ABC0-D954-441B-96D0-045A3ED20D37}" presName="node" presStyleLbl="node1" presStyleIdx="5" presStyleCnt="8">
        <dgm:presLayoutVars>
          <dgm:bulletEnabled val="1"/>
        </dgm:presLayoutVars>
      </dgm:prSet>
      <dgm:spPr/>
    </dgm:pt>
    <dgm:pt modelId="{AC08E91B-5AA3-4BBE-BBC1-E63CC6684716}" type="pres">
      <dgm:prSet presAssocID="{ED84CAED-89DA-454D-969E-750D80CE777E}" presName="sibTrans" presStyleCnt="0"/>
      <dgm:spPr/>
    </dgm:pt>
    <dgm:pt modelId="{99F8F70C-7873-4DA1-8E0A-7708956D1B5D}" type="pres">
      <dgm:prSet presAssocID="{5DF40C17-A432-4220-9254-EA96C2A7D2CB}" presName="node" presStyleLbl="node1" presStyleIdx="6" presStyleCnt="8">
        <dgm:presLayoutVars>
          <dgm:bulletEnabled val="1"/>
        </dgm:presLayoutVars>
      </dgm:prSet>
      <dgm:spPr/>
    </dgm:pt>
    <dgm:pt modelId="{6FD0BC56-34F6-4F6A-AB4A-3CA1817D35B6}" type="pres">
      <dgm:prSet presAssocID="{864C5D00-0449-41E5-A18C-2AF41AB1F8C1}" presName="sibTrans" presStyleCnt="0"/>
      <dgm:spPr/>
    </dgm:pt>
    <dgm:pt modelId="{A702176A-9AC3-4E1C-BA7D-935C709C0962}" type="pres">
      <dgm:prSet presAssocID="{B94301A0-007D-4EB0-84B0-CE3D80AB2194}" presName="node" presStyleLbl="node1" presStyleIdx="7" presStyleCnt="8">
        <dgm:presLayoutVars>
          <dgm:bulletEnabled val="1"/>
        </dgm:presLayoutVars>
      </dgm:prSet>
      <dgm:spPr/>
    </dgm:pt>
  </dgm:ptLst>
  <dgm:cxnLst>
    <dgm:cxn modelId="{ED19CA08-885A-4BA0-937C-1C7A745228F2}" srcId="{B53A31B0-2389-4A3B-A4A0-D79DEFECDBF3}" destId="{5DF40C17-A432-4220-9254-EA96C2A7D2CB}" srcOrd="6" destOrd="0" parTransId="{F6B9E4B9-114C-48BE-818E-31ED3068A8DB}" sibTransId="{864C5D00-0449-41E5-A18C-2AF41AB1F8C1}"/>
    <dgm:cxn modelId="{E6B7B51D-113E-4F39-A066-791230EF7C39}" type="presOf" srcId="{8E1304C3-1FA3-41F7-A507-69BFACAB269A}" destId="{A1F54EEB-1B11-4354-93BF-19E562E301E8}" srcOrd="0" destOrd="0" presId="urn:microsoft.com/office/officeart/2005/8/layout/default"/>
    <dgm:cxn modelId="{C6AED52F-A075-42CC-945C-5266E1C8E2A9}" srcId="{B53A31B0-2389-4A3B-A4A0-D79DEFECDBF3}" destId="{8E1304C3-1FA3-41F7-A507-69BFACAB269A}" srcOrd="3" destOrd="0" parTransId="{A1766292-D275-4396-9FDA-5B6CEB04C8A1}" sibTransId="{CC086E78-3BA4-4280-B38F-35A4D4E23364}"/>
    <dgm:cxn modelId="{D5F7B85B-2395-4E9A-8BBE-9DC58A3C32D3}" srcId="{B53A31B0-2389-4A3B-A4A0-D79DEFECDBF3}" destId="{05ADA0B9-BBD6-4AC8-8156-81A7341A18C5}" srcOrd="2" destOrd="0" parTransId="{AE654770-3ADE-43D2-820D-566D3A093A9A}" sibTransId="{27EF9551-B093-47D5-A8F8-DCBAA140EADD}"/>
    <dgm:cxn modelId="{6DAF0B62-A5F1-4A12-849D-EEC0DEA19339}" type="presOf" srcId="{41C7ABC0-D954-441B-96D0-045A3ED20D37}" destId="{36FCFE2F-7AED-4410-AAD0-EA01326763B6}" srcOrd="0" destOrd="0" presId="urn:microsoft.com/office/officeart/2005/8/layout/default"/>
    <dgm:cxn modelId="{EE152249-08C8-4D9F-8E6B-75DF88292B7D}" srcId="{B53A31B0-2389-4A3B-A4A0-D79DEFECDBF3}" destId="{B6638FCD-E1B3-4672-915D-3F98F73111D6}" srcOrd="1" destOrd="0" parTransId="{DCD36FC6-B9E4-45D3-8D29-4E2C48831978}" sibTransId="{9A8194EE-DB1F-4BA2-9E61-8AAA1AC15C9C}"/>
    <dgm:cxn modelId="{49C90D6A-F40C-4BDF-925F-C29239D66661}" type="presOf" srcId="{B53A31B0-2389-4A3B-A4A0-D79DEFECDBF3}" destId="{F5B2D4DB-4224-42E8-8916-5381A827571B}" srcOrd="0" destOrd="0" presId="urn:microsoft.com/office/officeart/2005/8/layout/default"/>
    <dgm:cxn modelId="{5E6A5B74-C1D8-4BF5-8080-335D4F9279E7}" type="presOf" srcId="{B6638FCD-E1B3-4672-915D-3F98F73111D6}" destId="{96CBFDEC-26A8-43B0-B938-E6454FF62654}" srcOrd="0" destOrd="0" presId="urn:microsoft.com/office/officeart/2005/8/layout/default"/>
    <dgm:cxn modelId="{59ADA658-C123-4E96-ABC3-BA76173A68C7}" srcId="{B53A31B0-2389-4A3B-A4A0-D79DEFECDBF3}" destId="{EAD75C1F-89BE-4FE5-8AB3-118533A31E26}" srcOrd="4" destOrd="0" parTransId="{F523F48F-A502-4DFF-A832-377F12E0507A}" sibTransId="{A69956F8-B852-464D-AF9D-C86027F3A893}"/>
    <dgm:cxn modelId="{9C25D57D-8903-4B6B-BDDA-2324AF3B022C}" srcId="{B53A31B0-2389-4A3B-A4A0-D79DEFECDBF3}" destId="{ECA89A58-69F8-47A7-A94D-67F32626C7A0}" srcOrd="0" destOrd="0" parTransId="{F5034AB2-93C0-40CF-894E-E519F6CA1E67}" sibTransId="{EA893EBC-6888-41C4-9492-F76B528A0D56}"/>
    <dgm:cxn modelId="{5E6AF487-A874-41B1-991B-FCEBDAFE634E}" type="presOf" srcId="{05ADA0B9-BBD6-4AC8-8156-81A7341A18C5}" destId="{A2CA58E2-5B0D-4276-8FF3-70C0D189602A}" srcOrd="0" destOrd="0" presId="urn:microsoft.com/office/officeart/2005/8/layout/default"/>
    <dgm:cxn modelId="{1E727095-CB27-45ED-B79C-E400E72E2B06}" srcId="{B53A31B0-2389-4A3B-A4A0-D79DEFECDBF3}" destId="{B94301A0-007D-4EB0-84B0-CE3D80AB2194}" srcOrd="7" destOrd="0" parTransId="{B9268EF2-C3DF-4D92-B1E3-ECAF66678D9E}" sibTransId="{85D55F95-4C3C-4B72-8A1F-63EA1C39AAE5}"/>
    <dgm:cxn modelId="{421549A4-F785-48C1-9F53-53CA35486238}" srcId="{B53A31B0-2389-4A3B-A4A0-D79DEFECDBF3}" destId="{41C7ABC0-D954-441B-96D0-045A3ED20D37}" srcOrd="5" destOrd="0" parTransId="{17BDB12F-9B92-48B2-B266-9F4359EF15EF}" sibTransId="{ED84CAED-89DA-454D-969E-750D80CE777E}"/>
    <dgm:cxn modelId="{527C41BA-34B7-4842-828B-6E6353D96399}" type="presOf" srcId="{B94301A0-007D-4EB0-84B0-CE3D80AB2194}" destId="{A702176A-9AC3-4E1C-BA7D-935C709C0962}" srcOrd="0" destOrd="0" presId="urn:microsoft.com/office/officeart/2005/8/layout/default"/>
    <dgm:cxn modelId="{484BC2CF-5B31-452A-B23B-33584F2537D5}" type="presOf" srcId="{5DF40C17-A432-4220-9254-EA96C2A7D2CB}" destId="{99F8F70C-7873-4DA1-8E0A-7708956D1B5D}" srcOrd="0" destOrd="0" presId="urn:microsoft.com/office/officeart/2005/8/layout/default"/>
    <dgm:cxn modelId="{8C0764E3-5F23-4605-84A7-6AB6098486AD}" type="presOf" srcId="{ECA89A58-69F8-47A7-A94D-67F32626C7A0}" destId="{0959C67A-68D6-4CAC-A7F6-404A35A3EEC8}" srcOrd="0" destOrd="0" presId="urn:microsoft.com/office/officeart/2005/8/layout/default"/>
    <dgm:cxn modelId="{E40174F9-6520-4ED4-AED3-4A22D6423ABA}" type="presOf" srcId="{EAD75C1F-89BE-4FE5-8AB3-118533A31E26}" destId="{564456EC-7562-463E-A1E6-57B27EFD7702}" srcOrd="0" destOrd="0" presId="urn:microsoft.com/office/officeart/2005/8/layout/default"/>
    <dgm:cxn modelId="{B8C91453-B27D-4C82-BC94-F805777FFEB3}" type="presParOf" srcId="{F5B2D4DB-4224-42E8-8916-5381A827571B}" destId="{0959C67A-68D6-4CAC-A7F6-404A35A3EEC8}" srcOrd="0" destOrd="0" presId="urn:microsoft.com/office/officeart/2005/8/layout/default"/>
    <dgm:cxn modelId="{74AF54DA-7C8C-493B-BBD5-649EA04A1B73}" type="presParOf" srcId="{F5B2D4DB-4224-42E8-8916-5381A827571B}" destId="{63F036D3-A977-47B4-A84E-74479A9FB00A}" srcOrd="1" destOrd="0" presId="urn:microsoft.com/office/officeart/2005/8/layout/default"/>
    <dgm:cxn modelId="{375F81BC-4D30-4423-B0AB-37F43D844837}" type="presParOf" srcId="{F5B2D4DB-4224-42E8-8916-5381A827571B}" destId="{96CBFDEC-26A8-43B0-B938-E6454FF62654}" srcOrd="2" destOrd="0" presId="urn:microsoft.com/office/officeart/2005/8/layout/default"/>
    <dgm:cxn modelId="{7EB6E14D-F3A0-4C5B-AA2E-90DA4F5C8E36}" type="presParOf" srcId="{F5B2D4DB-4224-42E8-8916-5381A827571B}" destId="{AC788828-803E-4B5C-853E-55B45AD377A7}" srcOrd="3" destOrd="0" presId="urn:microsoft.com/office/officeart/2005/8/layout/default"/>
    <dgm:cxn modelId="{0C2B474F-71FC-4048-B960-1C4A2CBFCB80}" type="presParOf" srcId="{F5B2D4DB-4224-42E8-8916-5381A827571B}" destId="{A2CA58E2-5B0D-4276-8FF3-70C0D189602A}" srcOrd="4" destOrd="0" presId="urn:microsoft.com/office/officeart/2005/8/layout/default"/>
    <dgm:cxn modelId="{5D0FFA46-FFCF-45C9-88E2-D95673CD7613}" type="presParOf" srcId="{F5B2D4DB-4224-42E8-8916-5381A827571B}" destId="{A8E91237-C161-4F6F-9655-4EAF29AF01F1}" srcOrd="5" destOrd="0" presId="urn:microsoft.com/office/officeart/2005/8/layout/default"/>
    <dgm:cxn modelId="{B33D424D-3422-493B-8845-D665223D7AB9}" type="presParOf" srcId="{F5B2D4DB-4224-42E8-8916-5381A827571B}" destId="{A1F54EEB-1B11-4354-93BF-19E562E301E8}" srcOrd="6" destOrd="0" presId="urn:microsoft.com/office/officeart/2005/8/layout/default"/>
    <dgm:cxn modelId="{F95A9A4C-0F41-412C-B850-A3A1A3276673}" type="presParOf" srcId="{F5B2D4DB-4224-42E8-8916-5381A827571B}" destId="{C26238C7-CA43-42CC-95D7-D58A0D77DCF7}" srcOrd="7" destOrd="0" presId="urn:microsoft.com/office/officeart/2005/8/layout/default"/>
    <dgm:cxn modelId="{2D275DCF-F21C-4048-B1C5-097E3BF95CF3}" type="presParOf" srcId="{F5B2D4DB-4224-42E8-8916-5381A827571B}" destId="{564456EC-7562-463E-A1E6-57B27EFD7702}" srcOrd="8" destOrd="0" presId="urn:microsoft.com/office/officeart/2005/8/layout/default"/>
    <dgm:cxn modelId="{502C26B2-7203-4BA5-B294-70C171C4D993}" type="presParOf" srcId="{F5B2D4DB-4224-42E8-8916-5381A827571B}" destId="{A5412972-1902-45F1-B466-A30A458B2708}" srcOrd="9" destOrd="0" presId="urn:microsoft.com/office/officeart/2005/8/layout/default"/>
    <dgm:cxn modelId="{F2D28F04-4A5A-47DD-A533-93BC619AC7E9}" type="presParOf" srcId="{F5B2D4DB-4224-42E8-8916-5381A827571B}" destId="{36FCFE2F-7AED-4410-AAD0-EA01326763B6}" srcOrd="10" destOrd="0" presId="urn:microsoft.com/office/officeart/2005/8/layout/default"/>
    <dgm:cxn modelId="{1A93A0C6-F2DF-46E3-A7A5-E08DFD339F01}" type="presParOf" srcId="{F5B2D4DB-4224-42E8-8916-5381A827571B}" destId="{AC08E91B-5AA3-4BBE-BBC1-E63CC6684716}" srcOrd="11" destOrd="0" presId="urn:microsoft.com/office/officeart/2005/8/layout/default"/>
    <dgm:cxn modelId="{8EA9EBFE-03F2-4341-B26B-2EDB7B05817E}" type="presParOf" srcId="{F5B2D4DB-4224-42E8-8916-5381A827571B}" destId="{99F8F70C-7873-4DA1-8E0A-7708956D1B5D}" srcOrd="12" destOrd="0" presId="urn:microsoft.com/office/officeart/2005/8/layout/default"/>
    <dgm:cxn modelId="{7E45F0F4-26D6-4077-ABB1-537658856C3F}" type="presParOf" srcId="{F5B2D4DB-4224-42E8-8916-5381A827571B}" destId="{6FD0BC56-34F6-4F6A-AB4A-3CA1817D35B6}" srcOrd="13" destOrd="0" presId="urn:microsoft.com/office/officeart/2005/8/layout/default"/>
    <dgm:cxn modelId="{05DED779-8F1B-4872-BAD6-91D7665A7C28}" type="presParOf" srcId="{F5B2D4DB-4224-42E8-8916-5381A827571B}" destId="{A702176A-9AC3-4E1C-BA7D-935C709C0962}"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D9B867-6425-4AEF-B95A-F77175E26BD1}"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ADC57952-260C-435C-937B-8D1CA6C8184E}">
      <dgm:prSet/>
      <dgm:spPr/>
      <dgm:t>
        <a:bodyPr/>
        <a:lstStyle/>
        <a:p>
          <a:r>
            <a:rPr lang="cs-CZ"/>
            <a:t>Příčiny dlouhodobých pobytů dětí v kojeneckých ústavech a dětských domovech</a:t>
          </a:r>
          <a:endParaRPr lang="en-US"/>
        </a:p>
      </dgm:t>
    </dgm:pt>
    <dgm:pt modelId="{78ED6E8B-18BB-4999-A400-0F021F27093A}" type="parTrans" cxnId="{9271F0A8-DAD0-49FF-BA4A-0AE67DE5D5C9}">
      <dgm:prSet/>
      <dgm:spPr/>
      <dgm:t>
        <a:bodyPr/>
        <a:lstStyle/>
        <a:p>
          <a:endParaRPr lang="en-US"/>
        </a:p>
      </dgm:t>
    </dgm:pt>
    <dgm:pt modelId="{61AA7E5B-8F63-45E5-9944-2A4CF85B2CD3}" type="sibTrans" cxnId="{9271F0A8-DAD0-49FF-BA4A-0AE67DE5D5C9}">
      <dgm:prSet/>
      <dgm:spPr/>
      <dgm:t>
        <a:bodyPr/>
        <a:lstStyle/>
        <a:p>
          <a:endParaRPr lang="en-US"/>
        </a:p>
      </dgm:t>
    </dgm:pt>
    <dgm:pt modelId="{5D00A471-6AC6-4B41-AC51-1149B7617E58}">
      <dgm:prSet/>
      <dgm:spPr/>
      <dgm:t>
        <a:bodyPr/>
        <a:lstStyle/>
        <a:p>
          <a:r>
            <a:rPr lang="cs-CZ"/>
            <a:t>Přínos činnosti dobrovolníka na aktivizaci seniorů </a:t>
          </a:r>
          <a:endParaRPr lang="en-US"/>
        </a:p>
      </dgm:t>
    </dgm:pt>
    <dgm:pt modelId="{7BBAD35A-4377-45BB-87D2-83A1E5EB02DD}" type="parTrans" cxnId="{1C2C2E61-3747-41C2-8DB2-39D90FF6F0ED}">
      <dgm:prSet/>
      <dgm:spPr/>
      <dgm:t>
        <a:bodyPr/>
        <a:lstStyle/>
        <a:p>
          <a:endParaRPr lang="en-US"/>
        </a:p>
      </dgm:t>
    </dgm:pt>
    <dgm:pt modelId="{EFBF724D-251A-4E1E-9FE6-398C996B9E85}" type="sibTrans" cxnId="{1C2C2E61-3747-41C2-8DB2-39D90FF6F0ED}">
      <dgm:prSet/>
      <dgm:spPr/>
      <dgm:t>
        <a:bodyPr/>
        <a:lstStyle/>
        <a:p>
          <a:endParaRPr lang="en-US"/>
        </a:p>
      </dgm:t>
    </dgm:pt>
    <dgm:pt modelId="{F9A4DEC6-2462-4A5B-B11A-EBE57DD9F679}">
      <dgm:prSet/>
      <dgm:spPr/>
      <dgm:t>
        <a:bodyPr/>
        <a:lstStyle/>
        <a:p>
          <a:r>
            <a:rPr lang="cs-CZ"/>
            <a:t>Sociální asistence a poradenství jako terénní forma pomoci sociálně potřebným rodinám</a:t>
          </a:r>
          <a:endParaRPr lang="en-US"/>
        </a:p>
      </dgm:t>
    </dgm:pt>
    <dgm:pt modelId="{6BD8E1AF-9D50-4EA1-8944-EC01F43E5B25}" type="parTrans" cxnId="{FA286BE7-179B-45FE-82CB-16A9597F2898}">
      <dgm:prSet/>
      <dgm:spPr/>
      <dgm:t>
        <a:bodyPr/>
        <a:lstStyle/>
        <a:p>
          <a:endParaRPr lang="en-US"/>
        </a:p>
      </dgm:t>
    </dgm:pt>
    <dgm:pt modelId="{1E09BCD1-169D-46EC-BC17-DFC550F37DED}" type="sibTrans" cxnId="{FA286BE7-179B-45FE-82CB-16A9597F2898}">
      <dgm:prSet/>
      <dgm:spPr/>
      <dgm:t>
        <a:bodyPr/>
        <a:lstStyle/>
        <a:p>
          <a:endParaRPr lang="en-US"/>
        </a:p>
      </dgm:t>
    </dgm:pt>
    <dgm:pt modelId="{765AF570-0B2D-4EC7-8280-2D27E2A34AAD}">
      <dgm:prSet/>
      <dgm:spPr/>
      <dgm:t>
        <a:bodyPr/>
        <a:lstStyle/>
        <a:p>
          <a:r>
            <a:rPr lang="cs-CZ"/>
            <a:t>Azylový dům s utajenou adresou jako jedna z forem sociální pomoci obětem domácího násilí</a:t>
          </a:r>
          <a:endParaRPr lang="en-US"/>
        </a:p>
      </dgm:t>
    </dgm:pt>
    <dgm:pt modelId="{6CD887E1-03BC-43DA-9A80-48E5E5D15697}" type="parTrans" cxnId="{1F4170AA-8E16-40E8-9C0E-21D2B1E6D34E}">
      <dgm:prSet/>
      <dgm:spPr/>
      <dgm:t>
        <a:bodyPr/>
        <a:lstStyle/>
        <a:p>
          <a:endParaRPr lang="en-US"/>
        </a:p>
      </dgm:t>
    </dgm:pt>
    <dgm:pt modelId="{DA5DDD85-2754-42DC-84E8-6420A7C25B1F}" type="sibTrans" cxnId="{1F4170AA-8E16-40E8-9C0E-21D2B1E6D34E}">
      <dgm:prSet/>
      <dgm:spPr/>
      <dgm:t>
        <a:bodyPr/>
        <a:lstStyle/>
        <a:p>
          <a:endParaRPr lang="en-US"/>
        </a:p>
      </dgm:t>
    </dgm:pt>
    <dgm:pt modelId="{3D505FD7-732F-40FD-A3E0-ACBE0E131404}">
      <dgm:prSet/>
      <dgm:spPr/>
      <dgm:t>
        <a:bodyPr/>
        <a:lstStyle/>
        <a:p>
          <a:r>
            <a:rPr lang="cs-CZ"/>
            <a:t>Past genderových stereotypů aneb postoj českých žen k tradičním hodnotám manželství a rodiny, </a:t>
          </a:r>
          <a:endParaRPr lang="en-US"/>
        </a:p>
      </dgm:t>
    </dgm:pt>
    <dgm:pt modelId="{5F329917-D7F9-49CB-9403-4A6128300910}" type="parTrans" cxnId="{58786A0F-9D65-4EF2-964E-BE8ECBED1A02}">
      <dgm:prSet/>
      <dgm:spPr/>
      <dgm:t>
        <a:bodyPr/>
        <a:lstStyle/>
        <a:p>
          <a:endParaRPr lang="en-US"/>
        </a:p>
      </dgm:t>
    </dgm:pt>
    <dgm:pt modelId="{23773519-64E3-40EF-B8F7-68472A2018D3}" type="sibTrans" cxnId="{58786A0F-9D65-4EF2-964E-BE8ECBED1A02}">
      <dgm:prSet/>
      <dgm:spPr/>
      <dgm:t>
        <a:bodyPr/>
        <a:lstStyle/>
        <a:p>
          <a:endParaRPr lang="en-US"/>
        </a:p>
      </dgm:t>
    </dgm:pt>
    <dgm:pt modelId="{0A338E90-0AC5-453D-B8E3-16F7A6E2B425}">
      <dgm:prSet/>
      <dgm:spPr/>
      <dgm:t>
        <a:bodyPr/>
        <a:lstStyle/>
        <a:p>
          <a:r>
            <a:rPr lang="cs-CZ"/>
            <a:t>Telefonické krizové intervence a její význam v kontextu sociální pomoci,</a:t>
          </a:r>
          <a:endParaRPr lang="en-US"/>
        </a:p>
      </dgm:t>
    </dgm:pt>
    <dgm:pt modelId="{A84A9A51-BB13-442B-A6E8-88FE323C5677}" type="parTrans" cxnId="{3523BA38-B302-41C2-80A7-A27305D687A7}">
      <dgm:prSet/>
      <dgm:spPr/>
      <dgm:t>
        <a:bodyPr/>
        <a:lstStyle/>
        <a:p>
          <a:endParaRPr lang="en-US"/>
        </a:p>
      </dgm:t>
    </dgm:pt>
    <dgm:pt modelId="{06819CD7-266E-4EEF-93B1-D429277A9D9C}" type="sibTrans" cxnId="{3523BA38-B302-41C2-80A7-A27305D687A7}">
      <dgm:prSet/>
      <dgm:spPr/>
      <dgm:t>
        <a:bodyPr/>
        <a:lstStyle/>
        <a:p>
          <a:endParaRPr lang="en-US"/>
        </a:p>
      </dgm:t>
    </dgm:pt>
    <dgm:pt modelId="{3A4FE863-191C-4F5E-9035-45BD7A868548}">
      <dgm:prSet/>
      <dgm:spPr/>
      <dgm:t>
        <a:bodyPr/>
        <a:lstStyle/>
        <a:p>
          <a:r>
            <a:rPr lang="cs-CZ"/>
            <a:t>Příčiny a prevence týrání a zneužívání dětí v ČR</a:t>
          </a:r>
          <a:endParaRPr lang="en-US"/>
        </a:p>
      </dgm:t>
    </dgm:pt>
    <dgm:pt modelId="{D67A3769-DF18-4940-804A-9200FA4DFE48}" type="parTrans" cxnId="{CD326CEB-41A7-4D50-9858-33FC8E9334BF}">
      <dgm:prSet/>
      <dgm:spPr/>
      <dgm:t>
        <a:bodyPr/>
        <a:lstStyle/>
        <a:p>
          <a:endParaRPr lang="en-US"/>
        </a:p>
      </dgm:t>
    </dgm:pt>
    <dgm:pt modelId="{043729ED-3E77-4266-A040-CB9D9CCBF09F}" type="sibTrans" cxnId="{CD326CEB-41A7-4D50-9858-33FC8E9334BF}">
      <dgm:prSet/>
      <dgm:spPr/>
      <dgm:t>
        <a:bodyPr/>
        <a:lstStyle/>
        <a:p>
          <a:endParaRPr lang="en-US"/>
        </a:p>
      </dgm:t>
    </dgm:pt>
    <dgm:pt modelId="{A76C1CFC-971D-427F-905A-CF2342D12D1D}">
      <dgm:prSet/>
      <dgm:spPr/>
      <dgm:t>
        <a:bodyPr/>
        <a:lstStyle/>
        <a:p>
          <a:r>
            <a:rPr lang="cs-CZ"/>
            <a:t>Dobrovolnictví z pohledu pracovníků komunitního centra</a:t>
          </a:r>
          <a:endParaRPr lang="en-US"/>
        </a:p>
      </dgm:t>
    </dgm:pt>
    <dgm:pt modelId="{53212A02-A351-4E84-954E-81A3930A331B}" type="parTrans" cxnId="{95405E6E-2700-4F3C-9A91-7D3C6BE83FD8}">
      <dgm:prSet/>
      <dgm:spPr/>
      <dgm:t>
        <a:bodyPr/>
        <a:lstStyle/>
        <a:p>
          <a:endParaRPr lang="en-US"/>
        </a:p>
      </dgm:t>
    </dgm:pt>
    <dgm:pt modelId="{6A15996B-CEC8-4518-BADB-56C1D5033294}" type="sibTrans" cxnId="{95405E6E-2700-4F3C-9A91-7D3C6BE83FD8}">
      <dgm:prSet/>
      <dgm:spPr/>
      <dgm:t>
        <a:bodyPr/>
        <a:lstStyle/>
        <a:p>
          <a:endParaRPr lang="en-US"/>
        </a:p>
      </dgm:t>
    </dgm:pt>
    <dgm:pt modelId="{9C64AAEC-A68D-4EA4-9719-38217BD21CCD}">
      <dgm:prSet/>
      <dgm:spPr/>
      <dgm:t>
        <a:bodyPr/>
        <a:lstStyle/>
        <a:p>
          <a:r>
            <a:rPr lang="cs-CZ"/>
            <a:t>Příčiny syndromu vyhoření z pohledu pracovníků agentur podporovaného zaměstnávání</a:t>
          </a:r>
          <a:endParaRPr lang="en-US"/>
        </a:p>
      </dgm:t>
    </dgm:pt>
    <dgm:pt modelId="{C960117B-636E-4A6E-A723-1256BABE74EC}" type="parTrans" cxnId="{E54A142B-AC32-45DE-91AF-754FFDEB2016}">
      <dgm:prSet/>
      <dgm:spPr/>
      <dgm:t>
        <a:bodyPr/>
        <a:lstStyle/>
        <a:p>
          <a:endParaRPr lang="en-US"/>
        </a:p>
      </dgm:t>
    </dgm:pt>
    <dgm:pt modelId="{6EFE0916-2B03-402E-9923-98789CF647B8}" type="sibTrans" cxnId="{E54A142B-AC32-45DE-91AF-754FFDEB2016}">
      <dgm:prSet/>
      <dgm:spPr/>
      <dgm:t>
        <a:bodyPr/>
        <a:lstStyle/>
        <a:p>
          <a:endParaRPr lang="en-US"/>
        </a:p>
      </dgm:t>
    </dgm:pt>
    <dgm:pt modelId="{0D743A60-148E-4335-8669-4867AA223E97}">
      <dgm:prSet/>
      <dgm:spPr/>
      <dgm:t>
        <a:bodyPr/>
        <a:lstStyle/>
        <a:p>
          <a:r>
            <a:rPr lang="cs-CZ"/>
            <a:t>Srovnání přístupu policistů a sociálních pracovníků k cizincům v zařízení pro zajištění cizinců Poštovná</a:t>
          </a:r>
          <a:endParaRPr lang="en-US"/>
        </a:p>
      </dgm:t>
    </dgm:pt>
    <dgm:pt modelId="{36B2ECA0-6205-4DAC-9D63-8E494C5AC47A}" type="parTrans" cxnId="{980CBDE2-1D9D-41B4-8548-8C4BACB02765}">
      <dgm:prSet/>
      <dgm:spPr/>
      <dgm:t>
        <a:bodyPr/>
        <a:lstStyle/>
        <a:p>
          <a:endParaRPr lang="en-US"/>
        </a:p>
      </dgm:t>
    </dgm:pt>
    <dgm:pt modelId="{2E7D081D-ED19-46C3-9368-940240894C9E}" type="sibTrans" cxnId="{980CBDE2-1D9D-41B4-8548-8C4BACB02765}">
      <dgm:prSet/>
      <dgm:spPr/>
      <dgm:t>
        <a:bodyPr/>
        <a:lstStyle/>
        <a:p>
          <a:endParaRPr lang="en-US"/>
        </a:p>
      </dgm:t>
    </dgm:pt>
    <dgm:pt modelId="{D2D036FB-F74A-497C-A82C-343C6AFE4C1B}">
      <dgm:prSet/>
      <dgm:spPr/>
      <dgm:t>
        <a:bodyPr/>
        <a:lstStyle/>
        <a:p>
          <a:r>
            <a:rPr lang="cs-CZ"/>
            <a:t>Možné příčiny složitých životních situací mládeže a jejich řešení prostřednictvím metod sociální práce kurátorů pro mládež</a:t>
          </a:r>
          <a:endParaRPr lang="en-US"/>
        </a:p>
      </dgm:t>
    </dgm:pt>
    <dgm:pt modelId="{6B7BA5EB-BEF2-4F56-BD17-647D65F9DD2E}" type="parTrans" cxnId="{E2E71D4C-CA03-49BE-818C-00C154FA1283}">
      <dgm:prSet/>
      <dgm:spPr/>
      <dgm:t>
        <a:bodyPr/>
        <a:lstStyle/>
        <a:p>
          <a:endParaRPr lang="en-US"/>
        </a:p>
      </dgm:t>
    </dgm:pt>
    <dgm:pt modelId="{B3F0E5CB-093C-4CED-9BA1-1D3B693CD71B}" type="sibTrans" cxnId="{E2E71D4C-CA03-49BE-818C-00C154FA1283}">
      <dgm:prSet/>
      <dgm:spPr/>
      <dgm:t>
        <a:bodyPr/>
        <a:lstStyle/>
        <a:p>
          <a:endParaRPr lang="en-US"/>
        </a:p>
      </dgm:t>
    </dgm:pt>
    <dgm:pt modelId="{DE9E1712-F625-4CEB-A5E6-8919B1670BC3}" type="pres">
      <dgm:prSet presAssocID="{8FD9B867-6425-4AEF-B95A-F77175E26BD1}" presName="diagram" presStyleCnt="0">
        <dgm:presLayoutVars>
          <dgm:dir/>
          <dgm:resizeHandles val="exact"/>
        </dgm:presLayoutVars>
      </dgm:prSet>
      <dgm:spPr/>
    </dgm:pt>
    <dgm:pt modelId="{B51C146F-8ECE-4854-B591-46344F2776E9}" type="pres">
      <dgm:prSet presAssocID="{ADC57952-260C-435C-937B-8D1CA6C8184E}" presName="node" presStyleLbl="node1" presStyleIdx="0" presStyleCnt="11">
        <dgm:presLayoutVars>
          <dgm:bulletEnabled val="1"/>
        </dgm:presLayoutVars>
      </dgm:prSet>
      <dgm:spPr/>
    </dgm:pt>
    <dgm:pt modelId="{ABF64938-28C8-4092-AEA9-FB012557B824}" type="pres">
      <dgm:prSet presAssocID="{61AA7E5B-8F63-45E5-9944-2A4CF85B2CD3}" presName="sibTrans" presStyleCnt="0"/>
      <dgm:spPr/>
    </dgm:pt>
    <dgm:pt modelId="{08F0E7AF-F671-434C-B20C-9C818E129149}" type="pres">
      <dgm:prSet presAssocID="{5D00A471-6AC6-4B41-AC51-1149B7617E58}" presName="node" presStyleLbl="node1" presStyleIdx="1" presStyleCnt="11">
        <dgm:presLayoutVars>
          <dgm:bulletEnabled val="1"/>
        </dgm:presLayoutVars>
      </dgm:prSet>
      <dgm:spPr/>
    </dgm:pt>
    <dgm:pt modelId="{DAA91D9F-4EF4-432A-A1F7-94EB36CB214A}" type="pres">
      <dgm:prSet presAssocID="{EFBF724D-251A-4E1E-9FE6-398C996B9E85}" presName="sibTrans" presStyleCnt="0"/>
      <dgm:spPr/>
    </dgm:pt>
    <dgm:pt modelId="{D0CA92F7-395D-4725-8E01-5BC4CF859CA8}" type="pres">
      <dgm:prSet presAssocID="{F9A4DEC6-2462-4A5B-B11A-EBE57DD9F679}" presName="node" presStyleLbl="node1" presStyleIdx="2" presStyleCnt="11">
        <dgm:presLayoutVars>
          <dgm:bulletEnabled val="1"/>
        </dgm:presLayoutVars>
      </dgm:prSet>
      <dgm:spPr/>
    </dgm:pt>
    <dgm:pt modelId="{7823BA88-5363-4FC9-8F15-09AF2CB44ECE}" type="pres">
      <dgm:prSet presAssocID="{1E09BCD1-169D-46EC-BC17-DFC550F37DED}" presName="sibTrans" presStyleCnt="0"/>
      <dgm:spPr/>
    </dgm:pt>
    <dgm:pt modelId="{E2996798-8C33-456C-8EB7-1C517E4F272D}" type="pres">
      <dgm:prSet presAssocID="{765AF570-0B2D-4EC7-8280-2D27E2A34AAD}" presName="node" presStyleLbl="node1" presStyleIdx="3" presStyleCnt="11">
        <dgm:presLayoutVars>
          <dgm:bulletEnabled val="1"/>
        </dgm:presLayoutVars>
      </dgm:prSet>
      <dgm:spPr/>
    </dgm:pt>
    <dgm:pt modelId="{4DFD0412-025F-4585-827C-B45B6ACA389E}" type="pres">
      <dgm:prSet presAssocID="{DA5DDD85-2754-42DC-84E8-6420A7C25B1F}" presName="sibTrans" presStyleCnt="0"/>
      <dgm:spPr/>
    </dgm:pt>
    <dgm:pt modelId="{EE5C5286-ABC6-4051-9A51-CDC83A1E6779}" type="pres">
      <dgm:prSet presAssocID="{3D505FD7-732F-40FD-A3E0-ACBE0E131404}" presName="node" presStyleLbl="node1" presStyleIdx="4" presStyleCnt="11">
        <dgm:presLayoutVars>
          <dgm:bulletEnabled val="1"/>
        </dgm:presLayoutVars>
      </dgm:prSet>
      <dgm:spPr/>
    </dgm:pt>
    <dgm:pt modelId="{68804726-1D83-48FD-A8A5-D570E29AB655}" type="pres">
      <dgm:prSet presAssocID="{23773519-64E3-40EF-B8F7-68472A2018D3}" presName="sibTrans" presStyleCnt="0"/>
      <dgm:spPr/>
    </dgm:pt>
    <dgm:pt modelId="{660F734E-ECBF-4F60-B600-0D57A6863E8D}" type="pres">
      <dgm:prSet presAssocID="{0A338E90-0AC5-453D-B8E3-16F7A6E2B425}" presName="node" presStyleLbl="node1" presStyleIdx="5" presStyleCnt="11">
        <dgm:presLayoutVars>
          <dgm:bulletEnabled val="1"/>
        </dgm:presLayoutVars>
      </dgm:prSet>
      <dgm:spPr/>
    </dgm:pt>
    <dgm:pt modelId="{F8A1AC35-82E9-474B-9C7F-BC84373037AA}" type="pres">
      <dgm:prSet presAssocID="{06819CD7-266E-4EEF-93B1-D429277A9D9C}" presName="sibTrans" presStyleCnt="0"/>
      <dgm:spPr/>
    </dgm:pt>
    <dgm:pt modelId="{4D5B9C0A-D28A-41ED-BBB9-3DED19D05C57}" type="pres">
      <dgm:prSet presAssocID="{3A4FE863-191C-4F5E-9035-45BD7A868548}" presName="node" presStyleLbl="node1" presStyleIdx="6" presStyleCnt="11">
        <dgm:presLayoutVars>
          <dgm:bulletEnabled val="1"/>
        </dgm:presLayoutVars>
      </dgm:prSet>
      <dgm:spPr/>
    </dgm:pt>
    <dgm:pt modelId="{D9711F88-3FB9-4CC7-A616-2C70340CC88A}" type="pres">
      <dgm:prSet presAssocID="{043729ED-3E77-4266-A040-CB9D9CCBF09F}" presName="sibTrans" presStyleCnt="0"/>
      <dgm:spPr/>
    </dgm:pt>
    <dgm:pt modelId="{35683413-2C65-4FDB-A88E-C521CA5DC688}" type="pres">
      <dgm:prSet presAssocID="{A76C1CFC-971D-427F-905A-CF2342D12D1D}" presName="node" presStyleLbl="node1" presStyleIdx="7" presStyleCnt="11">
        <dgm:presLayoutVars>
          <dgm:bulletEnabled val="1"/>
        </dgm:presLayoutVars>
      </dgm:prSet>
      <dgm:spPr/>
    </dgm:pt>
    <dgm:pt modelId="{1540832B-B4CB-4C30-9F8B-29478F23FCC1}" type="pres">
      <dgm:prSet presAssocID="{6A15996B-CEC8-4518-BADB-56C1D5033294}" presName="sibTrans" presStyleCnt="0"/>
      <dgm:spPr/>
    </dgm:pt>
    <dgm:pt modelId="{CDFFD53C-0973-4A15-8E17-C6EA37901560}" type="pres">
      <dgm:prSet presAssocID="{9C64AAEC-A68D-4EA4-9719-38217BD21CCD}" presName="node" presStyleLbl="node1" presStyleIdx="8" presStyleCnt="11">
        <dgm:presLayoutVars>
          <dgm:bulletEnabled val="1"/>
        </dgm:presLayoutVars>
      </dgm:prSet>
      <dgm:spPr/>
    </dgm:pt>
    <dgm:pt modelId="{9FA93CD7-B427-49F4-B359-187E0FA002D4}" type="pres">
      <dgm:prSet presAssocID="{6EFE0916-2B03-402E-9923-98789CF647B8}" presName="sibTrans" presStyleCnt="0"/>
      <dgm:spPr/>
    </dgm:pt>
    <dgm:pt modelId="{9CE8A968-70CF-4C20-8E85-C1BD5F01E2EF}" type="pres">
      <dgm:prSet presAssocID="{0D743A60-148E-4335-8669-4867AA223E97}" presName="node" presStyleLbl="node1" presStyleIdx="9" presStyleCnt="11">
        <dgm:presLayoutVars>
          <dgm:bulletEnabled val="1"/>
        </dgm:presLayoutVars>
      </dgm:prSet>
      <dgm:spPr/>
    </dgm:pt>
    <dgm:pt modelId="{FC4C2F82-EB31-43B3-B096-173897D22844}" type="pres">
      <dgm:prSet presAssocID="{2E7D081D-ED19-46C3-9368-940240894C9E}" presName="sibTrans" presStyleCnt="0"/>
      <dgm:spPr/>
    </dgm:pt>
    <dgm:pt modelId="{43AB4C22-5412-4E4F-9055-C4C81D6022CD}" type="pres">
      <dgm:prSet presAssocID="{D2D036FB-F74A-497C-A82C-343C6AFE4C1B}" presName="node" presStyleLbl="node1" presStyleIdx="10" presStyleCnt="11">
        <dgm:presLayoutVars>
          <dgm:bulletEnabled val="1"/>
        </dgm:presLayoutVars>
      </dgm:prSet>
      <dgm:spPr/>
    </dgm:pt>
  </dgm:ptLst>
  <dgm:cxnLst>
    <dgm:cxn modelId="{CC67350F-3D2F-40A3-BC6F-4B447406D89F}" type="presOf" srcId="{0A338E90-0AC5-453D-B8E3-16F7A6E2B425}" destId="{660F734E-ECBF-4F60-B600-0D57A6863E8D}" srcOrd="0" destOrd="0" presId="urn:microsoft.com/office/officeart/2005/8/layout/default"/>
    <dgm:cxn modelId="{58786A0F-9D65-4EF2-964E-BE8ECBED1A02}" srcId="{8FD9B867-6425-4AEF-B95A-F77175E26BD1}" destId="{3D505FD7-732F-40FD-A3E0-ACBE0E131404}" srcOrd="4" destOrd="0" parTransId="{5F329917-D7F9-49CB-9403-4A6128300910}" sibTransId="{23773519-64E3-40EF-B8F7-68472A2018D3}"/>
    <dgm:cxn modelId="{941DFC19-BD5E-46EB-B0DF-0DFE077E811E}" type="presOf" srcId="{3D505FD7-732F-40FD-A3E0-ACBE0E131404}" destId="{EE5C5286-ABC6-4051-9A51-CDC83A1E6779}" srcOrd="0" destOrd="0" presId="urn:microsoft.com/office/officeart/2005/8/layout/default"/>
    <dgm:cxn modelId="{E35A7E1B-9BAE-4D7D-A71E-D16462A9F8A7}" type="presOf" srcId="{D2D036FB-F74A-497C-A82C-343C6AFE4C1B}" destId="{43AB4C22-5412-4E4F-9055-C4C81D6022CD}" srcOrd="0" destOrd="0" presId="urn:microsoft.com/office/officeart/2005/8/layout/default"/>
    <dgm:cxn modelId="{E54A142B-AC32-45DE-91AF-754FFDEB2016}" srcId="{8FD9B867-6425-4AEF-B95A-F77175E26BD1}" destId="{9C64AAEC-A68D-4EA4-9719-38217BD21CCD}" srcOrd="8" destOrd="0" parTransId="{C960117B-636E-4A6E-A723-1256BABE74EC}" sibTransId="{6EFE0916-2B03-402E-9923-98789CF647B8}"/>
    <dgm:cxn modelId="{3523BA38-B302-41C2-80A7-A27305D687A7}" srcId="{8FD9B867-6425-4AEF-B95A-F77175E26BD1}" destId="{0A338E90-0AC5-453D-B8E3-16F7A6E2B425}" srcOrd="5" destOrd="0" parTransId="{A84A9A51-BB13-442B-A6E8-88FE323C5677}" sibTransId="{06819CD7-266E-4EEF-93B1-D429277A9D9C}"/>
    <dgm:cxn modelId="{1C2C2E61-3747-41C2-8DB2-39D90FF6F0ED}" srcId="{8FD9B867-6425-4AEF-B95A-F77175E26BD1}" destId="{5D00A471-6AC6-4B41-AC51-1149B7617E58}" srcOrd="1" destOrd="0" parTransId="{7BBAD35A-4377-45BB-87D2-83A1E5EB02DD}" sibTransId="{EFBF724D-251A-4E1E-9FE6-398C996B9E85}"/>
    <dgm:cxn modelId="{E2E71D4C-CA03-49BE-818C-00C154FA1283}" srcId="{8FD9B867-6425-4AEF-B95A-F77175E26BD1}" destId="{D2D036FB-F74A-497C-A82C-343C6AFE4C1B}" srcOrd="10" destOrd="0" parTransId="{6B7BA5EB-BEF2-4F56-BD17-647D65F9DD2E}" sibTransId="{B3F0E5CB-093C-4CED-9BA1-1D3B693CD71B}"/>
    <dgm:cxn modelId="{95405E6E-2700-4F3C-9A91-7D3C6BE83FD8}" srcId="{8FD9B867-6425-4AEF-B95A-F77175E26BD1}" destId="{A76C1CFC-971D-427F-905A-CF2342D12D1D}" srcOrd="7" destOrd="0" parTransId="{53212A02-A351-4E84-954E-81A3930A331B}" sibTransId="{6A15996B-CEC8-4518-BADB-56C1D5033294}"/>
    <dgm:cxn modelId="{7B4C1956-45D1-4132-B713-106639BCE315}" type="presOf" srcId="{3A4FE863-191C-4F5E-9035-45BD7A868548}" destId="{4D5B9C0A-D28A-41ED-BBB9-3DED19D05C57}" srcOrd="0" destOrd="0" presId="urn:microsoft.com/office/officeart/2005/8/layout/default"/>
    <dgm:cxn modelId="{89BEE883-D3FA-4B2C-AB54-729EF5CDC035}" type="presOf" srcId="{ADC57952-260C-435C-937B-8D1CA6C8184E}" destId="{B51C146F-8ECE-4854-B591-46344F2776E9}" srcOrd="0" destOrd="0" presId="urn:microsoft.com/office/officeart/2005/8/layout/default"/>
    <dgm:cxn modelId="{EA99508E-1F40-4FFF-9B0F-52A18ABBAFDA}" type="presOf" srcId="{0D743A60-148E-4335-8669-4867AA223E97}" destId="{9CE8A968-70CF-4C20-8E85-C1BD5F01E2EF}" srcOrd="0" destOrd="0" presId="urn:microsoft.com/office/officeart/2005/8/layout/default"/>
    <dgm:cxn modelId="{273F1796-8176-4816-98C6-5D832B4977C6}" type="presOf" srcId="{9C64AAEC-A68D-4EA4-9719-38217BD21CCD}" destId="{CDFFD53C-0973-4A15-8E17-C6EA37901560}" srcOrd="0" destOrd="0" presId="urn:microsoft.com/office/officeart/2005/8/layout/default"/>
    <dgm:cxn modelId="{B3E260A2-387F-4ACE-A931-B49F4C1BB286}" type="presOf" srcId="{8FD9B867-6425-4AEF-B95A-F77175E26BD1}" destId="{DE9E1712-F625-4CEB-A5E6-8919B1670BC3}" srcOrd="0" destOrd="0" presId="urn:microsoft.com/office/officeart/2005/8/layout/default"/>
    <dgm:cxn modelId="{9271F0A8-DAD0-49FF-BA4A-0AE67DE5D5C9}" srcId="{8FD9B867-6425-4AEF-B95A-F77175E26BD1}" destId="{ADC57952-260C-435C-937B-8D1CA6C8184E}" srcOrd="0" destOrd="0" parTransId="{78ED6E8B-18BB-4999-A400-0F021F27093A}" sibTransId="{61AA7E5B-8F63-45E5-9944-2A4CF85B2CD3}"/>
    <dgm:cxn modelId="{1F4170AA-8E16-40E8-9C0E-21D2B1E6D34E}" srcId="{8FD9B867-6425-4AEF-B95A-F77175E26BD1}" destId="{765AF570-0B2D-4EC7-8280-2D27E2A34AAD}" srcOrd="3" destOrd="0" parTransId="{6CD887E1-03BC-43DA-9A80-48E5E5D15697}" sibTransId="{DA5DDD85-2754-42DC-84E8-6420A7C25B1F}"/>
    <dgm:cxn modelId="{980CBDE2-1D9D-41B4-8548-8C4BACB02765}" srcId="{8FD9B867-6425-4AEF-B95A-F77175E26BD1}" destId="{0D743A60-148E-4335-8669-4867AA223E97}" srcOrd="9" destOrd="0" parTransId="{36B2ECA0-6205-4DAC-9D63-8E494C5AC47A}" sibTransId="{2E7D081D-ED19-46C3-9368-940240894C9E}"/>
    <dgm:cxn modelId="{FA286BE7-179B-45FE-82CB-16A9597F2898}" srcId="{8FD9B867-6425-4AEF-B95A-F77175E26BD1}" destId="{F9A4DEC6-2462-4A5B-B11A-EBE57DD9F679}" srcOrd="2" destOrd="0" parTransId="{6BD8E1AF-9D50-4EA1-8944-EC01F43E5B25}" sibTransId="{1E09BCD1-169D-46EC-BC17-DFC550F37DED}"/>
    <dgm:cxn modelId="{CD326CEB-41A7-4D50-9858-33FC8E9334BF}" srcId="{8FD9B867-6425-4AEF-B95A-F77175E26BD1}" destId="{3A4FE863-191C-4F5E-9035-45BD7A868548}" srcOrd="6" destOrd="0" parTransId="{D67A3769-DF18-4940-804A-9200FA4DFE48}" sibTransId="{043729ED-3E77-4266-A040-CB9D9CCBF09F}"/>
    <dgm:cxn modelId="{C0BA37EE-0662-490B-A300-F6287A5E46DF}" type="presOf" srcId="{765AF570-0B2D-4EC7-8280-2D27E2A34AAD}" destId="{E2996798-8C33-456C-8EB7-1C517E4F272D}" srcOrd="0" destOrd="0" presId="urn:microsoft.com/office/officeart/2005/8/layout/default"/>
    <dgm:cxn modelId="{022BBBEE-F0C6-461A-95DF-D57A5AC9274A}" type="presOf" srcId="{A76C1CFC-971D-427F-905A-CF2342D12D1D}" destId="{35683413-2C65-4FDB-A88E-C521CA5DC688}" srcOrd="0" destOrd="0" presId="urn:microsoft.com/office/officeart/2005/8/layout/default"/>
    <dgm:cxn modelId="{BD055CFF-0A4A-478D-8238-6F1A0E598E58}" type="presOf" srcId="{5D00A471-6AC6-4B41-AC51-1149B7617E58}" destId="{08F0E7AF-F671-434C-B20C-9C818E129149}" srcOrd="0" destOrd="0" presId="urn:microsoft.com/office/officeart/2005/8/layout/default"/>
    <dgm:cxn modelId="{7FE5ADFF-7206-4CE0-A7FA-F385D1EBAABB}" type="presOf" srcId="{F9A4DEC6-2462-4A5B-B11A-EBE57DD9F679}" destId="{D0CA92F7-395D-4725-8E01-5BC4CF859CA8}" srcOrd="0" destOrd="0" presId="urn:microsoft.com/office/officeart/2005/8/layout/default"/>
    <dgm:cxn modelId="{32D70F92-14EE-4655-8BB8-A8F55615528B}" type="presParOf" srcId="{DE9E1712-F625-4CEB-A5E6-8919B1670BC3}" destId="{B51C146F-8ECE-4854-B591-46344F2776E9}" srcOrd="0" destOrd="0" presId="urn:microsoft.com/office/officeart/2005/8/layout/default"/>
    <dgm:cxn modelId="{CFB19A31-0613-40E4-836A-5977D334D467}" type="presParOf" srcId="{DE9E1712-F625-4CEB-A5E6-8919B1670BC3}" destId="{ABF64938-28C8-4092-AEA9-FB012557B824}" srcOrd="1" destOrd="0" presId="urn:microsoft.com/office/officeart/2005/8/layout/default"/>
    <dgm:cxn modelId="{3EFD8D41-4743-4BBD-895A-685867981FEE}" type="presParOf" srcId="{DE9E1712-F625-4CEB-A5E6-8919B1670BC3}" destId="{08F0E7AF-F671-434C-B20C-9C818E129149}" srcOrd="2" destOrd="0" presId="urn:microsoft.com/office/officeart/2005/8/layout/default"/>
    <dgm:cxn modelId="{341C987E-7FBD-4B57-B8ED-280745D40E4C}" type="presParOf" srcId="{DE9E1712-F625-4CEB-A5E6-8919B1670BC3}" destId="{DAA91D9F-4EF4-432A-A1F7-94EB36CB214A}" srcOrd="3" destOrd="0" presId="urn:microsoft.com/office/officeart/2005/8/layout/default"/>
    <dgm:cxn modelId="{6F2DC94D-F3C0-4DC3-B068-299E3CF9F645}" type="presParOf" srcId="{DE9E1712-F625-4CEB-A5E6-8919B1670BC3}" destId="{D0CA92F7-395D-4725-8E01-5BC4CF859CA8}" srcOrd="4" destOrd="0" presId="urn:microsoft.com/office/officeart/2005/8/layout/default"/>
    <dgm:cxn modelId="{CFE58AE7-9F1B-4FA0-9E86-529E1D7991A2}" type="presParOf" srcId="{DE9E1712-F625-4CEB-A5E6-8919B1670BC3}" destId="{7823BA88-5363-4FC9-8F15-09AF2CB44ECE}" srcOrd="5" destOrd="0" presId="urn:microsoft.com/office/officeart/2005/8/layout/default"/>
    <dgm:cxn modelId="{A3A513BA-0940-45D0-8803-5FBB68422CF2}" type="presParOf" srcId="{DE9E1712-F625-4CEB-A5E6-8919B1670BC3}" destId="{E2996798-8C33-456C-8EB7-1C517E4F272D}" srcOrd="6" destOrd="0" presId="urn:microsoft.com/office/officeart/2005/8/layout/default"/>
    <dgm:cxn modelId="{46EABBC7-8011-432A-BA14-2770C3154516}" type="presParOf" srcId="{DE9E1712-F625-4CEB-A5E6-8919B1670BC3}" destId="{4DFD0412-025F-4585-827C-B45B6ACA389E}" srcOrd="7" destOrd="0" presId="urn:microsoft.com/office/officeart/2005/8/layout/default"/>
    <dgm:cxn modelId="{4D927D81-2067-4F8D-8300-CB52B4F2AE72}" type="presParOf" srcId="{DE9E1712-F625-4CEB-A5E6-8919B1670BC3}" destId="{EE5C5286-ABC6-4051-9A51-CDC83A1E6779}" srcOrd="8" destOrd="0" presId="urn:microsoft.com/office/officeart/2005/8/layout/default"/>
    <dgm:cxn modelId="{014E68A5-C0A6-446D-8FB4-75B3C829E355}" type="presParOf" srcId="{DE9E1712-F625-4CEB-A5E6-8919B1670BC3}" destId="{68804726-1D83-48FD-A8A5-D570E29AB655}" srcOrd="9" destOrd="0" presId="urn:microsoft.com/office/officeart/2005/8/layout/default"/>
    <dgm:cxn modelId="{6F5235AD-884A-4EDC-81F8-4616A69C6ACA}" type="presParOf" srcId="{DE9E1712-F625-4CEB-A5E6-8919B1670BC3}" destId="{660F734E-ECBF-4F60-B600-0D57A6863E8D}" srcOrd="10" destOrd="0" presId="urn:microsoft.com/office/officeart/2005/8/layout/default"/>
    <dgm:cxn modelId="{2B7D059D-4FD4-4B97-B6B9-6833A42682E1}" type="presParOf" srcId="{DE9E1712-F625-4CEB-A5E6-8919B1670BC3}" destId="{F8A1AC35-82E9-474B-9C7F-BC84373037AA}" srcOrd="11" destOrd="0" presId="urn:microsoft.com/office/officeart/2005/8/layout/default"/>
    <dgm:cxn modelId="{FD8E10F4-1683-4F3D-A8B5-553934B87BD6}" type="presParOf" srcId="{DE9E1712-F625-4CEB-A5E6-8919B1670BC3}" destId="{4D5B9C0A-D28A-41ED-BBB9-3DED19D05C57}" srcOrd="12" destOrd="0" presId="urn:microsoft.com/office/officeart/2005/8/layout/default"/>
    <dgm:cxn modelId="{E2BDB920-B86F-497E-BA19-EE63D5DBF447}" type="presParOf" srcId="{DE9E1712-F625-4CEB-A5E6-8919B1670BC3}" destId="{D9711F88-3FB9-4CC7-A616-2C70340CC88A}" srcOrd="13" destOrd="0" presId="urn:microsoft.com/office/officeart/2005/8/layout/default"/>
    <dgm:cxn modelId="{F2E283DB-2B3F-4A4D-B13B-4C1A4A1B681D}" type="presParOf" srcId="{DE9E1712-F625-4CEB-A5E6-8919B1670BC3}" destId="{35683413-2C65-4FDB-A88E-C521CA5DC688}" srcOrd="14" destOrd="0" presId="urn:microsoft.com/office/officeart/2005/8/layout/default"/>
    <dgm:cxn modelId="{1C1F0CA5-F57F-49F5-99E3-6823F17764D3}" type="presParOf" srcId="{DE9E1712-F625-4CEB-A5E6-8919B1670BC3}" destId="{1540832B-B4CB-4C30-9F8B-29478F23FCC1}" srcOrd="15" destOrd="0" presId="urn:microsoft.com/office/officeart/2005/8/layout/default"/>
    <dgm:cxn modelId="{F96693B0-EAC4-40AD-BDA8-9D6886E4D0E7}" type="presParOf" srcId="{DE9E1712-F625-4CEB-A5E6-8919B1670BC3}" destId="{CDFFD53C-0973-4A15-8E17-C6EA37901560}" srcOrd="16" destOrd="0" presId="urn:microsoft.com/office/officeart/2005/8/layout/default"/>
    <dgm:cxn modelId="{99BC31F1-155E-4C17-8C5D-65352B7DCE9F}" type="presParOf" srcId="{DE9E1712-F625-4CEB-A5E6-8919B1670BC3}" destId="{9FA93CD7-B427-49F4-B359-187E0FA002D4}" srcOrd="17" destOrd="0" presId="urn:microsoft.com/office/officeart/2005/8/layout/default"/>
    <dgm:cxn modelId="{67104938-09A4-4F5E-8CD5-93D3D953085D}" type="presParOf" srcId="{DE9E1712-F625-4CEB-A5E6-8919B1670BC3}" destId="{9CE8A968-70CF-4C20-8E85-C1BD5F01E2EF}" srcOrd="18" destOrd="0" presId="urn:microsoft.com/office/officeart/2005/8/layout/default"/>
    <dgm:cxn modelId="{4319D82B-D760-4CF0-96B3-80FC1BE23D55}" type="presParOf" srcId="{DE9E1712-F625-4CEB-A5E6-8919B1670BC3}" destId="{FC4C2F82-EB31-43B3-B096-173897D22844}" srcOrd="19" destOrd="0" presId="urn:microsoft.com/office/officeart/2005/8/layout/default"/>
    <dgm:cxn modelId="{D7AE3DCF-9ACD-44CC-A428-9863766CF8B4}" type="presParOf" srcId="{DE9E1712-F625-4CEB-A5E6-8919B1670BC3}" destId="{43AB4C22-5412-4E4F-9055-C4C81D6022CD}"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FB237C-DDDE-453C-9E6B-EB19A2F0BEAE}"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EEC54615-7CC6-41B9-A882-F4C4EB7A8E19}">
      <dgm:prSet/>
      <dgm:spPr/>
      <dgm:t>
        <a:bodyPr/>
        <a:lstStyle/>
        <a:p>
          <a:r>
            <a:rPr lang="cs-CZ"/>
            <a:t>Aktivizace seniorů jako forma předcházení osamění a sociální izolaci </a:t>
          </a:r>
          <a:endParaRPr lang="en-US"/>
        </a:p>
      </dgm:t>
    </dgm:pt>
    <dgm:pt modelId="{FE3C4F3D-BA98-436E-A6B7-4D2D9ED6EF48}" type="parTrans" cxnId="{BB2E53FA-782D-4294-99B9-5857BB06122E}">
      <dgm:prSet/>
      <dgm:spPr/>
      <dgm:t>
        <a:bodyPr/>
        <a:lstStyle/>
        <a:p>
          <a:endParaRPr lang="en-US"/>
        </a:p>
      </dgm:t>
    </dgm:pt>
    <dgm:pt modelId="{925283C5-5429-40E1-9C98-F89B731EAA73}" type="sibTrans" cxnId="{BB2E53FA-782D-4294-99B9-5857BB06122E}">
      <dgm:prSet/>
      <dgm:spPr/>
      <dgm:t>
        <a:bodyPr/>
        <a:lstStyle/>
        <a:p>
          <a:endParaRPr lang="en-US"/>
        </a:p>
      </dgm:t>
    </dgm:pt>
    <dgm:pt modelId="{C9BC1079-1EA7-43E5-9215-E81B0B848403}">
      <dgm:prSet/>
      <dgm:spPr/>
      <dgm:t>
        <a:bodyPr/>
        <a:lstStyle/>
        <a:p>
          <a:r>
            <a:rPr lang="cs-CZ"/>
            <a:t>Probační a mediační služba v ČR, probační úředníci a probační asistenti. </a:t>
          </a:r>
          <a:endParaRPr lang="en-US"/>
        </a:p>
      </dgm:t>
    </dgm:pt>
    <dgm:pt modelId="{3BD0F8CB-1366-42D2-9B42-1DCF7AF91FBB}" type="parTrans" cxnId="{8C6C5FA3-D589-489A-816E-2A27E0966D87}">
      <dgm:prSet/>
      <dgm:spPr/>
      <dgm:t>
        <a:bodyPr/>
        <a:lstStyle/>
        <a:p>
          <a:endParaRPr lang="en-US"/>
        </a:p>
      </dgm:t>
    </dgm:pt>
    <dgm:pt modelId="{DEC1EA70-FACA-4BA0-8AFE-D1F4273CF79E}" type="sibTrans" cxnId="{8C6C5FA3-D589-489A-816E-2A27E0966D87}">
      <dgm:prSet/>
      <dgm:spPr/>
      <dgm:t>
        <a:bodyPr/>
        <a:lstStyle/>
        <a:p>
          <a:endParaRPr lang="en-US"/>
        </a:p>
      </dgm:t>
    </dgm:pt>
    <dgm:pt modelId="{B06EBEC3-1F53-470E-B6DB-94718E37599C}">
      <dgm:prSet/>
      <dgm:spPr/>
      <dgm:t>
        <a:bodyPr/>
        <a:lstStyle/>
        <a:p>
          <a:r>
            <a:rPr lang="cs-CZ"/>
            <a:t>Romský žák mezi rodinou a školou (vlivy prostředí na prospívání dítěte)</a:t>
          </a:r>
          <a:endParaRPr lang="en-US"/>
        </a:p>
      </dgm:t>
    </dgm:pt>
    <dgm:pt modelId="{690DB2D0-61CD-4FFE-8995-6AE4E524670C}" type="parTrans" cxnId="{2EA0D644-4138-49AE-85EF-DB593BEB9A28}">
      <dgm:prSet/>
      <dgm:spPr/>
      <dgm:t>
        <a:bodyPr/>
        <a:lstStyle/>
        <a:p>
          <a:endParaRPr lang="en-US"/>
        </a:p>
      </dgm:t>
    </dgm:pt>
    <dgm:pt modelId="{78F2C64B-CD00-470E-A7B4-7A49839A1417}" type="sibTrans" cxnId="{2EA0D644-4138-49AE-85EF-DB593BEB9A28}">
      <dgm:prSet/>
      <dgm:spPr/>
      <dgm:t>
        <a:bodyPr/>
        <a:lstStyle/>
        <a:p>
          <a:endParaRPr lang="en-US"/>
        </a:p>
      </dgm:t>
    </dgm:pt>
    <dgm:pt modelId="{03891C5C-43B2-4FD8-BD11-F38D18DED65B}">
      <dgm:prSet/>
      <dgm:spPr/>
      <dgm:t>
        <a:bodyPr/>
        <a:lstStyle/>
        <a:p>
          <a:r>
            <a:rPr lang="cs-CZ"/>
            <a:t>Squaty v České republice jako kulturně – sociální centra </a:t>
          </a:r>
          <a:endParaRPr lang="en-US"/>
        </a:p>
      </dgm:t>
    </dgm:pt>
    <dgm:pt modelId="{F7DFA3C0-BA7B-4CC8-8C21-E2BDDD6B6E93}" type="parTrans" cxnId="{4283535C-F639-46E7-8685-CE377B1C9DF5}">
      <dgm:prSet/>
      <dgm:spPr/>
      <dgm:t>
        <a:bodyPr/>
        <a:lstStyle/>
        <a:p>
          <a:endParaRPr lang="en-US"/>
        </a:p>
      </dgm:t>
    </dgm:pt>
    <dgm:pt modelId="{870EB42A-53E2-42F5-AF4F-22525CFCBD1A}" type="sibTrans" cxnId="{4283535C-F639-46E7-8685-CE377B1C9DF5}">
      <dgm:prSet/>
      <dgm:spPr/>
      <dgm:t>
        <a:bodyPr/>
        <a:lstStyle/>
        <a:p>
          <a:endParaRPr lang="en-US"/>
        </a:p>
      </dgm:t>
    </dgm:pt>
    <dgm:pt modelId="{896007A4-8DAD-44AA-8167-33A15A65AE94}">
      <dgm:prSet/>
      <dgm:spPr/>
      <dgm:t>
        <a:bodyPr/>
        <a:lstStyle/>
        <a:p>
          <a:r>
            <a:rPr lang="cs-CZ"/>
            <a:t>Z tonoucího převozníkem </a:t>
          </a:r>
          <a:endParaRPr lang="en-US"/>
        </a:p>
      </dgm:t>
    </dgm:pt>
    <dgm:pt modelId="{DD006C42-60C8-4669-9E48-9CB813DCFCE6}" type="parTrans" cxnId="{92B2F7FF-B773-499E-9A15-80593BA3295B}">
      <dgm:prSet/>
      <dgm:spPr/>
      <dgm:t>
        <a:bodyPr/>
        <a:lstStyle/>
        <a:p>
          <a:endParaRPr lang="en-US"/>
        </a:p>
      </dgm:t>
    </dgm:pt>
    <dgm:pt modelId="{D0AB7517-28BF-4BDA-9A19-BF1BA3F7D401}" type="sibTrans" cxnId="{92B2F7FF-B773-499E-9A15-80593BA3295B}">
      <dgm:prSet/>
      <dgm:spPr/>
      <dgm:t>
        <a:bodyPr/>
        <a:lstStyle/>
        <a:p>
          <a:endParaRPr lang="en-US"/>
        </a:p>
      </dgm:t>
    </dgm:pt>
    <dgm:pt modelId="{B7E55657-550A-416C-94FB-9EA7B88724DC}">
      <dgm:prSet/>
      <dgm:spPr/>
      <dgm:t>
        <a:bodyPr/>
        <a:lstStyle/>
        <a:p>
          <a:r>
            <a:rPr lang="cs-CZ"/>
            <a:t>Život bez domova </a:t>
          </a:r>
          <a:endParaRPr lang="en-US"/>
        </a:p>
      </dgm:t>
    </dgm:pt>
    <dgm:pt modelId="{EE9C360B-A138-44C1-A97F-E95B9E64DBD2}" type="parTrans" cxnId="{8DAE996E-FD6B-455C-B390-36487503D959}">
      <dgm:prSet/>
      <dgm:spPr/>
      <dgm:t>
        <a:bodyPr/>
        <a:lstStyle/>
        <a:p>
          <a:endParaRPr lang="en-US"/>
        </a:p>
      </dgm:t>
    </dgm:pt>
    <dgm:pt modelId="{FDAB17D2-C875-4627-A34D-4F88CC8CE08B}" type="sibTrans" cxnId="{8DAE996E-FD6B-455C-B390-36487503D959}">
      <dgm:prSet/>
      <dgm:spPr/>
      <dgm:t>
        <a:bodyPr/>
        <a:lstStyle/>
        <a:p>
          <a:endParaRPr lang="en-US"/>
        </a:p>
      </dgm:t>
    </dgm:pt>
    <dgm:pt modelId="{42B0FCB8-A6E5-459C-A75A-87751AC56E57}">
      <dgm:prSet/>
      <dgm:spPr/>
      <dgm:t>
        <a:bodyPr/>
        <a:lstStyle/>
        <a:p>
          <a:r>
            <a:rPr lang="cs-CZ"/>
            <a:t>Streetwork v Kyjově </a:t>
          </a:r>
          <a:endParaRPr lang="en-US"/>
        </a:p>
      </dgm:t>
    </dgm:pt>
    <dgm:pt modelId="{A3C5F104-AC91-4C9E-9F5B-27F10F90186E}" type="parTrans" cxnId="{F693FD55-D1BA-46F3-9676-C8A5922D4356}">
      <dgm:prSet/>
      <dgm:spPr/>
      <dgm:t>
        <a:bodyPr/>
        <a:lstStyle/>
        <a:p>
          <a:endParaRPr lang="en-US"/>
        </a:p>
      </dgm:t>
    </dgm:pt>
    <dgm:pt modelId="{C3CE9CC8-59F7-4C0F-9A1E-2101FC2A3D4F}" type="sibTrans" cxnId="{F693FD55-D1BA-46F3-9676-C8A5922D4356}">
      <dgm:prSet/>
      <dgm:spPr/>
      <dgm:t>
        <a:bodyPr/>
        <a:lstStyle/>
        <a:p>
          <a:endParaRPr lang="en-US"/>
        </a:p>
      </dgm:t>
    </dgm:pt>
    <dgm:pt modelId="{1ABE7B30-847E-4E93-94C6-3CA1A9AF2FA2}">
      <dgm:prSet/>
      <dgm:spPr/>
      <dgm:t>
        <a:bodyPr/>
        <a:lstStyle/>
        <a:p>
          <a:r>
            <a:rPr lang="cs-CZ"/>
            <a:t>Kvalita života seniorů žijících v DPS Rosice</a:t>
          </a:r>
          <a:endParaRPr lang="en-US"/>
        </a:p>
      </dgm:t>
    </dgm:pt>
    <dgm:pt modelId="{A259B901-3966-4B4B-A3B8-DA0C785F159A}" type="parTrans" cxnId="{9F6FAB12-6A50-42C6-91E4-C0158692F529}">
      <dgm:prSet/>
      <dgm:spPr/>
      <dgm:t>
        <a:bodyPr/>
        <a:lstStyle/>
        <a:p>
          <a:endParaRPr lang="en-US"/>
        </a:p>
      </dgm:t>
    </dgm:pt>
    <dgm:pt modelId="{AE131106-E61F-4239-9EF4-E496CCE8F6E4}" type="sibTrans" cxnId="{9F6FAB12-6A50-42C6-91E4-C0158692F529}">
      <dgm:prSet/>
      <dgm:spPr/>
      <dgm:t>
        <a:bodyPr/>
        <a:lstStyle/>
        <a:p>
          <a:endParaRPr lang="en-US"/>
        </a:p>
      </dgm:t>
    </dgm:pt>
    <dgm:pt modelId="{B9FB3018-CA27-4891-A4EF-FBC8E468F472}">
      <dgm:prSet/>
      <dgm:spPr/>
      <dgm:t>
        <a:bodyPr/>
        <a:lstStyle/>
        <a:p>
          <a:r>
            <a:rPr lang="cs-CZ"/>
            <a:t>Poruchy chování dětí a mladistvých a jejich řešení prostřednictvím pobytu ve Střediscích výchovné péče</a:t>
          </a:r>
          <a:endParaRPr lang="en-US"/>
        </a:p>
      </dgm:t>
    </dgm:pt>
    <dgm:pt modelId="{E4D87D75-ACA5-4E8E-AAFC-CBCF4FCC7801}" type="parTrans" cxnId="{AFA69177-205C-4B03-AC27-DC993FC1F390}">
      <dgm:prSet/>
      <dgm:spPr/>
      <dgm:t>
        <a:bodyPr/>
        <a:lstStyle/>
        <a:p>
          <a:endParaRPr lang="en-US"/>
        </a:p>
      </dgm:t>
    </dgm:pt>
    <dgm:pt modelId="{96402F39-81DC-49A9-B76E-365D9913BC3A}" type="sibTrans" cxnId="{AFA69177-205C-4B03-AC27-DC993FC1F390}">
      <dgm:prSet/>
      <dgm:spPr/>
      <dgm:t>
        <a:bodyPr/>
        <a:lstStyle/>
        <a:p>
          <a:endParaRPr lang="en-US"/>
        </a:p>
      </dgm:t>
    </dgm:pt>
    <dgm:pt modelId="{7584901D-1AC8-4B84-8B0B-0E9BB5854DE1}">
      <dgm:prSet/>
      <dgm:spPr/>
      <dgm:t>
        <a:bodyPr/>
        <a:lstStyle/>
        <a:p>
          <a:r>
            <a:rPr lang="cs-CZ"/>
            <a:t>Chráněné bydlení a jeho vliv na kvalitu života klienta</a:t>
          </a:r>
          <a:endParaRPr lang="en-US"/>
        </a:p>
      </dgm:t>
    </dgm:pt>
    <dgm:pt modelId="{045F9D93-B6DF-4C42-BE97-9004AA8F6BD3}" type="parTrans" cxnId="{4E8A85BD-0A3B-408F-8D43-8447FFE3F196}">
      <dgm:prSet/>
      <dgm:spPr/>
      <dgm:t>
        <a:bodyPr/>
        <a:lstStyle/>
        <a:p>
          <a:endParaRPr lang="en-US"/>
        </a:p>
      </dgm:t>
    </dgm:pt>
    <dgm:pt modelId="{3C8720A9-7151-4D56-AAEB-13D65102EB55}" type="sibTrans" cxnId="{4E8A85BD-0A3B-408F-8D43-8447FFE3F196}">
      <dgm:prSet/>
      <dgm:spPr/>
      <dgm:t>
        <a:bodyPr/>
        <a:lstStyle/>
        <a:p>
          <a:endParaRPr lang="en-US"/>
        </a:p>
      </dgm:t>
    </dgm:pt>
    <dgm:pt modelId="{ABDD68CC-DE69-4F58-8457-C6D260B69AEA}">
      <dgm:prSet/>
      <dgm:spPr/>
      <dgm:t>
        <a:bodyPr/>
        <a:lstStyle/>
        <a:p>
          <a:r>
            <a:rPr lang="cs-CZ"/>
            <a:t>Respitní péče a její přínos rodičům dětí s těžkým zdravotním postižením </a:t>
          </a:r>
          <a:endParaRPr lang="en-US"/>
        </a:p>
      </dgm:t>
    </dgm:pt>
    <dgm:pt modelId="{4C9DD529-9CA3-4679-9211-57181E4F86B0}" type="parTrans" cxnId="{AA474BC8-48C3-4F4E-9055-10AFD2D9EFAD}">
      <dgm:prSet/>
      <dgm:spPr/>
      <dgm:t>
        <a:bodyPr/>
        <a:lstStyle/>
        <a:p>
          <a:endParaRPr lang="en-US"/>
        </a:p>
      </dgm:t>
    </dgm:pt>
    <dgm:pt modelId="{A9794AAB-45B5-4F75-9017-6220B8C66EC7}" type="sibTrans" cxnId="{AA474BC8-48C3-4F4E-9055-10AFD2D9EFAD}">
      <dgm:prSet/>
      <dgm:spPr/>
      <dgm:t>
        <a:bodyPr/>
        <a:lstStyle/>
        <a:p>
          <a:endParaRPr lang="en-US"/>
        </a:p>
      </dgm:t>
    </dgm:pt>
    <dgm:pt modelId="{27089BFA-12B7-4A30-830F-0CBB28624D08}">
      <dgm:prSet/>
      <dgm:spPr/>
      <dgm:t>
        <a:bodyPr/>
        <a:lstStyle/>
        <a:p>
          <a:r>
            <a:rPr lang="cs-CZ"/>
            <a:t>Pomáhání jako krizový moment syndromu vyhoření</a:t>
          </a:r>
          <a:endParaRPr lang="en-US"/>
        </a:p>
      </dgm:t>
    </dgm:pt>
    <dgm:pt modelId="{F79BC1B2-77CB-43BD-A60B-2BC1DCCBF7CA}" type="parTrans" cxnId="{B3B9F793-0824-44D3-95C0-46898B779146}">
      <dgm:prSet/>
      <dgm:spPr/>
      <dgm:t>
        <a:bodyPr/>
        <a:lstStyle/>
        <a:p>
          <a:endParaRPr lang="en-US"/>
        </a:p>
      </dgm:t>
    </dgm:pt>
    <dgm:pt modelId="{FFE6F023-CF38-49FC-9FEB-A3501A34164A}" type="sibTrans" cxnId="{B3B9F793-0824-44D3-95C0-46898B779146}">
      <dgm:prSet/>
      <dgm:spPr/>
      <dgm:t>
        <a:bodyPr/>
        <a:lstStyle/>
        <a:p>
          <a:endParaRPr lang="en-US"/>
        </a:p>
      </dgm:t>
    </dgm:pt>
    <dgm:pt modelId="{C419FFFD-A7D8-4C38-98F0-A54DA0C525DF}" type="pres">
      <dgm:prSet presAssocID="{16FB237C-DDDE-453C-9E6B-EB19A2F0BEAE}" presName="diagram" presStyleCnt="0">
        <dgm:presLayoutVars>
          <dgm:dir/>
          <dgm:resizeHandles val="exact"/>
        </dgm:presLayoutVars>
      </dgm:prSet>
      <dgm:spPr/>
    </dgm:pt>
    <dgm:pt modelId="{1334DB74-50C3-4EBC-9219-B97EC2EBCB71}" type="pres">
      <dgm:prSet presAssocID="{EEC54615-7CC6-41B9-A882-F4C4EB7A8E19}" presName="node" presStyleLbl="node1" presStyleIdx="0" presStyleCnt="12">
        <dgm:presLayoutVars>
          <dgm:bulletEnabled val="1"/>
        </dgm:presLayoutVars>
      </dgm:prSet>
      <dgm:spPr/>
    </dgm:pt>
    <dgm:pt modelId="{BBA733A8-E8F5-4036-AFF0-6A706D6F47F4}" type="pres">
      <dgm:prSet presAssocID="{925283C5-5429-40E1-9C98-F89B731EAA73}" presName="sibTrans" presStyleCnt="0"/>
      <dgm:spPr/>
    </dgm:pt>
    <dgm:pt modelId="{FE11E5DB-6CE6-4BC2-B7AD-113CB4AE0DB4}" type="pres">
      <dgm:prSet presAssocID="{C9BC1079-1EA7-43E5-9215-E81B0B848403}" presName="node" presStyleLbl="node1" presStyleIdx="1" presStyleCnt="12">
        <dgm:presLayoutVars>
          <dgm:bulletEnabled val="1"/>
        </dgm:presLayoutVars>
      </dgm:prSet>
      <dgm:spPr/>
    </dgm:pt>
    <dgm:pt modelId="{F39498E4-53AC-4B61-BAC3-E9E8ACF89EFD}" type="pres">
      <dgm:prSet presAssocID="{DEC1EA70-FACA-4BA0-8AFE-D1F4273CF79E}" presName="sibTrans" presStyleCnt="0"/>
      <dgm:spPr/>
    </dgm:pt>
    <dgm:pt modelId="{9F7D22C5-D87F-482B-99AD-91AD889FE722}" type="pres">
      <dgm:prSet presAssocID="{B06EBEC3-1F53-470E-B6DB-94718E37599C}" presName="node" presStyleLbl="node1" presStyleIdx="2" presStyleCnt="12">
        <dgm:presLayoutVars>
          <dgm:bulletEnabled val="1"/>
        </dgm:presLayoutVars>
      </dgm:prSet>
      <dgm:spPr/>
    </dgm:pt>
    <dgm:pt modelId="{5946B578-9E74-482D-8FF5-B60ED285367A}" type="pres">
      <dgm:prSet presAssocID="{78F2C64B-CD00-470E-A7B4-7A49839A1417}" presName="sibTrans" presStyleCnt="0"/>
      <dgm:spPr/>
    </dgm:pt>
    <dgm:pt modelId="{D1229607-CC7B-4F44-B914-F2F3833FF201}" type="pres">
      <dgm:prSet presAssocID="{03891C5C-43B2-4FD8-BD11-F38D18DED65B}" presName="node" presStyleLbl="node1" presStyleIdx="3" presStyleCnt="12">
        <dgm:presLayoutVars>
          <dgm:bulletEnabled val="1"/>
        </dgm:presLayoutVars>
      </dgm:prSet>
      <dgm:spPr/>
    </dgm:pt>
    <dgm:pt modelId="{79AEA7D8-694A-4876-9241-88626F502A5D}" type="pres">
      <dgm:prSet presAssocID="{870EB42A-53E2-42F5-AF4F-22525CFCBD1A}" presName="sibTrans" presStyleCnt="0"/>
      <dgm:spPr/>
    </dgm:pt>
    <dgm:pt modelId="{6D160332-3E70-4C76-8821-027B2A102B5D}" type="pres">
      <dgm:prSet presAssocID="{896007A4-8DAD-44AA-8167-33A15A65AE94}" presName="node" presStyleLbl="node1" presStyleIdx="4" presStyleCnt="12">
        <dgm:presLayoutVars>
          <dgm:bulletEnabled val="1"/>
        </dgm:presLayoutVars>
      </dgm:prSet>
      <dgm:spPr/>
    </dgm:pt>
    <dgm:pt modelId="{CC7C799E-3C21-434B-A9C6-B4AB58EF0142}" type="pres">
      <dgm:prSet presAssocID="{D0AB7517-28BF-4BDA-9A19-BF1BA3F7D401}" presName="sibTrans" presStyleCnt="0"/>
      <dgm:spPr/>
    </dgm:pt>
    <dgm:pt modelId="{1CC66AAE-980F-4A7E-86BC-29F604C8574E}" type="pres">
      <dgm:prSet presAssocID="{B7E55657-550A-416C-94FB-9EA7B88724DC}" presName="node" presStyleLbl="node1" presStyleIdx="5" presStyleCnt="12">
        <dgm:presLayoutVars>
          <dgm:bulletEnabled val="1"/>
        </dgm:presLayoutVars>
      </dgm:prSet>
      <dgm:spPr/>
    </dgm:pt>
    <dgm:pt modelId="{13B2DCE6-BE24-4E47-8657-39945C39EAEA}" type="pres">
      <dgm:prSet presAssocID="{FDAB17D2-C875-4627-A34D-4F88CC8CE08B}" presName="sibTrans" presStyleCnt="0"/>
      <dgm:spPr/>
    </dgm:pt>
    <dgm:pt modelId="{566C5224-AC30-4D98-AF25-CB4F85F41416}" type="pres">
      <dgm:prSet presAssocID="{42B0FCB8-A6E5-459C-A75A-87751AC56E57}" presName="node" presStyleLbl="node1" presStyleIdx="6" presStyleCnt="12">
        <dgm:presLayoutVars>
          <dgm:bulletEnabled val="1"/>
        </dgm:presLayoutVars>
      </dgm:prSet>
      <dgm:spPr/>
    </dgm:pt>
    <dgm:pt modelId="{AD54DC45-46CA-4D36-9331-ACB94F512E88}" type="pres">
      <dgm:prSet presAssocID="{C3CE9CC8-59F7-4C0F-9A1E-2101FC2A3D4F}" presName="sibTrans" presStyleCnt="0"/>
      <dgm:spPr/>
    </dgm:pt>
    <dgm:pt modelId="{3AB147FD-4AF3-4AF4-9B67-191937D8CD04}" type="pres">
      <dgm:prSet presAssocID="{1ABE7B30-847E-4E93-94C6-3CA1A9AF2FA2}" presName="node" presStyleLbl="node1" presStyleIdx="7" presStyleCnt="12">
        <dgm:presLayoutVars>
          <dgm:bulletEnabled val="1"/>
        </dgm:presLayoutVars>
      </dgm:prSet>
      <dgm:spPr/>
    </dgm:pt>
    <dgm:pt modelId="{9E4C0180-FB62-41AC-8317-F42E97820839}" type="pres">
      <dgm:prSet presAssocID="{AE131106-E61F-4239-9EF4-E496CCE8F6E4}" presName="sibTrans" presStyleCnt="0"/>
      <dgm:spPr/>
    </dgm:pt>
    <dgm:pt modelId="{81A203F4-629B-42AF-966B-009D465EE2B2}" type="pres">
      <dgm:prSet presAssocID="{B9FB3018-CA27-4891-A4EF-FBC8E468F472}" presName="node" presStyleLbl="node1" presStyleIdx="8" presStyleCnt="12">
        <dgm:presLayoutVars>
          <dgm:bulletEnabled val="1"/>
        </dgm:presLayoutVars>
      </dgm:prSet>
      <dgm:spPr/>
    </dgm:pt>
    <dgm:pt modelId="{30078876-C5DF-49B8-8CD9-E3F081BB5114}" type="pres">
      <dgm:prSet presAssocID="{96402F39-81DC-49A9-B76E-365D9913BC3A}" presName="sibTrans" presStyleCnt="0"/>
      <dgm:spPr/>
    </dgm:pt>
    <dgm:pt modelId="{7BBB3425-3801-4130-99CC-9ECEA8806FC0}" type="pres">
      <dgm:prSet presAssocID="{7584901D-1AC8-4B84-8B0B-0E9BB5854DE1}" presName="node" presStyleLbl="node1" presStyleIdx="9" presStyleCnt="12">
        <dgm:presLayoutVars>
          <dgm:bulletEnabled val="1"/>
        </dgm:presLayoutVars>
      </dgm:prSet>
      <dgm:spPr/>
    </dgm:pt>
    <dgm:pt modelId="{04B397DB-65DF-4351-AB8D-E54BBA6E1B73}" type="pres">
      <dgm:prSet presAssocID="{3C8720A9-7151-4D56-AAEB-13D65102EB55}" presName="sibTrans" presStyleCnt="0"/>
      <dgm:spPr/>
    </dgm:pt>
    <dgm:pt modelId="{D0D60C4C-66CC-43EA-A20C-BFEC0F01B378}" type="pres">
      <dgm:prSet presAssocID="{ABDD68CC-DE69-4F58-8457-C6D260B69AEA}" presName="node" presStyleLbl="node1" presStyleIdx="10" presStyleCnt="12">
        <dgm:presLayoutVars>
          <dgm:bulletEnabled val="1"/>
        </dgm:presLayoutVars>
      </dgm:prSet>
      <dgm:spPr/>
    </dgm:pt>
    <dgm:pt modelId="{54134342-D83E-4A69-9891-7948755C2439}" type="pres">
      <dgm:prSet presAssocID="{A9794AAB-45B5-4F75-9017-6220B8C66EC7}" presName="sibTrans" presStyleCnt="0"/>
      <dgm:spPr/>
    </dgm:pt>
    <dgm:pt modelId="{79D4F48E-CC05-4BE9-A6D1-BA0CF69C6994}" type="pres">
      <dgm:prSet presAssocID="{27089BFA-12B7-4A30-830F-0CBB28624D08}" presName="node" presStyleLbl="node1" presStyleIdx="11" presStyleCnt="12">
        <dgm:presLayoutVars>
          <dgm:bulletEnabled val="1"/>
        </dgm:presLayoutVars>
      </dgm:prSet>
      <dgm:spPr/>
    </dgm:pt>
  </dgm:ptLst>
  <dgm:cxnLst>
    <dgm:cxn modelId="{9F6FAB12-6A50-42C6-91E4-C0158692F529}" srcId="{16FB237C-DDDE-453C-9E6B-EB19A2F0BEAE}" destId="{1ABE7B30-847E-4E93-94C6-3CA1A9AF2FA2}" srcOrd="7" destOrd="0" parTransId="{A259B901-3966-4B4B-A3B8-DA0C785F159A}" sibTransId="{AE131106-E61F-4239-9EF4-E496CCE8F6E4}"/>
    <dgm:cxn modelId="{E328E417-9F65-4E41-AECD-78093DBE4020}" type="presOf" srcId="{42B0FCB8-A6E5-459C-A75A-87751AC56E57}" destId="{566C5224-AC30-4D98-AF25-CB4F85F41416}" srcOrd="0" destOrd="0" presId="urn:microsoft.com/office/officeart/2005/8/layout/default"/>
    <dgm:cxn modelId="{E6A95C23-EFE6-4610-9614-A01B370758CE}" type="presOf" srcId="{B06EBEC3-1F53-470E-B6DB-94718E37599C}" destId="{9F7D22C5-D87F-482B-99AD-91AD889FE722}" srcOrd="0" destOrd="0" presId="urn:microsoft.com/office/officeart/2005/8/layout/default"/>
    <dgm:cxn modelId="{A906A524-E3F2-462E-9E71-88563E880C21}" type="presOf" srcId="{1ABE7B30-847E-4E93-94C6-3CA1A9AF2FA2}" destId="{3AB147FD-4AF3-4AF4-9B67-191937D8CD04}" srcOrd="0" destOrd="0" presId="urn:microsoft.com/office/officeart/2005/8/layout/default"/>
    <dgm:cxn modelId="{B0359525-754A-4002-B0E1-88FC34A69909}" type="presOf" srcId="{EEC54615-7CC6-41B9-A882-F4C4EB7A8E19}" destId="{1334DB74-50C3-4EBC-9219-B97EC2EBCB71}" srcOrd="0" destOrd="0" presId="urn:microsoft.com/office/officeart/2005/8/layout/default"/>
    <dgm:cxn modelId="{D8665D31-7C40-4221-9F9C-7DCA4B8D9B69}" type="presOf" srcId="{B9FB3018-CA27-4891-A4EF-FBC8E468F472}" destId="{81A203F4-629B-42AF-966B-009D465EE2B2}" srcOrd="0" destOrd="0" presId="urn:microsoft.com/office/officeart/2005/8/layout/default"/>
    <dgm:cxn modelId="{A8D07F32-7241-4521-820A-0ED50FEE220B}" type="presOf" srcId="{C9BC1079-1EA7-43E5-9215-E81B0B848403}" destId="{FE11E5DB-6CE6-4BC2-B7AD-113CB4AE0DB4}" srcOrd="0" destOrd="0" presId="urn:microsoft.com/office/officeart/2005/8/layout/default"/>
    <dgm:cxn modelId="{63ADC434-DA62-473F-9F50-600C95F304CE}" type="presOf" srcId="{16FB237C-DDDE-453C-9E6B-EB19A2F0BEAE}" destId="{C419FFFD-A7D8-4C38-98F0-A54DA0C525DF}" srcOrd="0" destOrd="0" presId="urn:microsoft.com/office/officeart/2005/8/layout/default"/>
    <dgm:cxn modelId="{4283535C-F639-46E7-8685-CE377B1C9DF5}" srcId="{16FB237C-DDDE-453C-9E6B-EB19A2F0BEAE}" destId="{03891C5C-43B2-4FD8-BD11-F38D18DED65B}" srcOrd="3" destOrd="0" parTransId="{F7DFA3C0-BA7B-4CC8-8C21-E2BDDD6B6E93}" sibTransId="{870EB42A-53E2-42F5-AF4F-22525CFCBD1A}"/>
    <dgm:cxn modelId="{2EA0D644-4138-49AE-85EF-DB593BEB9A28}" srcId="{16FB237C-DDDE-453C-9E6B-EB19A2F0BEAE}" destId="{B06EBEC3-1F53-470E-B6DB-94718E37599C}" srcOrd="2" destOrd="0" parTransId="{690DB2D0-61CD-4FFE-8995-6AE4E524670C}" sibTransId="{78F2C64B-CD00-470E-A7B4-7A49839A1417}"/>
    <dgm:cxn modelId="{0E711A47-1C16-4284-BCEF-1A09783BB661}" type="presOf" srcId="{27089BFA-12B7-4A30-830F-0CBB28624D08}" destId="{79D4F48E-CC05-4BE9-A6D1-BA0CF69C6994}" srcOrd="0" destOrd="0" presId="urn:microsoft.com/office/officeart/2005/8/layout/default"/>
    <dgm:cxn modelId="{8DAE996E-FD6B-455C-B390-36487503D959}" srcId="{16FB237C-DDDE-453C-9E6B-EB19A2F0BEAE}" destId="{B7E55657-550A-416C-94FB-9EA7B88724DC}" srcOrd="5" destOrd="0" parTransId="{EE9C360B-A138-44C1-A97F-E95B9E64DBD2}" sibTransId="{FDAB17D2-C875-4627-A34D-4F88CC8CE08B}"/>
    <dgm:cxn modelId="{F693FD55-D1BA-46F3-9676-C8A5922D4356}" srcId="{16FB237C-DDDE-453C-9E6B-EB19A2F0BEAE}" destId="{42B0FCB8-A6E5-459C-A75A-87751AC56E57}" srcOrd="6" destOrd="0" parTransId="{A3C5F104-AC91-4C9E-9F5B-27F10F90186E}" sibTransId="{C3CE9CC8-59F7-4C0F-9A1E-2101FC2A3D4F}"/>
    <dgm:cxn modelId="{E4D52756-756C-49C4-A14E-960FDF426E26}" type="presOf" srcId="{896007A4-8DAD-44AA-8167-33A15A65AE94}" destId="{6D160332-3E70-4C76-8821-027B2A102B5D}" srcOrd="0" destOrd="0" presId="urn:microsoft.com/office/officeart/2005/8/layout/default"/>
    <dgm:cxn modelId="{AFA69177-205C-4B03-AC27-DC993FC1F390}" srcId="{16FB237C-DDDE-453C-9E6B-EB19A2F0BEAE}" destId="{B9FB3018-CA27-4891-A4EF-FBC8E468F472}" srcOrd="8" destOrd="0" parTransId="{E4D87D75-ACA5-4E8E-AAFC-CBCF4FCC7801}" sibTransId="{96402F39-81DC-49A9-B76E-365D9913BC3A}"/>
    <dgm:cxn modelId="{8FE44D89-962D-48D7-B46A-139C88FE230D}" type="presOf" srcId="{03891C5C-43B2-4FD8-BD11-F38D18DED65B}" destId="{D1229607-CC7B-4F44-B914-F2F3833FF201}" srcOrd="0" destOrd="0" presId="urn:microsoft.com/office/officeart/2005/8/layout/default"/>
    <dgm:cxn modelId="{B3B9F793-0824-44D3-95C0-46898B779146}" srcId="{16FB237C-DDDE-453C-9E6B-EB19A2F0BEAE}" destId="{27089BFA-12B7-4A30-830F-0CBB28624D08}" srcOrd="11" destOrd="0" parTransId="{F79BC1B2-77CB-43BD-A60B-2BC1DCCBF7CA}" sibTransId="{FFE6F023-CF38-49FC-9FEB-A3501A34164A}"/>
    <dgm:cxn modelId="{8C6C5FA3-D589-489A-816E-2A27E0966D87}" srcId="{16FB237C-DDDE-453C-9E6B-EB19A2F0BEAE}" destId="{C9BC1079-1EA7-43E5-9215-E81B0B848403}" srcOrd="1" destOrd="0" parTransId="{3BD0F8CB-1366-42D2-9B42-1DCF7AF91FBB}" sibTransId="{DEC1EA70-FACA-4BA0-8AFE-D1F4273CF79E}"/>
    <dgm:cxn modelId="{4E8A85BD-0A3B-408F-8D43-8447FFE3F196}" srcId="{16FB237C-DDDE-453C-9E6B-EB19A2F0BEAE}" destId="{7584901D-1AC8-4B84-8B0B-0E9BB5854DE1}" srcOrd="9" destOrd="0" parTransId="{045F9D93-B6DF-4C42-BE97-9004AA8F6BD3}" sibTransId="{3C8720A9-7151-4D56-AAEB-13D65102EB55}"/>
    <dgm:cxn modelId="{AA474BC8-48C3-4F4E-9055-10AFD2D9EFAD}" srcId="{16FB237C-DDDE-453C-9E6B-EB19A2F0BEAE}" destId="{ABDD68CC-DE69-4F58-8457-C6D260B69AEA}" srcOrd="10" destOrd="0" parTransId="{4C9DD529-9CA3-4679-9211-57181E4F86B0}" sibTransId="{A9794AAB-45B5-4F75-9017-6220B8C66EC7}"/>
    <dgm:cxn modelId="{A61715D3-6BE3-4C74-8018-2FF986A61498}" type="presOf" srcId="{B7E55657-550A-416C-94FB-9EA7B88724DC}" destId="{1CC66AAE-980F-4A7E-86BC-29F604C8574E}" srcOrd="0" destOrd="0" presId="urn:microsoft.com/office/officeart/2005/8/layout/default"/>
    <dgm:cxn modelId="{24B62EDD-C56C-47B1-AB89-985F5FFFD47D}" type="presOf" srcId="{ABDD68CC-DE69-4F58-8457-C6D260B69AEA}" destId="{D0D60C4C-66CC-43EA-A20C-BFEC0F01B378}" srcOrd="0" destOrd="0" presId="urn:microsoft.com/office/officeart/2005/8/layout/default"/>
    <dgm:cxn modelId="{1C783FE0-D376-4903-BF1F-E61CF290AC48}" type="presOf" srcId="{7584901D-1AC8-4B84-8B0B-0E9BB5854DE1}" destId="{7BBB3425-3801-4130-99CC-9ECEA8806FC0}" srcOrd="0" destOrd="0" presId="urn:microsoft.com/office/officeart/2005/8/layout/default"/>
    <dgm:cxn modelId="{BB2E53FA-782D-4294-99B9-5857BB06122E}" srcId="{16FB237C-DDDE-453C-9E6B-EB19A2F0BEAE}" destId="{EEC54615-7CC6-41B9-A882-F4C4EB7A8E19}" srcOrd="0" destOrd="0" parTransId="{FE3C4F3D-BA98-436E-A6B7-4D2D9ED6EF48}" sibTransId="{925283C5-5429-40E1-9C98-F89B731EAA73}"/>
    <dgm:cxn modelId="{92B2F7FF-B773-499E-9A15-80593BA3295B}" srcId="{16FB237C-DDDE-453C-9E6B-EB19A2F0BEAE}" destId="{896007A4-8DAD-44AA-8167-33A15A65AE94}" srcOrd="4" destOrd="0" parTransId="{DD006C42-60C8-4669-9E48-9CB813DCFCE6}" sibTransId="{D0AB7517-28BF-4BDA-9A19-BF1BA3F7D401}"/>
    <dgm:cxn modelId="{46AF6A2A-BD8C-48D3-A5A7-4B55495F63EA}" type="presParOf" srcId="{C419FFFD-A7D8-4C38-98F0-A54DA0C525DF}" destId="{1334DB74-50C3-4EBC-9219-B97EC2EBCB71}" srcOrd="0" destOrd="0" presId="urn:microsoft.com/office/officeart/2005/8/layout/default"/>
    <dgm:cxn modelId="{2C141044-7AAA-432A-A5CA-CD5C88802C95}" type="presParOf" srcId="{C419FFFD-A7D8-4C38-98F0-A54DA0C525DF}" destId="{BBA733A8-E8F5-4036-AFF0-6A706D6F47F4}" srcOrd="1" destOrd="0" presId="urn:microsoft.com/office/officeart/2005/8/layout/default"/>
    <dgm:cxn modelId="{A8F6E88C-343D-44C6-8F24-A7B395E051CC}" type="presParOf" srcId="{C419FFFD-A7D8-4C38-98F0-A54DA0C525DF}" destId="{FE11E5DB-6CE6-4BC2-B7AD-113CB4AE0DB4}" srcOrd="2" destOrd="0" presId="urn:microsoft.com/office/officeart/2005/8/layout/default"/>
    <dgm:cxn modelId="{B10F8FB2-4E2A-48A4-B5CD-993F850E5327}" type="presParOf" srcId="{C419FFFD-A7D8-4C38-98F0-A54DA0C525DF}" destId="{F39498E4-53AC-4B61-BAC3-E9E8ACF89EFD}" srcOrd="3" destOrd="0" presId="urn:microsoft.com/office/officeart/2005/8/layout/default"/>
    <dgm:cxn modelId="{ECE7430A-087C-4F6F-AE69-D7E2B51203BF}" type="presParOf" srcId="{C419FFFD-A7D8-4C38-98F0-A54DA0C525DF}" destId="{9F7D22C5-D87F-482B-99AD-91AD889FE722}" srcOrd="4" destOrd="0" presId="urn:microsoft.com/office/officeart/2005/8/layout/default"/>
    <dgm:cxn modelId="{8244B556-431A-4B68-940B-FED5A87AB5AE}" type="presParOf" srcId="{C419FFFD-A7D8-4C38-98F0-A54DA0C525DF}" destId="{5946B578-9E74-482D-8FF5-B60ED285367A}" srcOrd="5" destOrd="0" presId="urn:microsoft.com/office/officeart/2005/8/layout/default"/>
    <dgm:cxn modelId="{A72AED34-6341-4097-AC63-AA701A21F31C}" type="presParOf" srcId="{C419FFFD-A7D8-4C38-98F0-A54DA0C525DF}" destId="{D1229607-CC7B-4F44-B914-F2F3833FF201}" srcOrd="6" destOrd="0" presId="urn:microsoft.com/office/officeart/2005/8/layout/default"/>
    <dgm:cxn modelId="{E0876540-CD14-4639-97B1-6226D01380AC}" type="presParOf" srcId="{C419FFFD-A7D8-4C38-98F0-A54DA0C525DF}" destId="{79AEA7D8-694A-4876-9241-88626F502A5D}" srcOrd="7" destOrd="0" presId="urn:microsoft.com/office/officeart/2005/8/layout/default"/>
    <dgm:cxn modelId="{D773B5E5-DC54-4A72-8E42-C7F1CA0D0AEF}" type="presParOf" srcId="{C419FFFD-A7D8-4C38-98F0-A54DA0C525DF}" destId="{6D160332-3E70-4C76-8821-027B2A102B5D}" srcOrd="8" destOrd="0" presId="urn:microsoft.com/office/officeart/2005/8/layout/default"/>
    <dgm:cxn modelId="{60C973F3-75A9-462D-8DC5-72CC74C657C1}" type="presParOf" srcId="{C419FFFD-A7D8-4C38-98F0-A54DA0C525DF}" destId="{CC7C799E-3C21-434B-A9C6-B4AB58EF0142}" srcOrd="9" destOrd="0" presId="urn:microsoft.com/office/officeart/2005/8/layout/default"/>
    <dgm:cxn modelId="{F59C7924-CB4E-4A30-9406-309FD58CAAB0}" type="presParOf" srcId="{C419FFFD-A7D8-4C38-98F0-A54DA0C525DF}" destId="{1CC66AAE-980F-4A7E-86BC-29F604C8574E}" srcOrd="10" destOrd="0" presId="urn:microsoft.com/office/officeart/2005/8/layout/default"/>
    <dgm:cxn modelId="{E1DFC0E8-2822-4165-A763-A6FB03C0077D}" type="presParOf" srcId="{C419FFFD-A7D8-4C38-98F0-A54DA0C525DF}" destId="{13B2DCE6-BE24-4E47-8657-39945C39EAEA}" srcOrd="11" destOrd="0" presId="urn:microsoft.com/office/officeart/2005/8/layout/default"/>
    <dgm:cxn modelId="{945A2993-1E33-4F7D-B558-C2E78B526B5E}" type="presParOf" srcId="{C419FFFD-A7D8-4C38-98F0-A54DA0C525DF}" destId="{566C5224-AC30-4D98-AF25-CB4F85F41416}" srcOrd="12" destOrd="0" presId="urn:microsoft.com/office/officeart/2005/8/layout/default"/>
    <dgm:cxn modelId="{47FEF494-F31B-4AC1-8F48-45A99463F015}" type="presParOf" srcId="{C419FFFD-A7D8-4C38-98F0-A54DA0C525DF}" destId="{AD54DC45-46CA-4D36-9331-ACB94F512E88}" srcOrd="13" destOrd="0" presId="urn:microsoft.com/office/officeart/2005/8/layout/default"/>
    <dgm:cxn modelId="{7CA1FE98-B6F4-4D66-8AE6-3F45F2D84C07}" type="presParOf" srcId="{C419FFFD-A7D8-4C38-98F0-A54DA0C525DF}" destId="{3AB147FD-4AF3-4AF4-9B67-191937D8CD04}" srcOrd="14" destOrd="0" presId="urn:microsoft.com/office/officeart/2005/8/layout/default"/>
    <dgm:cxn modelId="{06BC7C0E-2F42-4944-B8A1-FD05A153FC2D}" type="presParOf" srcId="{C419FFFD-A7D8-4C38-98F0-A54DA0C525DF}" destId="{9E4C0180-FB62-41AC-8317-F42E97820839}" srcOrd="15" destOrd="0" presId="urn:microsoft.com/office/officeart/2005/8/layout/default"/>
    <dgm:cxn modelId="{27C72B3C-D2C9-41E3-9824-353B5A8F67C9}" type="presParOf" srcId="{C419FFFD-A7D8-4C38-98F0-A54DA0C525DF}" destId="{81A203F4-629B-42AF-966B-009D465EE2B2}" srcOrd="16" destOrd="0" presId="urn:microsoft.com/office/officeart/2005/8/layout/default"/>
    <dgm:cxn modelId="{1A4C9F56-A5CC-4C2A-A6E9-82DF5F98C0E1}" type="presParOf" srcId="{C419FFFD-A7D8-4C38-98F0-A54DA0C525DF}" destId="{30078876-C5DF-49B8-8CD9-E3F081BB5114}" srcOrd="17" destOrd="0" presId="urn:microsoft.com/office/officeart/2005/8/layout/default"/>
    <dgm:cxn modelId="{0345F969-EF89-4DED-BBD8-9C7FBE371A94}" type="presParOf" srcId="{C419FFFD-A7D8-4C38-98F0-A54DA0C525DF}" destId="{7BBB3425-3801-4130-99CC-9ECEA8806FC0}" srcOrd="18" destOrd="0" presId="urn:microsoft.com/office/officeart/2005/8/layout/default"/>
    <dgm:cxn modelId="{CBD9D55A-D54A-4E27-A071-6F573708CE68}" type="presParOf" srcId="{C419FFFD-A7D8-4C38-98F0-A54DA0C525DF}" destId="{04B397DB-65DF-4351-AB8D-E54BBA6E1B73}" srcOrd="19" destOrd="0" presId="urn:microsoft.com/office/officeart/2005/8/layout/default"/>
    <dgm:cxn modelId="{1700752B-7C5A-4FD7-AA54-5831116903E3}" type="presParOf" srcId="{C419FFFD-A7D8-4C38-98F0-A54DA0C525DF}" destId="{D0D60C4C-66CC-43EA-A20C-BFEC0F01B378}" srcOrd="20" destOrd="0" presId="urn:microsoft.com/office/officeart/2005/8/layout/default"/>
    <dgm:cxn modelId="{524A0D57-1114-423F-84E7-BD1199F02867}" type="presParOf" srcId="{C419FFFD-A7D8-4C38-98F0-A54DA0C525DF}" destId="{54134342-D83E-4A69-9891-7948755C2439}" srcOrd="21" destOrd="0" presId="urn:microsoft.com/office/officeart/2005/8/layout/default"/>
    <dgm:cxn modelId="{78F66EA7-5E66-49BB-BAB5-C0B946BF59F8}" type="presParOf" srcId="{C419FFFD-A7D8-4C38-98F0-A54DA0C525DF}" destId="{79D4F48E-CC05-4BE9-A6D1-BA0CF69C6994}"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600E94-27FB-4AB9-BD18-FB3D9FD80364}"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F77DF3B8-EA0C-4230-9E9F-4055087CF585}">
      <dgm:prSet/>
      <dgm:spPr/>
      <dgm:t>
        <a:bodyPr/>
        <a:lstStyle/>
        <a:p>
          <a:r>
            <a:rPr lang="cs-CZ"/>
            <a:t>Krajský koordinátor romských poradců</a:t>
          </a:r>
          <a:endParaRPr lang="en-US"/>
        </a:p>
      </dgm:t>
    </dgm:pt>
    <dgm:pt modelId="{50EADCC2-670B-45CA-8FA9-458B1E5BEB45}" type="parTrans" cxnId="{8CD2C2E1-6DFD-43F0-BF1C-A58C6E5CBE56}">
      <dgm:prSet/>
      <dgm:spPr/>
      <dgm:t>
        <a:bodyPr/>
        <a:lstStyle/>
        <a:p>
          <a:endParaRPr lang="en-US"/>
        </a:p>
      </dgm:t>
    </dgm:pt>
    <dgm:pt modelId="{5ACDC549-1FC0-4C43-96F5-EFD0726B022B}" type="sibTrans" cxnId="{8CD2C2E1-6DFD-43F0-BF1C-A58C6E5CBE56}">
      <dgm:prSet/>
      <dgm:spPr/>
      <dgm:t>
        <a:bodyPr/>
        <a:lstStyle/>
        <a:p>
          <a:endParaRPr lang="en-US"/>
        </a:p>
      </dgm:t>
    </dgm:pt>
    <dgm:pt modelId="{93CE3019-B7A2-4106-B758-052204B344CD}">
      <dgm:prSet/>
      <dgm:spPr/>
      <dgm:t>
        <a:bodyPr/>
        <a:lstStyle/>
        <a:p>
          <a:r>
            <a:rPr lang="cs-CZ"/>
            <a:t>Význam sociální rehabilitace v životě lidí s duševním onemocněním</a:t>
          </a:r>
          <a:endParaRPr lang="en-US"/>
        </a:p>
      </dgm:t>
    </dgm:pt>
    <dgm:pt modelId="{F2DB8B3E-3DAC-46B8-A8CC-EFBA8C42BF2E}" type="parTrans" cxnId="{D6D35D97-5E4C-449A-9C27-3814FD63DB79}">
      <dgm:prSet/>
      <dgm:spPr/>
      <dgm:t>
        <a:bodyPr/>
        <a:lstStyle/>
        <a:p>
          <a:endParaRPr lang="en-US"/>
        </a:p>
      </dgm:t>
    </dgm:pt>
    <dgm:pt modelId="{DE79B7F0-753B-4C75-BB95-C3345627785B}" type="sibTrans" cxnId="{D6D35D97-5E4C-449A-9C27-3814FD63DB79}">
      <dgm:prSet/>
      <dgm:spPr/>
      <dgm:t>
        <a:bodyPr/>
        <a:lstStyle/>
        <a:p>
          <a:endParaRPr lang="en-US"/>
        </a:p>
      </dgm:t>
    </dgm:pt>
    <dgm:pt modelId="{E131AD6F-D750-437B-AE08-DA025B49A327}">
      <dgm:prSet/>
      <dgm:spPr/>
      <dgm:t>
        <a:bodyPr/>
        <a:lstStyle/>
        <a:p>
          <a:r>
            <a:rPr lang="cs-CZ"/>
            <a:t>Role neziskového sektoru v hierarchii sociálních služeb z pohledu pracovníků</a:t>
          </a:r>
          <a:endParaRPr lang="en-US"/>
        </a:p>
      </dgm:t>
    </dgm:pt>
    <dgm:pt modelId="{6D7B72A8-F1FB-4170-A632-F0FD831A6C3F}" type="parTrans" cxnId="{DB045413-6414-4276-B28F-75A94BE87FC1}">
      <dgm:prSet/>
      <dgm:spPr/>
      <dgm:t>
        <a:bodyPr/>
        <a:lstStyle/>
        <a:p>
          <a:endParaRPr lang="en-US"/>
        </a:p>
      </dgm:t>
    </dgm:pt>
    <dgm:pt modelId="{24C8442A-677F-4D0D-8C56-BA713114CD77}" type="sibTrans" cxnId="{DB045413-6414-4276-B28F-75A94BE87FC1}">
      <dgm:prSet/>
      <dgm:spPr/>
      <dgm:t>
        <a:bodyPr/>
        <a:lstStyle/>
        <a:p>
          <a:endParaRPr lang="en-US"/>
        </a:p>
      </dgm:t>
    </dgm:pt>
    <dgm:pt modelId="{A945B08A-8EB6-4A97-BF97-A83F58FB995B}">
      <dgm:prSet/>
      <dgm:spPr/>
      <dgm:t>
        <a:bodyPr/>
        <a:lstStyle/>
        <a:p>
          <a:r>
            <a:rPr lang="cs-CZ"/>
            <a:t>Jaká očekávání od života mají děti z dětských domovů</a:t>
          </a:r>
          <a:endParaRPr lang="en-US"/>
        </a:p>
      </dgm:t>
    </dgm:pt>
    <dgm:pt modelId="{7B06145D-3847-490C-93C8-37F77D2F06AA}" type="parTrans" cxnId="{7999437E-B493-484B-BC52-7DC8E0E32AFE}">
      <dgm:prSet/>
      <dgm:spPr/>
      <dgm:t>
        <a:bodyPr/>
        <a:lstStyle/>
        <a:p>
          <a:endParaRPr lang="en-US"/>
        </a:p>
      </dgm:t>
    </dgm:pt>
    <dgm:pt modelId="{42FAC67F-6CAC-4F21-B74D-E20B3CE619C7}" type="sibTrans" cxnId="{7999437E-B493-484B-BC52-7DC8E0E32AFE}">
      <dgm:prSet/>
      <dgm:spPr/>
      <dgm:t>
        <a:bodyPr/>
        <a:lstStyle/>
        <a:p>
          <a:endParaRPr lang="en-US"/>
        </a:p>
      </dgm:t>
    </dgm:pt>
    <dgm:pt modelId="{35A3FB5B-023D-41A9-AEA9-300D40846361}">
      <dgm:prSet/>
      <dgm:spPr/>
      <dgm:t>
        <a:bodyPr/>
        <a:lstStyle/>
        <a:p>
          <a:r>
            <a:rPr lang="cs-CZ"/>
            <a:t>Modelové situace ve vzdělávání policistů v oblasti domácího násilí</a:t>
          </a:r>
          <a:endParaRPr lang="en-US"/>
        </a:p>
      </dgm:t>
    </dgm:pt>
    <dgm:pt modelId="{4F9BB059-D849-434C-A414-02940A3848DE}" type="parTrans" cxnId="{5F2A4A55-71A4-4D10-8423-A7A6F3191C32}">
      <dgm:prSet/>
      <dgm:spPr/>
      <dgm:t>
        <a:bodyPr/>
        <a:lstStyle/>
        <a:p>
          <a:endParaRPr lang="en-US"/>
        </a:p>
      </dgm:t>
    </dgm:pt>
    <dgm:pt modelId="{A5405382-61AC-4439-97A1-4FB4DD130E10}" type="sibTrans" cxnId="{5F2A4A55-71A4-4D10-8423-A7A6F3191C32}">
      <dgm:prSet/>
      <dgm:spPr/>
      <dgm:t>
        <a:bodyPr/>
        <a:lstStyle/>
        <a:p>
          <a:endParaRPr lang="en-US"/>
        </a:p>
      </dgm:t>
    </dgm:pt>
    <dgm:pt modelId="{787B01D5-4E0A-462B-BAAE-BD67A36165A2}">
      <dgm:prSet/>
      <dgm:spPr/>
      <dgm:t>
        <a:bodyPr/>
        <a:lstStyle/>
        <a:p>
          <a:r>
            <a:rPr lang="cs-CZ"/>
            <a:t>Opatrovnictví dospělých</a:t>
          </a:r>
          <a:endParaRPr lang="en-US"/>
        </a:p>
      </dgm:t>
    </dgm:pt>
    <dgm:pt modelId="{1D22F662-43DF-4B80-BCD1-694BC928591D}" type="parTrans" cxnId="{749817D5-CE75-428B-9B0C-CF7EB063D666}">
      <dgm:prSet/>
      <dgm:spPr/>
      <dgm:t>
        <a:bodyPr/>
        <a:lstStyle/>
        <a:p>
          <a:endParaRPr lang="en-US"/>
        </a:p>
      </dgm:t>
    </dgm:pt>
    <dgm:pt modelId="{98ACA799-9A13-4CB2-9EA8-A1952C0F8F01}" type="sibTrans" cxnId="{749817D5-CE75-428B-9B0C-CF7EB063D666}">
      <dgm:prSet/>
      <dgm:spPr/>
      <dgm:t>
        <a:bodyPr/>
        <a:lstStyle/>
        <a:p>
          <a:endParaRPr lang="en-US"/>
        </a:p>
      </dgm:t>
    </dgm:pt>
    <dgm:pt modelId="{8B2BC03F-0A3E-430C-A5FF-C8D96FD5C0EB}">
      <dgm:prSet/>
      <dgm:spPr/>
      <dgm:t>
        <a:bodyPr/>
        <a:lstStyle/>
        <a:p>
          <a:r>
            <a:rPr lang="cs-CZ"/>
            <a:t>Z dcery matkou</a:t>
          </a:r>
          <a:endParaRPr lang="en-US"/>
        </a:p>
      </dgm:t>
    </dgm:pt>
    <dgm:pt modelId="{C290A284-2457-41EB-8367-ADC1A18C547D}" type="parTrans" cxnId="{822D3417-2CA6-4FCE-A873-C4B4974199C3}">
      <dgm:prSet/>
      <dgm:spPr/>
      <dgm:t>
        <a:bodyPr/>
        <a:lstStyle/>
        <a:p>
          <a:endParaRPr lang="en-US"/>
        </a:p>
      </dgm:t>
    </dgm:pt>
    <dgm:pt modelId="{C51DDD23-36CB-424E-B04F-E920F37BF41C}" type="sibTrans" cxnId="{822D3417-2CA6-4FCE-A873-C4B4974199C3}">
      <dgm:prSet/>
      <dgm:spPr/>
      <dgm:t>
        <a:bodyPr/>
        <a:lstStyle/>
        <a:p>
          <a:endParaRPr lang="en-US"/>
        </a:p>
      </dgm:t>
    </dgm:pt>
    <dgm:pt modelId="{07A6535B-BC71-4B48-9536-85C357E9C251}">
      <dgm:prSet/>
      <dgm:spPr/>
      <dgm:t>
        <a:bodyPr/>
        <a:lstStyle/>
        <a:p>
          <a:r>
            <a:rPr lang="cs-CZ"/>
            <a:t>Trvale udržitelné komunity v prostředí Jižní Afriky - aneb šance pro znevýhodněné obyvatelstvo vzít život do svých rukou</a:t>
          </a:r>
          <a:endParaRPr lang="en-US"/>
        </a:p>
      </dgm:t>
    </dgm:pt>
    <dgm:pt modelId="{0A1B359A-0B9D-4201-9D81-9DC68BE3C7C5}" type="parTrans" cxnId="{6F235270-2DB2-4A68-BF06-29B523B023B5}">
      <dgm:prSet/>
      <dgm:spPr/>
      <dgm:t>
        <a:bodyPr/>
        <a:lstStyle/>
        <a:p>
          <a:endParaRPr lang="en-US"/>
        </a:p>
      </dgm:t>
    </dgm:pt>
    <dgm:pt modelId="{F1194A71-BFB5-479D-BCDA-2CB031930B51}" type="sibTrans" cxnId="{6F235270-2DB2-4A68-BF06-29B523B023B5}">
      <dgm:prSet/>
      <dgm:spPr/>
      <dgm:t>
        <a:bodyPr/>
        <a:lstStyle/>
        <a:p>
          <a:endParaRPr lang="en-US"/>
        </a:p>
      </dgm:t>
    </dgm:pt>
    <dgm:pt modelId="{34055521-A302-49C2-8862-D13368803FEA}" type="pres">
      <dgm:prSet presAssocID="{18600E94-27FB-4AB9-BD18-FB3D9FD80364}" presName="diagram" presStyleCnt="0">
        <dgm:presLayoutVars>
          <dgm:dir/>
          <dgm:resizeHandles val="exact"/>
        </dgm:presLayoutVars>
      </dgm:prSet>
      <dgm:spPr/>
    </dgm:pt>
    <dgm:pt modelId="{B775DA20-E06D-4FF3-92C3-943AE2834921}" type="pres">
      <dgm:prSet presAssocID="{F77DF3B8-EA0C-4230-9E9F-4055087CF585}" presName="node" presStyleLbl="node1" presStyleIdx="0" presStyleCnt="8">
        <dgm:presLayoutVars>
          <dgm:bulletEnabled val="1"/>
        </dgm:presLayoutVars>
      </dgm:prSet>
      <dgm:spPr/>
    </dgm:pt>
    <dgm:pt modelId="{24FD3C2B-C97F-473D-866A-59D452E035BD}" type="pres">
      <dgm:prSet presAssocID="{5ACDC549-1FC0-4C43-96F5-EFD0726B022B}" presName="sibTrans" presStyleCnt="0"/>
      <dgm:spPr/>
    </dgm:pt>
    <dgm:pt modelId="{245900A6-2BE1-499F-BAAE-CFF27A3057EF}" type="pres">
      <dgm:prSet presAssocID="{93CE3019-B7A2-4106-B758-052204B344CD}" presName="node" presStyleLbl="node1" presStyleIdx="1" presStyleCnt="8">
        <dgm:presLayoutVars>
          <dgm:bulletEnabled val="1"/>
        </dgm:presLayoutVars>
      </dgm:prSet>
      <dgm:spPr/>
    </dgm:pt>
    <dgm:pt modelId="{56386D46-0C3C-4AF6-A911-DE0426629E41}" type="pres">
      <dgm:prSet presAssocID="{DE79B7F0-753B-4C75-BB95-C3345627785B}" presName="sibTrans" presStyleCnt="0"/>
      <dgm:spPr/>
    </dgm:pt>
    <dgm:pt modelId="{40CC51E9-84DE-455A-9348-4089E6CE7070}" type="pres">
      <dgm:prSet presAssocID="{E131AD6F-D750-437B-AE08-DA025B49A327}" presName="node" presStyleLbl="node1" presStyleIdx="2" presStyleCnt="8">
        <dgm:presLayoutVars>
          <dgm:bulletEnabled val="1"/>
        </dgm:presLayoutVars>
      </dgm:prSet>
      <dgm:spPr/>
    </dgm:pt>
    <dgm:pt modelId="{DE3A386A-4024-490A-8C47-DC477C232272}" type="pres">
      <dgm:prSet presAssocID="{24C8442A-677F-4D0D-8C56-BA713114CD77}" presName="sibTrans" presStyleCnt="0"/>
      <dgm:spPr/>
    </dgm:pt>
    <dgm:pt modelId="{74F24E87-BEC5-4EB9-BD50-DB071C631369}" type="pres">
      <dgm:prSet presAssocID="{A945B08A-8EB6-4A97-BF97-A83F58FB995B}" presName="node" presStyleLbl="node1" presStyleIdx="3" presStyleCnt="8">
        <dgm:presLayoutVars>
          <dgm:bulletEnabled val="1"/>
        </dgm:presLayoutVars>
      </dgm:prSet>
      <dgm:spPr/>
    </dgm:pt>
    <dgm:pt modelId="{5651DFE7-7EB6-4508-B868-2448AF7796F6}" type="pres">
      <dgm:prSet presAssocID="{42FAC67F-6CAC-4F21-B74D-E20B3CE619C7}" presName="sibTrans" presStyleCnt="0"/>
      <dgm:spPr/>
    </dgm:pt>
    <dgm:pt modelId="{0E0E7592-20B4-4E86-9E59-B676C90CCF37}" type="pres">
      <dgm:prSet presAssocID="{35A3FB5B-023D-41A9-AEA9-300D40846361}" presName="node" presStyleLbl="node1" presStyleIdx="4" presStyleCnt="8">
        <dgm:presLayoutVars>
          <dgm:bulletEnabled val="1"/>
        </dgm:presLayoutVars>
      </dgm:prSet>
      <dgm:spPr/>
    </dgm:pt>
    <dgm:pt modelId="{7F72F9D4-FECB-4C51-BB17-F5C54718FE09}" type="pres">
      <dgm:prSet presAssocID="{A5405382-61AC-4439-97A1-4FB4DD130E10}" presName="sibTrans" presStyleCnt="0"/>
      <dgm:spPr/>
    </dgm:pt>
    <dgm:pt modelId="{62EDCA8C-87D3-4FD5-8980-9112D69BED3A}" type="pres">
      <dgm:prSet presAssocID="{787B01D5-4E0A-462B-BAAE-BD67A36165A2}" presName="node" presStyleLbl="node1" presStyleIdx="5" presStyleCnt="8">
        <dgm:presLayoutVars>
          <dgm:bulletEnabled val="1"/>
        </dgm:presLayoutVars>
      </dgm:prSet>
      <dgm:spPr/>
    </dgm:pt>
    <dgm:pt modelId="{0F80C7AF-7C16-456C-8120-91296311B485}" type="pres">
      <dgm:prSet presAssocID="{98ACA799-9A13-4CB2-9EA8-A1952C0F8F01}" presName="sibTrans" presStyleCnt="0"/>
      <dgm:spPr/>
    </dgm:pt>
    <dgm:pt modelId="{820B3510-5286-4E67-A4E7-26B608BD68D4}" type="pres">
      <dgm:prSet presAssocID="{8B2BC03F-0A3E-430C-A5FF-C8D96FD5C0EB}" presName="node" presStyleLbl="node1" presStyleIdx="6" presStyleCnt="8">
        <dgm:presLayoutVars>
          <dgm:bulletEnabled val="1"/>
        </dgm:presLayoutVars>
      </dgm:prSet>
      <dgm:spPr/>
    </dgm:pt>
    <dgm:pt modelId="{12A388DC-850F-4BB9-BDA2-7C6A6A48A5CA}" type="pres">
      <dgm:prSet presAssocID="{C51DDD23-36CB-424E-B04F-E920F37BF41C}" presName="sibTrans" presStyleCnt="0"/>
      <dgm:spPr/>
    </dgm:pt>
    <dgm:pt modelId="{F9C6DB46-0472-4FA6-BE62-3E320DE614AB}" type="pres">
      <dgm:prSet presAssocID="{07A6535B-BC71-4B48-9536-85C357E9C251}" presName="node" presStyleLbl="node1" presStyleIdx="7" presStyleCnt="8">
        <dgm:presLayoutVars>
          <dgm:bulletEnabled val="1"/>
        </dgm:presLayoutVars>
      </dgm:prSet>
      <dgm:spPr/>
    </dgm:pt>
  </dgm:ptLst>
  <dgm:cxnLst>
    <dgm:cxn modelId="{DB045413-6414-4276-B28F-75A94BE87FC1}" srcId="{18600E94-27FB-4AB9-BD18-FB3D9FD80364}" destId="{E131AD6F-D750-437B-AE08-DA025B49A327}" srcOrd="2" destOrd="0" parTransId="{6D7B72A8-F1FB-4170-A632-F0FD831A6C3F}" sibTransId="{24C8442A-677F-4D0D-8C56-BA713114CD77}"/>
    <dgm:cxn modelId="{822D3417-2CA6-4FCE-A873-C4B4974199C3}" srcId="{18600E94-27FB-4AB9-BD18-FB3D9FD80364}" destId="{8B2BC03F-0A3E-430C-A5FF-C8D96FD5C0EB}" srcOrd="6" destOrd="0" parTransId="{C290A284-2457-41EB-8367-ADC1A18C547D}" sibTransId="{C51DDD23-36CB-424E-B04F-E920F37BF41C}"/>
    <dgm:cxn modelId="{BD7E5423-86C4-4383-A833-5029FF8D7AB7}" type="presOf" srcId="{35A3FB5B-023D-41A9-AEA9-300D40846361}" destId="{0E0E7592-20B4-4E86-9E59-B676C90CCF37}" srcOrd="0" destOrd="0" presId="urn:microsoft.com/office/officeart/2005/8/layout/default"/>
    <dgm:cxn modelId="{C6AC9325-D7A2-49A8-A8A4-D9BCCC87D56D}" type="presOf" srcId="{787B01D5-4E0A-462B-BAAE-BD67A36165A2}" destId="{62EDCA8C-87D3-4FD5-8980-9112D69BED3A}" srcOrd="0" destOrd="0" presId="urn:microsoft.com/office/officeart/2005/8/layout/default"/>
    <dgm:cxn modelId="{3F0E712E-3F6E-4B59-BF7E-5CB6EE2E9E88}" type="presOf" srcId="{8B2BC03F-0A3E-430C-A5FF-C8D96FD5C0EB}" destId="{820B3510-5286-4E67-A4E7-26B608BD68D4}" srcOrd="0" destOrd="0" presId="urn:microsoft.com/office/officeart/2005/8/layout/default"/>
    <dgm:cxn modelId="{3E0C5F5D-8132-48A5-864D-4703E7418265}" type="presOf" srcId="{07A6535B-BC71-4B48-9536-85C357E9C251}" destId="{F9C6DB46-0472-4FA6-BE62-3E320DE614AB}" srcOrd="0" destOrd="0" presId="urn:microsoft.com/office/officeart/2005/8/layout/default"/>
    <dgm:cxn modelId="{6F235270-2DB2-4A68-BF06-29B523B023B5}" srcId="{18600E94-27FB-4AB9-BD18-FB3D9FD80364}" destId="{07A6535B-BC71-4B48-9536-85C357E9C251}" srcOrd="7" destOrd="0" parTransId="{0A1B359A-0B9D-4201-9D81-9DC68BE3C7C5}" sibTransId="{F1194A71-BFB5-479D-BCDA-2CB031930B51}"/>
    <dgm:cxn modelId="{F10BC850-6622-43C0-ADBB-9EF4CBEA0AFB}" type="presOf" srcId="{E131AD6F-D750-437B-AE08-DA025B49A327}" destId="{40CC51E9-84DE-455A-9348-4089E6CE7070}" srcOrd="0" destOrd="0" presId="urn:microsoft.com/office/officeart/2005/8/layout/default"/>
    <dgm:cxn modelId="{5F2A4A55-71A4-4D10-8423-A7A6F3191C32}" srcId="{18600E94-27FB-4AB9-BD18-FB3D9FD80364}" destId="{35A3FB5B-023D-41A9-AEA9-300D40846361}" srcOrd="4" destOrd="0" parTransId="{4F9BB059-D849-434C-A414-02940A3848DE}" sibTransId="{A5405382-61AC-4439-97A1-4FB4DD130E10}"/>
    <dgm:cxn modelId="{7999437E-B493-484B-BC52-7DC8E0E32AFE}" srcId="{18600E94-27FB-4AB9-BD18-FB3D9FD80364}" destId="{A945B08A-8EB6-4A97-BF97-A83F58FB995B}" srcOrd="3" destOrd="0" parTransId="{7B06145D-3847-490C-93C8-37F77D2F06AA}" sibTransId="{42FAC67F-6CAC-4F21-B74D-E20B3CE619C7}"/>
    <dgm:cxn modelId="{D6D35D97-5E4C-449A-9C27-3814FD63DB79}" srcId="{18600E94-27FB-4AB9-BD18-FB3D9FD80364}" destId="{93CE3019-B7A2-4106-B758-052204B344CD}" srcOrd="1" destOrd="0" parTransId="{F2DB8B3E-3DAC-46B8-A8CC-EFBA8C42BF2E}" sibTransId="{DE79B7F0-753B-4C75-BB95-C3345627785B}"/>
    <dgm:cxn modelId="{5F2FF89E-509A-4CAF-B538-8B3DFD45DD42}" type="presOf" srcId="{A945B08A-8EB6-4A97-BF97-A83F58FB995B}" destId="{74F24E87-BEC5-4EB9-BD50-DB071C631369}" srcOrd="0" destOrd="0" presId="urn:microsoft.com/office/officeart/2005/8/layout/default"/>
    <dgm:cxn modelId="{072964AB-4000-4FB4-B83D-9D751B00345B}" type="presOf" srcId="{93CE3019-B7A2-4106-B758-052204B344CD}" destId="{245900A6-2BE1-499F-BAAE-CFF27A3057EF}" srcOrd="0" destOrd="0" presId="urn:microsoft.com/office/officeart/2005/8/layout/default"/>
    <dgm:cxn modelId="{1FFDD5AC-48C2-425B-8C50-A26ACA48F1D2}" type="presOf" srcId="{F77DF3B8-EA0C-4230-9E9F-4055087CF585}" destId="{B775DA20-E06D-4FF3-92C3-943AE2834921}" srcOrd="0" destOrd="0" presId="urn:microsoft.com/office/officeart/2005/8/layout/default"/>
    <dgm:cxn modelId="{749817D5-CE75-428B-9B0C-CF7EB063D666}" srcId="{18600E94-27FB-4AB9-BD18-FB3D9FD80364}" destId="{787B01D5-4E0A-462B-BAAE-BD67A36165A2}" srcOrd="5" destOrd="0" parTransId="{1D22F662-43DF-4B80-BCD1-694BC928591D}" sibTransId="{98ACA799-9A13-4CB2-9EA8-A1952C0F8F01}"/>
    <dgm:cxn modelId="{446234DF-48B2-4D26-BE86-6642187AA783}" type="presOf" srcId="{18600E94-27FB-4AB9-BD18-FB3D9FD80364}" destId="{34055521-A302-49C2-8862-D13368803FEA}" srcOrd="0" destOrd="0" presId="urn:microsoft.com/office/officeart/2005/8/layout/default"/>
    <dgm:cxn modelId="{8CD2C2E1-6DFD-43F0-BF1C-A58C6E5CBE56}" srcId="{18600E94-27FB-4AB9-BD18-FB3D9FD80364}" destId="{F77DF3B8-EA0C-4230-9E9F-4055087CF585}" srcOrd="0" destOrd="0" parTransId="{50EADCC2-670B-45CA-8FA9-458B1E5BEB45}" sibTransId="{5ACDC549-1FC0-4C43-96F5-EFD0726B022B}"/>
    <dgm:cxn modelId="{5AE88654-1502-4D85-8E18-DEE1DBC24112}" type="presParOf" srcId="{34055521-A302-49C2-8862-D13368803FEA}" destId="{B775DA20-E06D-4FF3-92C3-943AE2834921}" srcOrd="0" destOrd="0" presId="urn:microsoft.com/office/officeart/2005/8/layout/default"/>
    <dgm:cxn modelId="{A6F4F6AA-4CDA-4007-AEEF-833C0326BD4A}" type="presParOf" srcId="{34055521-A302-49C2-8862-D13368803FEA}" destId="{24FD3C2B-C97F-473D-866A-59D452E035BD}" srcOrd="1" destOrd="0" presId="urn:microsoft.com/office/officeart/2005/8/layout/default"/>
    <dgm:cxn modelId="{F5004DD2-EA5B-4EA4-B408-C6094D4278ED}" type="presParOf" srcId="{34055521-A302-49C2-8862-D13368803FEA}" destId="{245900A6-2BE1-499F-BAAE-CFF27A3057EF}" srcOrd="2" destOrd="0" presId="urn:microsoft.com/office/officeart/2005/8/layout/default"/>
    <dgm:cxn modelId="{1A695D52-D8AB-4391-8CE2-EC0A91419E36}" type="presParOf" srcId="{34055521-A302-49C2-8862-D13368803FEA}" destId="{56386D46-0C3C-4AF6-A911-DE0426629E41}" srcOrd="3" destOrd="0" presId="urn:microsoft.com/office/officeart/2005/8/layout/default"/>
    <dgm:cxn modelId="{29D10F19-EA33-42EA-B2B7-42D89B3ABF30}" type="presParOf" srcId="{34055521-A302-49C2-8862-D13368803FEA}" destId="{40CC51E9-84DE-455A-9348-4089E6CE7070}" srcOrd="4" destOrd="0" presId="urn:microsoft.com/office/officeart/2005/8/layout/default"/>
    <dgm:cxn modelId="{BE8BA524-363D-443B-A0CD-956851AF7C8E}" type="presParOf" srcId="{34055521-A302-49C2-8862-D13368803FEA}" destId="{DE3A386A-4024-490A-8C47-DC477C232272}" srcOrd="5" destOrd="0" presId="urn:microsoft.com/office/officeart/2005/8/layout/default"/>
    <dgm:cxn modelId="{F8028D6E-A45E-46A1-9165-B378B14C9DB9}" type="presParOf" srcId="{34055521-A302-49C2-8862-D13368803FEA}" destId="{74F24E87-BEC5-4EB9-BD50-DB071C631369}" srcOrd="6" destOrd="0" presId="urn:microsoft.com/office/officeart/2005/8/layout/default"/>
    <dgm:cxn modelId="{2F725E8E-FEAD-46DC-9566-60CBB56E2B8F}" type="presParOf" srcId="{34055521-A302-49C2-8862-D13368803FEA}" destId="{5651DFE7-7EB6-4508-B868-2448AF7796F6}" srcOrd="7" destOrd="0" presId="urn:microsoft.com/office/officeart/2005/8/layout/default"/>
    <dgm:cxn modelId="{F430CE14-3723-4A5B-9099-0CEC81256E8B}" type="presParOf" srcId="{34055521-A302-49C2-8862-D13368803FEA}" destId="{0E0E7592-20B4-4E86-9E59-B676C90CCF37}" srcOrd="8" destOrd="0" presId="urn:microsoft.com/office/officeart/2005/8/layout/default"/>
    <dgm:cxn modelId="{6124951E-730F-49BC-B61C-248E89E4A248}" type="presParOf" srcId="{34055521-A302-49C2-8862-D13368803FEA}" destId="{7F72F9D4-FECB-4C51-BB17-F5C54718FE09}" srcOrd="9" destOrd="0" presId="urn:microsoft.com/office/officeart/2005/8/layout/default"/>
    <dgm:cxn modelId="{82C387CC-1096-43EF-AACB-9B20D05928D2}" type="presParOf" srcId="{34055521-A302-49C2-8862-D13368803FEA}" destId="{62EDCA8C-87D3-4FD5-8980-9112D69BED3A}" srcOrd="10" destOrd="0" presId="urn:microsoft.com/office/officeart/2005/8/layout/default"/>
    <dgm:cxn modelId="{0DF3E6F5-139F-44CB-896D-4116AC1F022C}" type="presParOf" srcId="{34055521-A302-49C2-8862-D13368803FEA}" destId="{0F80C7AF-7C16-456C-8120-91296311B485}" srcOrd="11" destOrd="0" presId="urn:microsoft.com/office/officeart/2005/8/layout/default"/>
    <dgm:cxn modelId="{C0D965AC-AD77-4935-A8F8-A5034F759820}" type="presParOf" srcId="{34055521-A302-49C2-8862-D13368803FEA}" destId="{820B3510-5286-4E67-A4E7-26B608BD68D4}" srcOrd="12" destOrd="0" presId="urn:microsoft.com/office/officeart/2005/8/layout/default"/>
    <dgm:cxn modelId="{9F36AD85-7337-4094-9686-28175A56BE0B}" type="presParOf" srcId="{34055521-A302-49C2-8862-D13368803FEA}" destId="{12A388DC-850F-4BB9-BDA2-7C6A6A48A5CA}" srcOrd="13" destOrd="0" presId="urn:microsoft.com/office/officeart/2005/8/layout/default"/>
    <dgm:cxn modelId="{A5F1C5AC-26F9-4E01-B214-CB53ADADC1BA}" type="presParOf" srcId="{34055521-A302-49C2-8862-D13368803FEA}" destId="{F9C6DB46-0472-4FA6-BE62-3E320DE614A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7E2038-4C78-4061-BB91-14278F734D73}" type="doc">
      <dgm:prSet loTypeId="urn:microsoft.com/office/officeart/2005/8/layout/default" loCatId="list" qsTypeId="urn:microsoft.com/office/officeart/2005/8/quickstyle/simple5" qsCatId="simple" csTypeId="urn:microsoft.com/office/officeart/2005/8/colors/accent2_2" csCatId="accent2"/>
      <dgm:spPr/>
      <dgm:t>
        <a:bodyPr/>
        <a:lstStyle/>
        <a:p>
          <a:endParaRPr lang="en-US"/>
        </a:p>
      </dgm:t>
    </dgm:pt>
    <dgm:pt modelId="{A8524EDE-FBDA-40BF-A14B-E88A49E4F5C6}">
      <dgm:prSet/>
      <dgm:spPr/>
      <dgm:t>
        <a:bodyPr/>
        <a:lstStyle/>
        <a:p>
          <a:r>
            <a:rPr lang="cs-CZ" b="1"/>
            <a:t>Život v nových kulisách aneb Zkvalitňování péče v domově pro seniory v sociálně pedagogickém kontextu</a:t>
          </a:r>
          <a:endParaRPr lang="en-US"/>
        </a:p>
      </dgm:t>
    </dgm:pt>
    <dgm:pt modelId="{194CE4CD-0BD2-46AE-BAFF-9599F3261867}" type="parTrans" cxnId="{98A51680-4646-4F76-82AC-4728F20796D8}">
      <dgm:prSet/>
      <dgm:spPr/>
      <dgm:t>
        <a:bodyPr/>
        <a:lstStyle/>
        <a:p>
          <a:endParaRPr lang="en-US"/>
        </a:p>
      </dgm:t>
    </dgm:pt>
    <dgm:pt modelId="{E3CFF6F1-823F-48A2-A105-66013DF02443}" type="sibTrans" cxnId="{98A51680-4646-4F76-82AC-4728F20796D8}">
      <dgm:prSet/>
      <dgm:spPr/>
      <dgm:t>
        <a:bodyPr/>
        <a:lstStyle/>
        <a:p>
          <a:endParaRPr lang="en-US"/>
        </a:p>
      </dgm:t>
    </dgm:pt>
    <dgm:pt modelId="{D1C53A6D-9830-4F7B-ACA4-E9FCB20AA585}">
      <dgm:prSet/>
      <dgm:spPr/>
      <dgm:t>
        <a:bodyPr/>
        <a:lstStyle/>
        <a:p>
          <a:r>
            <a:rPr lang="cs-CZ" b="1"/>
            <a:t>Mámy v lavicích</a:t>
          </a:r>
          <a:r>
            <a:rPr lang="cs-CZ"/>
            <a:t> </a:t>
          </a:r>
          <a:endParaRPr lang="en-US"/>
        </a:p>
      </dgm:t>
    </dgm:pt>
    <dgm:pt modelId="{B2A4D168-58EC-4BEF-A0CF-110E8EAFEEE3}" type="parTrans" cxnId="{3E7F2794-6810-40B5-9A0C-9F35CDF99C29}">
      <dgm:prSet/>
      <dgm:spPr/>
      <dgm:t>
        <a:bodyPr/>
        <a:lstStyle/>
        <a:p>
          <a:endParaRPr lang="en-US"/>
        </a:p>
      </dgm:t>
    </dgm:pt>
    <dgm:pt modelId="{7EFF41E5-F46A-4A4F-9E20-3FE4E0B61740}" type="sibTrans" cxnId="{3E7F2794-6810-40B5-9A0C-9F35CDF99C29}">
      <dgm:prSet/>
      <dgm:spPr/>
      <dgm:t>
        <a:bodyPr/>
        <a:lstStyle/>
        <a:p>
          <a:endParaRPr lang="en-US"/>
        </a:p>
      </dgm:t>
    </dgm:pt>
    <dgm:pt modelId="{D61E5DE8-A32A-44DA-9D9F-D4F2AB0233F0}">
      <dgm:prSet/>
      <dgm:spPr/>
      <dgm:t>
        <a:bodyPr/>
        <a:lstStyle/>
        <a:p>
          <a:r>
            <a:rPr lang="cs-CZ"/>
            <a:t>Rizikové rodinné prostředí jako zdroj psychické zátěže</a:t>
          </a:r>
          <a:endParaRPr lang="en-US"/>
        </a:p>
      </dgm:t>
    </dgm:pt>
    <dgm:pt modelId="{53E27F97-B8FC-409A-8743-8DD0AFB81CF2}" type="parTrans" cxnId="{41213851-3877-4BE0-85B8-B91D0004950E}">
      <dgm:prSet/>
      <dgm:spPr/>
      <dgm:t>
        <a:bodyPr/>
        <a:lstStyle/>
        <a:p>
          <a:endParaRPr lang="en-US"/>
        </a:p>
      </dgm:t>
    </dgm:pt>
    <dgm:pt modelId="{617F673A-BD9D-490F-AFAD-A21A64894F6E}" type="sibTrans" cxnId="{41213851-3877-4BE0-85B8-B91D0004950E}">
      <dgm:prSet/>
      <dgm:spPr/>
      <dgm:t>
        <a:bodyPr/>
        <a:lstStyle/>
        <a:p>
          <a:endParaRPr lang="en-US"/>
        </a:p>
      </dgm:t>
    </dgm:pt>
    <dgm:pt modelId="{EE638226-3128-4D9E-B611-2CCED4AB01F2}">
      <dgm:prSet/>
      <dgm:spPr/>
      <dgm:t>
        <a:bodyPr/>
        <a:lstStyle/>
        <a:p>
          <a:r>
            <a:rPr lang="cs-CZ" b="1"/>
            <a:t>Život seniora v nemoci</a:t>
          </a:r>
          <a:r>
            <a:rPr lang="cs-CZ"/>
            <a:t> </a:t>
          </a:r>
          <a:endParaRPr lang="en-US"/>
        </a:p>
      </dgm:t>
    </dgm:pt>
    <dgm:pt modelId="{C79B4B46-DE3D-4FD2-9585-AC453AC9CE58}" type="parTrans" cxnId="{29CABCAD-E228-489B-B9F9-D15B9094CA16}">
      <dgm:prSet/>
      <dgm:spPr/>
      <dgm:t>
        <a:bodyPr/>
        <a:lstStyle/>
        <a:p>
          <a:endParaRPr lang="en-US"/>
        </a:p>
      </dgm:t>
    </dgm:pt>
    <dgm:pt modelId="{D502EC3B-C2D6-43D3-9A9C-C1BBF6B6D6D6}" type="sibTrans" cxnId="{29CABCAD-E228-489B-B9F9-D15B9094CA16}">
      <dgm:prSet/>
      <dgm:spPr/>
      <dgm:t>
        <a:bodyPr/>
        <a:lstStyle/>
        <a:p>
          <a:endParaRPr lang="en-US"/>
        </a:p>
      </dgm:t>
    </dgm:pt>
    <dgm:pt modelId="{42B31D2B-B349-4C5F-90F4-439E283B7676}">
      <dgm:prSet/>
      <dgm:spPr/>
      <dgm:t>
        <a:bodyPr/>
        <a:lstStyle/>
        <a:p>
          <a:r>
            <a:rPr lang="cs-CZ" b="1"/>
            <a:t>Domácí násilí v pocitech agresora</a:t>
          </a:r>
          <a:endParaRPr lang="en-US"/>
        </a:p>
      </dgm:t>
    </dgm:pt>
    <dgm:pt modelId="{66D8A6F4-340A-4296-8DB4-BB9AA4225809}" type="parTrans" cxnId="{C2517F59-EC7A-48B3-80C4-0B431567EE08}">
      <dgm:prSet/>
      <dgm:spPr/>
      <dgm:t>
        <a:bodyPr/>
        <a:lstStyle/>
        <a:p>
          <a:endParaRPr lang="en-US"/>
        </a:p>
      </dgm:t>
    </dgm:pt>
    <dgm:pt modelId="{7A9A3436-D972-4FCD-A749-60A2E40A9696}" type="sibTrans" cxnId="{C2517F59-EC7A-48B3-80C4-0B431567EE08}">
      <dgm:prSet/>
      <dgm:spPr/>
      <dgm:t>
        <a:bodyPr/>
        <a:lstStyle/>
        <a:p>
          <a:endParaRPr lang="en-US"/>
        </a:p>
      </dgm:t>
    </dgm:pt>
    <dgm:pt modelId="{12118D45-AB51-4490-BFD5-C45771702241}">
      <dgm:prSet/>
      <dgm:spPr/>
      <dgm:t>
        <a:bodyPr/>
        <a:lstStyle/>
        <a:p>
          <a:r>
            <a:rPr lang="cs-CZ" b="1"/>
            <a:t>Situace Romů v sociálně vyloučených lokalitách</a:t>
          </a:r>
          <a:r>
            <a:rPr lang="cs-CZ"/>
            <a:t> </a:t>
          </a:r>
          <a:endParaRPr lang="en-US"/>
        </a:p>
      </dgm:t>
    </dgm:pt>
    <dgm:pt modelId="{96D43256-67A3-4EBA-9B33-C0CFF2E5772B}" type="parTrans" cxnId="{25B2876B-FA5A-4EEB-AD3E-1823AC6B8F41}">
      <dgm:prSet/>
      <dgm:spPr/>
      <dgm:t>
        <a:bodyPr/>
        <a:lstStyle/>
        <a:p>
          <a:endParaRPr lang="en-US"/>
        </a:p>
      </dgm:t>
    </dgm:pt>
    <dgm:pt modelId="{443DC21E-423E-4D55-9D6F-24DA64097DA5}" type="sibTrans" cxnId="{25B2876B-FA5A-4EEB-AD3E-1823AC6B8F41}">
      <dgm:prSet/>
      <dgm:spPr/>
      <dgm:t>
        <a:bodyPr/>
        <a:lstStyle/>
        <a:p>
          <a:endParaRPr lang="en-US"/>
        </a:p>
      </dgm:t>
    </dgm:pt>
    <dgm:pt modelId="{A308E956-8126-47EE-86B7-D72DE369554E}">
      <dgm:prSet/>
      <dgm:spPr/>
      <dgm:t>
        <a:bodyPr/>
        <a:lstStyle/>
        <a:p>
          <a:r>
            <a:rPr lang="cs-CZ"/>
            <a:t>Náhradní rodiče a jejich cesta k přijatému dítěti aneb Každé dítě si zaslouží rodinu</a:t>
          </a:r>
          <a:endParaRPr lang="en-US"/>
        </a:p>
      </dgm:t>
    </dgm:pt>
    <dgm:pt modelId="{F970ED4B-7984-4E9D-A83A-96D89D3C7EC1}" type="parTrans" cxnId="{E969FD31-9A26-4C11-91A5-8D3AA605CA89}">
      <dgm:prSet/>
      <dgm:spPr/>
      <dgm:t>
        <a:bodyPr/>
        <a:lstStyle/>
        <a:p>
          <a:endParaRPr lang="en-US"/>
        </a:p>
      </dgm:t>
    </dgm:pt>
    <dgm:pt modelId="{347A1C86-E1A5-435A-ADB1-78368B64F837}" type="sibTrans" cxnId="{E969FD31-9A26-4C11-91A5-8D3AA605CA89}">
      <dgm:prSet/>
      <dgm:spPr/>
      <dgm:t>
        <a:bodyPr/>
        <a:lstStyle/>
        <a:p>
          <a:endParaRPr lang="en-US"/>
        </a:p>
      </dgm:t>
    </dgm:pt>
    <dgm:pt modelId="{769BCAFE-8AC9-44F4-A45D-EEC59892A449}">
      <dgm:prSet/>
      <dgm:spPr/>
      <dgm:t>
        <a:bodyPr/>
        <a:lstStyle/>
        <a:p>
          <a:r>
            <a:rPr lang="cs-CZ"/>
            <a:t>Hodnotová orientace dětí a mladých lidí vyrůstajících ve složitých sociálních podmínkách</a:t>
          </a:r>
          <a:endParaRPr lang="en-US"/>
        </a:p>
      </dgm:t>
    </dgm:pt>
    <dgm:pt modelId="{EE2686DB-045F-42D2-A905-25AECB08254D}" type="parTrans" cxnId="{D35427C6-6396-4F71-8FBC-1D99F4829CBD}">
      <dgm:prSet/>
      <dgm:spPr/>
      <dgm:t>
        <a:bodyPr/>
        <a:lstStyle/>
        <a:p>
          <a:endParaRPr lang="en-US"/>
        </a:p>
      </dgm:t>
    </dgm:pt>
    <dgm:pt modelId="{CE30442F-4C6A-42EF-B325-4EA281480417}" type="sibTrans" cxnId="{D35427C6-6396-4F71-8FBC-1D99F4829CBD}">
      <dgm:prSet/>
      <dgm:spPr/>
      <dgm:t>
        <a:bodyPr/>
        <a:lstStyle/>
        <a:p>
          <a:endParaRPr lang="en-US"/>
        </a:p>
      </dgm:t>
    </dgm:pt>
    <dgm:pt modelId="{1C16A358-90F1-400A-890F-FD8DD22D30BD}">
      <dgm:prSet/>
      <dgm:spPr/>
      <dgm:t>
        <a:bodyPr/>
        <a:lstStyle/>
        <a:p>
          <a:r>
            <a:rPr lang="cs-CZ" b="1"/>
            <a:t>Jak se žije dětem v azylových domech</a:t>
          </a:r>
          <a:endParaRPr lang="en-US"/>
        </a:p>
      </dgm:t>
    </dgm:pt>
    <dgm:pt modelId="{1180A278-CB7B-429D-93B8-D1B9CABD585F}" type="parTrans" cxnId="{06CD2B89-E63D-465A-A0E1-9EBF8987DFE2}">
      <dgm:prSet/>
      <dgm:spPr/>
      <dgm:t>
        <a:bodyPr/>
        <a:lstStyle/>
        <a:p>
          <a:endParaRPr lang="en-US"/>
        </a:p>
      </dgm:t>
    </dgm:pt>
    <dgm:pt modelId="{186896DF-E78D-42BD-8387-CC9C06363A3A}" type="sibTrans" cxnId="{06CD2B89-E63D-465A-A0E1-9EBF8987DFE2}">
      <dgm:prSet/>
      <dgm:spPr/>
      <dgm:t>
        <a:bodyPr/>
        <a:lstStyle/>
        <a:p>
          <a:endParaRPr lang="en-US"/>
        </a:p>
      </dgm:t>
    </dgm:pt>
    <dgm:pt modelId="{072A406C-F302-496D-8421-E96BBB08E44B}">
      <dgm:prSet/>
      <dgm:spPr/>
      <dgm:t>
        <a:bodyPr/>
        <a:lstStyle/>
        <a:p>
          <a:r>
            <a:rPr lang="cs-CZ" b="1"/>
            <a:t>Možná řešení agresivního chování u předškolních dětí pomocí pedagogiky Marie Montessori</a:t>
          </a:r>
          <a:r>
            <a:rPr lang="cs-CZ"/>
            <a:t> </a:t>
          </a:r>
          <a:endParaRPr lang="en-US"/>
        </a:p>
      </dgm:t>
    </dgm:pt>
    <dgm:pt modelId="{275972DF-86A7-4B1F-8377-B41E51687F54}" type="parTrans" cxnId="{A170B0F8-78C9-4E85-A4D9-6D5FFA4D7DAA}">
      <dgm:prSet/>
      <dgm:spPr/>
      <dgm:t>
        <a:bodyPr/>
        <a:lstStyle/>
        <a:p>
          <a:endParaRPr lang="en-US"/>
        </a:p>
      </dgm:t>
    </dgm:pt>
    <dgm:pt modelId="{F5D452C7-456C-47A4-9BC3-6B86B5C46FB0}" type="sibTrans" cxnId="{A170B0F8-78C9-4E85-A4D9-6D5FFA4D7DAA}">
      <dgm:prSet/>
      <dgm:spPr/>
      <dgm:t>
        <a:bodyPr/>
        <a:lstStyle/>
        <a:p>
          <a:endParaRPr lang="en-US"/>
        </a:p>
      </dgm:t>
    </dgm:pt>
    <dgm:pt modelId="{681B9ADE-930A-4E5F-ADFE-6EFE69BE1A94}">
      <dgm:prSet/>
      <dgm:spPr/>
      <dgm:t>
        <a:bodyPr/>
        <a:lstStyle/>
        <a:p>
          <a:r>
            <a:rPr lang="cs-CZ" u="sng" dirty="0">
              <a:hlinkClick xmlns:r="http://schemas.openxmlformats.org/officeDocument/2006/relationships" r:id="rId1"/>
            </a:rPr>
            <a:t>Individuální a organizační strategie zvládání pracovní zátěže a prevence syndromu vyhoření u sociálních pracovníků odborů sociálních věcí obcí s rozšířenou působností</a:t>
          </a:r>
          <a:endParaRPr lang="en-US" dirty="0"/>
        </a:p>
      </dgm:t>
    </dgm:pt>
    <dgm:pt modelId="{343D32FE-2662-4071-A7CA-637887921552}" type="parTrans" cxnId="{CBE23F1C-E3DA-4C19-B3A3-D7297ECC5990}">
      <dgm:prSet/>
      <dgm:spPr/>
      <dgm:t>
        <a:bodyPr/>
        <a:lstStyle/>
        <a:p>
          <a:endParaRPr lang="en-US"/>
        </a:p>
      </dgm:t>
    </dgm:pt>
    <dgm:pt modelId="{35B3D72D-C6E9-46A8-9F77-EA9B6E123AFF}" type="sibTrans" cxnId="{CBE23F1C-E3DA-4C19-B3A3-D7297ECC5990}">
      <dgm:prSet/>
      <dgm:spPr/>
      <dgm:t>
        <a:bodyPr/>
        <a:lstStyle/>
        <a:p>
          <a:endParaRPr lang="en-US"/>
        </a:p>
      </dgm:t>
    </dgm:pt>
    <dgm:pt modelId="{7EA2291E-5FB1-4C43-BA87-B327EF8721BF}" type="pres">
      <dgm:prSet presAssocID="{AC7E2038-4C78-4061-BB91-14278F734D73}" presName="diagram" presStyleCnt="0">
        <dgm:presLayoutVars>
          <dgm:dir/>
          <dgm:resizeHandles val="exact"/>
        </dgm:presLayoutVars>
      </dgm:prSet>
      <dgm:spPr/>
    </dgm:pt>
    <dgm:pt modelId="{840EBEE1-547F-4700-9ED9-DE15573B97D0}" type="pres">
      <dgm:prSet presAssocID="{A8524EDE-FBDA-40BF-A14B-E88A49E4F5C6}" presName="node" presStyleLbl="node1" presStyleIdx="0" presStyleCnt="11">
        <dgm:presLayoutVars>
          <dgm:bulletEnabled val="1"/>
        </dgm:presLayoutVars>
      </dgm:prSet>
      <dgm:spPr/>
    </dgm:pt>
    <dgm:pt modelId="{01A7B0CE-BE8E-4009-B951-291B4A4345CF}" type="pres">
      <dgm:prSet presAssocID="{E3CFF6F1-823F-48A2-A105-66013DF02443}" presName="sibTrans" presStyleCnt="0"/>
      <dgm:spPr/>
    </dgm:pt>
    <dgm:pt modelId="{6DC92700-786E-4720-9F2B-ACD408990D08}" type="pres">
      <dgm:prSet presAssocID="{D1C53A6D-9830-4F7B-ACA4-E9FCB20AA585}" presName="node" presStyleLbl="node1" presStyleIdx="1" presStyleCnt="11">
        <dgm:presLayoutVars>
          <dgm:bulletEnabled val="1"/>
        </dgm:presLayoutVars>
      </dgm:prSet>
      <dgm:spPr/>
    </dgm:pt>
    <dgm:pt modelId="{CB9E8520-7739-4969-9DC4-BC9DD0810108}" type="pres">
      <dgm:prSet presAssocID="{7EFF41E5-F46A-4A4F-9E20-3FE4E0B61740}" presName="sibTrans" presStyleCnt="0"/>
      <dgm:spPr/>
    </dgm:pt>
    <dgm:pt modelId="{ECC88372-7CB1-44FE-895A-E7676880D9CE}" type="pres">
      <dgm:prSet presAssocID="{D61E5DE8-A32A-44DA-9D9F-D4F2AB0233F0}" presName="node" presStyleLbl="node1" presStyleIdx="2" presStyleCnt="11">
        <dgm:presLayoutVars>
          <dgm:bulletEnabled val="1"/>
        </dgm:presLayoutVars>
      </dgm:prSet>
      <dgm:spPr/>
    </dgm:pt>
    <dgm:pt modelId="{FC26D2B0-B0A1-40A5-8025-CF45E957C664}" type="pres">
      <dgm:prSet presAssocID="{617F673A-BD9D-490F-AFAD-A21A64894F6E}" presName="sibTrans" presStyleCnt="0"/>
      <dgm:spPr/>
    </dgm:pt>
    <dgm:pt modelId="{1E6C0D1B-B819-4E27-A2EE-6398A578FA9C}" type="pres">
      <dgm:prSet presAssocID="{EE638226-3128-4D9E-B611-2CCED4AB01F2}" presName="node" presStyleLbl="node1" presStyleIdx="3" presStyleCnt="11">
        <dgm:presLayoutVars>
          <dgm:bulletEnabled val="1"/>
        </dgm:presLayoutVars>
      </dgm:prSet>
      <dgm:spPr/>
    </dgm:pt>
    <dgm:pt modelId="{B39319C0-7C87-4C23-8466-8A8721DC145E}" type="pres">
      <dgm:prSet presAssocID="{D502EC3B-C2D6-43D3-9A9C-C1BBF6B6D6D6}" presName="sibTrans" presStyleCnt="0"/>
      <dgm:spPr/>
    </dgm:pt>
    <dgm:pt modelId="{7DBE6165-A197-4124-9EC1-B7B42C286916}" type="pres">
      <dgm:prSet presAssocID="{42B31D2B-B349-4C5F-90F4-439E283B7676}" presName="node" presStyleLbl="node1" presStyleIdx="4" presStyleCnt="11">
        <dgm:presLayoutVars>
          <dgm:bulletEnabled val="1"/>
        </dgm:presLayoutVars>
      </dgm:prSet>
      <dgm:spPr/>
    </dgm:pt>
    <dgm:pt modelId="{EDDBD58D-23C1-4A44-B888-DF63488CC5F3}" type="pres">
      <dgm:prSet presAssocID="{7A9A3436-D972-4FCD-A749-60A2E40A9696}" presName="sibTrans" presStyleCnt="0"/>
      <dgm:spPr/>
    </dgm:pt>
    <dgm:pt modelId="{9DD0FC12-A035-46F7-8258-F0410A0975B8}" type="pres">
      <dgm:prSet presAssocID="{12118D45-AB51-4490-BFD5-C45771702241}" presName="node" presStyleLbl="node1" presStyleIdx="5" presStyleCnt="11">
        <dgm:presLayoutVars>
          <dgm:bulletEnabled val="1"/>
        </dgm:presLayoutVars>
      </dgm:prSet>
      <dgm:spPr/>
    </dgm:pt>
    <dgm:pt modelId="{35FF2A65-79D9-4E9B-A7B8-734795FDFF61}" type="pres">
      <dgm:prSet presAssocID="{443DC21E-423E-4D55-9D6F-24DA64097DA5}" presName="sibTrans" presStyleCnt="0"/>
      <dgm:spPr/>
    </dgm:pt>
    <dgm:pt modelId="{4FCC514F-5DE8-4B69-86D8-90495916043A}" type="pres">
      <dgm:prSet presAssocID="{A308E956-8126-47EE-86B7-D72DE369554E}" presName="node" presStyleLbl="node1" presStyleIdx="6" presStyleCnt="11">
        <dgm:presLayoutVars>
          <dgm:bulletEnabled val="1"/>
        </dgm:presLayoutVars>
      </dgm:prSet>
      <dgm:spPr/>
    </dgm:pt>
    <dgm:pt modelId="{072E2485-4E7D-47ED-B841-1182B0967820}" type="pres">
      <dgm:prSet presAssocID="{347A1C86-E1A5-435A-ADB1-78368B64F837}" presName="sibTrans" presStyleCnt="0"/>
      <dgm:spPr/>
    </dgm:pt>
    <dgm:pt modelId="{6BD3086D-BF01-4610-9C0F-F7255E9A96FE}" type="pres">
      <dgm:prSet presAssocID="{769BCAFE-8AC9-44F4-A45D-EEC59892A449}" presName="node" presStyleLbl="node1" presStyleIdx="7" presStyleCnt="11">
        <dgm:presLayoutVars>
          <dgm:bulletEnabled val="1"/>
        </dgm:presLayoutVars>
      </dgm:prSet>
      <dgm:spPr/>
    </dgm:pt>
    <dgm:pt modelId="{3DFBCDCC-7FCB-4B2E-A4E4-E8293A041958}" type="pres">
      <dgm:prSet presAssocID="{CE30442F-4C6A-42EF-B325-4EA281480417}" presName="sibTrans" presStyleCnt="0"/>
      <dgm:spPr/>
    </dgm:pt>
    <dgm:pt modelId="{B3878E5F-A32D-4DA2-8AB5-2E52E53CA0B7}" type="pres">
      <dgm:prSet presAssocID="{1C16A358-90F1-400A-890F-FD8DD22D30BD}" presName="node" presStyleLbl="node1" presStyleIdx="8" presStyleCnt="11">
        <dgm:presLayoutVars>
          <dgm:bulletEnabled val="1"/>
        </dgm:presLayoutVars>
      </dgm:prSet>
      <dgm:spPr/>
    </dgm:pt>
    <dgm:pt modelId="{3A4279BC-3582-4DF0-A695-9E8F58DC6850}" type="pres">
      <dgm:prSet presAssocID="{186896DF-E78D-42BD-8387-CC9C06363A3A}" presName="sibTrans" presStyleCnt="0"/>
      <dgm:spPr/>
    </dgm:pt>
    <dgm:pt modelId="{A7A99DD6-DD05-4408-915A-24AAB6C378E6}" type="pres">
      <dgm:prSet presAssocID="{072A406C-F302-496D-8421-E96BBB08E44B}" presName="node" presStyleLbl="node1" presStyleIdx="9" presStyleCnt="11">
        <dgm:presLayoutVars>
          <dgm:bulletEnabled val="1"/>
        </dgm:presLayoutVars>
      </dgm:prSet>
      <dgm:spPr/>
    </dgm:pt>
    <dgm:pt modelId="{4821F5AB-B7B6-42DA-A4D5-84E95B5E5FFA}" type="pres">
      <dgm:prSet presAssocID="{F5D452C7-456C-47A4-9BC3-6B86B5C46FB0}" presName="sibTrans" presStyleCnt="0"/>
      <dgm:spPr/>
    </dgm:pt>
    <dgm:pt modelId="{5AE3E4E9-D69C-4102-B2C5-6772FFE22854}" type="pres">
      <dgm:prSet presAssocID="{681B9ADE-930A-4E5F-ADFE-6EFE69BE1A94}" presName="node" presStyleLbl="node1" presStyleIdx="10" presStyleCnt="11">
        <dgm:presLayoutVars>
          <dgm:bulletEnabled val="1"/>
        </dgm:presLayoutVars>
      </dgm:prSet>
      <dgm:spPr/>
    </dgm:pt>
  </dgm:ptLst>
  <dgm:cxnLst>
    <dgm:cxn modelId="{CBE23F1C-E3DA-4C19-B3A3-D7297ECC5990}" srcId="{AC7E2038-4C78-4061-BB91-14278F734D73}" destId="{681B9ADE-930A-4E5F-ADFE-6EFE69BE1A94}" srcOrd="10" destOrd="0" parTransId="{343D32FE-2662-4071-A7CA-637887921552}" sibTransId="{35B3D72D-C6E9-46A8-9F77-EA9B6E123AFF}"/>
    <dgm:cxn modelId="{7F826821-9662-457D-BF50-6A89463B8BBB}" type="presOf" srcId="{1C16A358-90F1-400A-890F-FD8DD22D30BD}" destId="{B3878E5F-A32D-4DA2-8AB5-2E52E53CA0B7}" srcOrd="0" destOrd="0" presId="urn:microsoft.com/office/officeart/2005/8/layout/default"/>
    <dgm:cxn modelId="{E969FD31-9A26-4C11-91A5-8D3AA605CA89}" srcId="{AC7E2038-4C78-4061-BB91-14278F734D73}" destId="{A308E956-8126-47EE-86B7-D72DE369554E}" srcOrd="6" destOrd="0" parTransId="{F970ED4B-7984-4E9D-A83A-96D89D3C7EC1}" sibTransId="{347A1C86-E1A5-435A-ADB1-78368B64F837}"/>
    <dgm:cxn modelId="{7618F63F-A9BD-4BBB-AE80-ED68CE937CD8}" type="presOf" srcId="{EE638226-3128-4D9E-B611-2CCED4AB01F2}" destId="{1E6C0D1B-B819-4E27-A2EE-6398A578FA9C}" srcOrd="0" destOrd="0" presId="urn:microsoft.com/office/officeart/2005/8/layout/default"/>
    <dgm:cxn modelId="{BDED0C5C-EF13-4D5F-9D5C-D594151784ED}" type="presOf" srcId="{769BCAFE-8AC9-44F4-A45D-EEC59892A449}" destId="{6BD3086D-BF01-4610-9C0F-F7255E9A96FE}" srcOrd="0" destOrd="0" presId="urn:microsoft.com/office/officeart/2005/8/layout/default"/>
    <dgm:cxn modelId="{932C4542-8E8D-4941-B04C-097308700BA8}" type="presOf" srcId="{42B31D2B-B349-4C5F-90F4-439E283B7676}" destId="{7DBE6165-A197-4124-9EC1-B7B42C286916}" srcOrd="0" destOrd="0" presId="urn:microsoft.com/office/officeart/2005/8/layout/default"/>
    <dgm:cxn modelId="{F29BBF68-FC1C-4AB9-8A9A-7A7D744DE485}" type="presOf" srcId="{681B9ADE-930A-4E5F-ADFE-6EFE69BE1A94}" destId="{5AE3E4E9-D69C-4102-B2C5-6772FFE22854}" srcOrd="0" destOrd="0" presId="urn:microsoft.com/office/officeart/2005/8/layout/default"/>
    <dgm:cxn modelId="{25B2876B-FA5A-4EEB-AD3E-1823AC6B8F41}" srcId="{AC7E2038-4C78-4061-BB91-14278F734D73}" destId="{12118D45-AB51-4490-BFD5-C45771702241}" srcOrd="5" destOrd="0" parTransId="{96D43256-67A3-4EBA-9B33-C0CFF2E5772B}" sibTransId="{443DC21E-423E-4D55-9D6F-24DA64097DA5}"/>
    <dgm:cxn modelId="{0730334F-5702-4E90-BA04-BD04E8B6C390}" type="presOf" srcId="{A308E956-8126-47EE-86B7-D72DE369554E}" destId="{4FCC514F-5DE8-4B69-86D8-90495916043A}" srcOrd="0" destOrd="0" presId="urn:microsoft.com/office/officeart/2005/8/layout/default"/>
    <dgm:cxn modelId="{41213851-3877-4BE0-85B8-B91D0004950E}" srcId="{AC7E2038-4C78-4061-BB91-14278F734D73}" destId="{D61E5DE8-A32A-44DA-9D9F-D4F2AB0233F0}" srcOrd="2" destOrd="0" parTransId="{53E27F97-B8FC-409A-8743-8DD0AFB81CF2}" sibTransId="{617F673A-BD9D-490F-AFAD-A21A64894F6E}"/>
    <dgm:cxn modelId="{F19E8555-B3DC-42B6-AC4C-4AC0A52FC00C}" type="presOf" srcId="{072A406C-F302-496D-8421-E96BBB08E44B}" destId="{A7A99DD6-DD05-4408-915A-24AAB6C378E6}" srcOrd="0" destOrd="0" presId="urn:microsoft.com/office/officeart/2005/8/layout/default"/>
    <dgm:cxn modelId="{76C5F856-617C-4629-A4ED-2B0B52814831}" type="presOf" srcId="{D61E5DE8-A32A-44DA-9D9F-D4F2AB0233F0}" destId="{ECC88372-7CB1-44FE-895A-E7676880D9CE}" srcOrd="0" destOrd="0" presId="urn:microsoft.com/office/officeart/2005/8/layout/default"/>
    <dgm:cxn modelId="{C2517F59-EC7A-48B3-80C4-0B431567EE08}" srcId="{AC7E2038-4C78-4061-BB91-14278F734D73}" destId="{42B31D2B-B349-4C5F-90F4-439E283B7676}" srcOrd="4" destOrd="0" parTransId="{66D8A6F4-340A-4296-8DB4-BB9AA4225809}" sibTransId="{7A9A3436-D972-4FCD-A749-60A2E40A9696}"/>
    <dgm:cxn modelId="{98A51680-4646-4F76-82AC-4728F20796D8}" srcId="{AC7E2038-4C78-4061-BB91-14278F734D73}" destId="{A8524EDE-FBDA-40BF-A14B-E88A49E4F5C6}" srcOrd="0" destOrd="0" parTransId="{194CE4CD-0BD2-46AE-BAFF-9599F3261867}" sibTransId="{E3CFF6F1-823F-48A2-A105-66013DF02443}"/>
    <dgm:cxn modelId="{06CD2B89-E63D-465A-A0E1-9EBF8987DFE2}" srcId="{AC7E2038-4C78-4061-BB91-14278F734D73}" destId="{1C16A358-90F1-400A-890F-FD8DD22D30BD}" srcOrd="8" destOrd="0" parTransId="{1180A278-CB7B-429D-93B8-D1B9CABD585F}" sibTransId="{186896DF-E78D-42BD-8387-CC9C06363A3A}"/>
    <dgm:cxn modelId="{3E7F2794-6810-40B5-9A0C-9F35CDF99C29}" srcId="{AC7E2038-4C78-4061-BB91-14278F734D73}" destId="{D1C53A6D-9830-4F7B-ACA4-E9FCB20AA585}" srcOrd="1" destOrd="0" parTransId="{B2A4D168-58EC-4BEF-A0CF-110E8EAFEEE3}" sibTransId="{7EFF41E5-F46A-4A4F-9E20-3FE4E0B61740}"/>
    <dgm:cxn modelId="{29CABCAD-E228-489B-B9F9-D15B9094CA16}" srcId="{AC7E2038-4C78-4061-BB91-14278F734D73}" destId="{EE638226-3128-4D9E-B611-2CCED4AB01F2}" srcOrd="3" destOrd="0" parTransId="{C79B4B46-DE3D-4FD2-9585-AC453AC9CE58}" sibTransId="{D502EC3B-C2D6-43D3-9A9C-C1BBF6B6D6D6}"/>
    <dgm:cxn modelId="{EDFB2FAE-2B4E-4DD2-ADE7-C43D6DC14FB5}" type="presOf" srcId="{AC7E2038-4C78-4061-BB91-14278F734D73}" destId="{7EA2291E-5FB1-4C43-BA87-B327EF8721BF}" srcOrd="0" destOrd="0" presId="urn:microsoft.com/office/officeart/2005/8/layout/default"/>
    <dgm:cxn modelId="{D35427C6-6396-4F71-8FBC-1D99F4829CBD}" srcId="{AC7E2038-4C78-4061-BB91-14278F734D73}" destId="{769BCAFE-8AC9-44F4-A45D-EEC59892A449}" srcOrd="7" destOrd="0" parTransId="{EE2686DB-045F-42D2-A905-25AECB08254D}" sibTransId="{CE30442F-4C6A-42EF-B325-4EA281480417}"/>
    <dgm:cxn modelId="{FE162CC7-A424-481E-AE14-54AD6BE46519}" type="presOf" srcId="{D1C53A6D-9830-4F7B-ACA4-E9FCB20AA585}" destId="{6DC92700-786E-4720-9F2B-ACD408990D08}" srcOrd="0" destOrd="0" presId="urn:microsoft.com/office/officeart/2005/8/layout/default"/>
    <dgm:cxn modelId="{B20C7EDB-7D6B-48A9-8262-3C849EB7E2A2}" type="presOf" srcId="{12118D45-AB51-4490-BFD5-C45771702241}" destId="{9DD0FC12-A035-46F7-8258-F0410A0975B8}" srcOrd="0" destOrd="0" presId="urn:microsoft.com/office/officeart/2005/8/layout/default"/>
    <dgm:cxn modelId="{DC5896F4-8885-4F7F-AE4B-8DCED35A177D}" type="presOf" srcId="{A8524EDE-FBDA-40BF-A14B-E88A49E4F5C6}" destId="{840EBEE1-547F-4700-9ED9-DE15573B97D0}" srcOrd="0" destOrd="0" presId="urn:microsoft.com/office/officeart/2005/8/layout/default"/>
    <dgm:cxn modelId="{A170B0F8-78C9-4E85-A4D9-6D5FFA4D7DAA}" srcId="{AC7E2038-4C78-4061-BB91-14278F734D73}" destId="{072A406C-F302-496D-8421-E96BBB08E44B}" srcOrd="9" destOrd="0" parTransId="{275972DF-86A7-4B1F-8377-B41E51687F54}" sibTransId="{F5D452C7-456C-47A4-9BC3-6B86B5C46FB0}"/>
    <dgm:cxn modelId="{29F244A9-CE84-452E-9497-439147A4FCC4}" type="presParOf" srcId="{7EA2291E-5FB1-4C43-BA87-B327EF8721BF}" destId="{840EBEE1-547F-4700-9ED9-DE15573B97D0}" srcOrd="0" destOrd="0" presId="urn:microsoft.com/office/officeart/2005/8/layout/default"/>
    <dgm:cxn modelId="{30CA6C5D-68A3-48CB-8521-10E953670A49}" type="presParOf" srcId="{7EA2291E-5FB1-4C43-BA87-B327EF8721BF}" destId="{01A7B0CE-BE8E-4009-B951-291B4A4345CF}" srcOrd="1" destOrd="0" presId="urn:microsoft.com/office/officeart/2005/8/layout/default"/>
    <dgm:cxn modelId="{5208B9F2-87D9-4BF9-8CB2-993C4C063103}" type="presParOf" srcId="{7EA2291E-5FB1-4C43-BA87-B327EF8721BF}" destId="{6DC92700-786E-4720-9F2B-ACD408990D08}" srcOrd="2" destOrd="0" presId="urn:microsoft.com/office/officeart/2005/8/layout/default"/>
    <dgm:cxn modelId="{7A893512-10A5-4B13-91D7-8B883FC22F52}" type="presParOf" srcId="{7EA2291E-5FB1-4C43-BA87-B327EF8721BF}" destId="{CB9E8520-7739-4969-9DC4-BC9DD0810108}" srcOrd="3" destOrd="0" presId="urn:microsoft.com/office/officeart/2005/8/layout/default"/>
    <dgm:cxn modelId="{5391F32A-E669-4EB3-AA49-0F09FAC903F0}" type="presParOf" srcId="{7EA2291E-5FB1-4C43-BA87-B327EF8721BF}" destId="{ECC88372-7CB1-44FE-895A-E7676880D9CE}" srcOrd="4" destOrd="0" presId="urn:microsoft.com/office/officeart/2005/8/layout/default"/>
    <dgm:cxn modelId="{10430701-8A6A-4C08-8498-718AE9402DE0}" type="presParOf" srcId="{7EA2291E-5FB1-4C43-BA87-B327EF8721BF}" destId="{FC26D2B0-B0A1-40A5-8025-CF45E957C664}" srcOrd="5" destOrd="0" presId="urn:microsoft.com/office/officeart/2005/8/layout/default"/>
    <dgm:cxn modelId="{0CC01AA2-20E5-4E9C-ACBD-CAD271D0EF6F}" type="presParOf" srcId="{7EA2291E-5FB1-4C43-BA87-B327EF8721BF}" destId="{1E6C0D1B-B819-4E27-A2EE-6398A578FA9C}" srcOrd="6" destOrd="0" presId="urn:microsoft.com/office/officeart/2005/8/layout/default"/>
    <dgm:cxn modelId="{75511DED-1267-42FE-844B-494ED605DF0F}" type="presParOf" srcId="{7EA2291E-5FB1-4C43-BA87-B327EF8721BF}" destId="{B39319C0-7C87-4C23-8466-8A8721DC145E}" srcOrd="7" destOrd="0" presId="urn:microsoft.com/office/officeart/2005/8/layout/default"/>
    <dgm:cxn modelId="{F6DDBB93-EE52-432F-90AD-BB3CE8B35E43}" type="presParOf" srcId="{7EA2291E-5FB1-4C43-BA87-B327EF8721BF}" destId="{7DBE6165-A197-4124-9EC1-B7B42C286916}" srcOrd="8" destOrd="0" presId="urn:microsoft.com/office/officeart/2005/8/layout/default"/>
    <dgm:cxn modelId="{6CCFB1D7-903E-4C0B-82C1-CE5780B1F862}" type="presParOf" srcId="{7EA2291E-5FB1-4C43-BA87-B327EF8721BF}" destId="{EDDBD58D-23C1-4A44-B888-DF63488CC5F3}" srcOrd="9" destOrd="0" presId="urn:microsoft.com/office/officeart/2005/8/layout/default"/>
    <dgm:cxn modelId="{9052A5E6-A8A2-43B7-81AA-269FA76B7927}" type="presParOf" srcId="{7EA2291E-5FB1-4C43-BA87-B327EF8721BF}" destId="{9DD0FC12-A035-46F7-8258-F0410A0975B8}" srcOrd="10" destOrd="0" presId="urn:microsoft.com/office/officeart/2005/8/layout/default"/>
    <dgm:cxn modelId="{4CC5ACF6-88E9-48D4-9C13-A366620DB2CE}" type="presParOf" srcId="{7EA2291E-5FB1-4C43-BA87-B327EF8721BF}" destId="{35FF2A65-79D9-4E9B-A7B8-734795FDFF61}" srcOrd="11" destOrd="0" presId="urn:microsoft.com/office/officeart/2005/8/layout/default"/>
    <dgm:cxn modelId="{FA1557D9-BCCB-492C-8A66-A33F54F59FA0}" type="presParOf" srcId="{7EA2291E-5FB1-4C43-BA87-B327EF8721BF}" destId="{4FCC514F-5DE8-4B69-86D8-90495916043A}" srcOrd="12" destOrd="0" presId="urn:microsoft.com/office/officeart/2005/8/layout/default"/>
    <dgm:cxn modelId="{F86A8DD6-D0D5-49F6-990F-731A5B48F3D5}" type="presParOf" srcId="{7EA2291E-5FB1-4C43-BA87-B327EF8721BF}" destId="{072E2485-4E7D-47ED-B841-1182B0967820}" srcOrd="13" destOrd="0" presId="urn:microsoft.com/office/officeart/2005/8/layout/default"/>
    <dgm:cxn modelId="{60663948-47BB-4062-B6C1-510073ECBD61}" type="presParOf" srcId="{7EA2291E-5FB1-4C43-BA87-B327EF8721BF}" destId="{6BD3086D-BF01-4610-9C0F-F7255E9A96FE}" srcOrd="14" destOrd="0" presId="urn:microsoft.com/office/officeart/2005/8/layout/default"/>
    <dgm:cxn modelId="{347D6D1D-7500-4A3A-A94A-5902E3ADD352}" type="presParOf" srcId="{7EA2291E-5FB1-4C43-BA87-B327EF8721BF}" destId="{3DFBCDCC-7FCB-4B2E-A4E4-E8293A041958}" srcOrd="15" destOrd="0" presId="urn:microsoft.com/office/officeart/2005/8/layout/default"/>
    <dgm:cxn modelId="{42E3CC75-5812-4F3B-8C89-71A6B7B2A9FF}" type="presParOf" srcId="{7EA2291E-5FB1-4C43-BA87-B327EF8721BF}" destId="{B3878E5F-A32D-4DA2-8AB5-2E52E53CA0B7}" srcOrd="16" destOrd="0" presId="urn:microsoft.com/office/officeart/2005/8/layout/default"/>
    <dgm:cxn modelId="{0775F507-6445-4298-88F4-145E2571C4E0}" type="presParOf" srcId="{7EA2291E-5FB1-4C43-BA87-B327EF8721BF}" destId="{3A4279BC-3582-4DF0-A695-9E8F58DC6850}" srcOrd="17" destOrd="0" presId="urn:microsoft.com/office/officeart/2005/8/layout/default"/>
    <dgm:cxn modelId="{B5D3902D-B577-426C-B238-AB1558D74C63}" type="presParOf" srcId="{7EA2291E-5FB1-4C43-BA87-B327EF8721BF}" destId="{A7A99DD6-DD05-4408-915A-24AAB6C378E6}" srcOrd="18" destOrd="0" presId="urn:microsoft.com/office/officeart/2005/8/layout/default"/>
    <dgm:cxn modelId="{46ED4698-CBE4-4D4D-B70A-8D7CDF74F499}" type="presParOf" srcId="{7EA2291E-5FB1-4C43-BA87-B327EF8721BF}" destId="{4821F5AB-B7B6-42DA-A4D5-84E95B5E5FFA}" srcOrd="19" destOrd="0" presId="urn:microsoft.com/office/officeart/2005/8/layout/default"/>
    <dgm:cxn modelId="{7E673C96-64E5-42A8-B68E-8C8B04AE2C9F}" type="presParOf" srcId="{7EA2291E-5FB1-4C43-BA87-B327EF8721BF}" destId="{5AE3E4E9-D69C-4102-B2C5-6772FFE22854}"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3387D2-8FBC-4281-9EFD-D0F065CDCA64}"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8404955D-B838-40AC-AF90-841CD1E3766D}">
      <dgm:prSet/>
      <dgm:spPr/>
      <dgm:t>
        <a:bodyPr/>
        <a:lstStyle/>
        <a:p>
          <a:r>
            <a:rPr lang="cs-CZ"/>
            <a:t>Radková:Cesta od sebe a k sobě“ Iniciativy rodičů dětí s autismem </a:t>
          </a:r>
          <a:endParaRPr lang="en-US"/>
        </a:p>
      </dgm:t>
    </dgm:pt>
    <dgm:pt modelId="{51453A2A-FA91-4BBF-ACBF-C8B5A70AAB06}" type="parTrans" cxnId="{B28FA8F5-44EE-4408-A443-8EFA812B8276}">
      <dgm:prSet/>
      <dgm:spPr/>
      <dgm:t>
        <a:bodyPr/>
        <a:lstStyle/>
        <a:p>
          <a:endParaRPr lang="en-US"/>
        </a:p>
      </dgm:t>
    </dgm:pt>
    <dgm:pt modelId="{95614750-2002-4FBC-9543-406098D49FA8}" type="sibTrans" cxnId="{B28FA8F5-44EE-4408-A443-8EFA812B8276}">
      <dgm:prSet/>
      <dgm:spPr/>
      <dgm:t>
        <a:bodyPr/>
        <a:lstStyle/>
        <a:p>
          <a:endParaRPr lang="en-US"/>
        </a:p>
      </dgm:t>
    </dgm:pt>
    <dgm:pt modelId="{01E60FEA-4B2F-4B9D-8E14-9C20778E67E6}">
      <dgm:prSet/>
      <dgm:spPr/>
      <dgm:t>
        <a:bodyPr/>
        <a:lstStyle/>
        <a:p>
          <a:r>
            <a:rPr lang="cs-CZ"/>
            <a:t>Navrátilová: Odhalená nevěra jako zátěžová situace rodinných vztahů </a:t>
          </a:r>
          <a:endParaRPr lang="en-US"/>
        </a:p>
      </dgm:t>
    </dgm:pt>
    <dgm:pt modelId="{152E8125-11CD-4FF9-9721-AC99B5411D6C}" type="parTrans" cxnId="{F5F59FFF-EFCE-444C-AFED-F3E5B17EA089}">
      <dgm:prSet/>
      <dgm:spPr/>
      <dgm:t>
        <a:bodyPr/>
        <a:lstStyle/>
        <a:p>
          <a:endParaRPr lang="en-US"/>
        </a:p>
      </dgm:t>
    </dgm:pt>
    <dgm:pt modelId="{AF13A454-1064-4600-81CC-076E8ECC3438}" type="sibTrans" cxnId="{F5F59FFF-EFCE-444C-AFED-F3E5B17EA089}">
      <dgm:prSet/>
      <dgm:spPr/>
      <dgm:t>
        <a:bodyPr/>
        <a:lstStyle/>
        <a:p>
          <a:endParaRPr lang="en-US"/>
        </a:p>
      </dgm:t>
    </dgm:pt>
    <dgm:pt modelId="{774E8417-24C8-49C8-80E3-F7CEA164BE66}">
      <dgm:prSet/>
      <dgm:spPr/>
      <dgm:t>
        <a:bodyPr/>
        <a:lstStyle/>
        <a:p>
          <a:r>
            <a:rPr lang="cs-CZ"/>
            <a:t>Boháčková: Terénní sociální práce s rodinami ohroženými sociálním vyloučením</a:t>
          </a:r>
          <a:br>
            <a:rPr lang="cs-CZ"/>
          </a:br>
          <a:r>
            <a:rPr lang="cs-CZ"/>
            <a:t>v blanenském regionu </a:t>
          </a:r>
          <a:endParaRPr lang="en-US"/>
        </a:p>
      </dgm:t>
    </dgm:pt>
    <dgm:pt modelId="{200A1FBE-8BE0-4D86-A8DE-4EBA90F05FBA}" type="parTrans" cxnId="{635EE9E6-B2A0-4E12-9427-86C8EE0D296B}">
      <dgm:prSet/>
      <dgm:spPr/>
      <dgm:t>
        <a:bodyPr/>
        <a:lstStyle/>
        <a:p>
          <a:endParaRPr lang="en-US"/>
        </a:p>
      </dgm:t>
    </dgm:pt>
    <dgm:pt modelId="{E92FC03E-70EB-413D-A1EF-133A87BA04F7}" type="sibTrans" cxnId="{635EE9E6-B2A0-4E12-9427-86C8EE0D296B}">
      <dgm:prSet/>
      <dgm:spPr/>
      <dgm:t>
        <a:bodyPr/>
        <a:lstStyle/>
        <a:p>
          <a:endParaRPr lang="en-US"/>
        </a:p>
      </dgm:t>
    </dgm:pt>
    <dgm:pt modelId="{12D9874E-5338-4F66-93A7-FE9AA22DCB3A}">
      <dgm:prSet/>
      <dgm:spPr/>
      <dgm:t>
        <a:bodyPr/>
        <a:lstStyle/>
        <a:p>
          <a:r>
            <a:rPr lang="cs-CZ"/>
            <a:t>Malenovská: Pozitiva a negativa kontaktů dítěte v pěstounské péči se svou biologickou rodinou </a:t>
          </a:r>
          <a:endParaRPr lang="en-US"/>
        </a:p>
      </dgm:t>
    </dgm:pt>
    <dgm:pt modelId="{B58600D5-F081-4F62-92CE-738998EC5674}" type="parTrans" cxnId="{D9C34182-31E4-4156-BB96-2588489F0A96}">
      <dgm:prSet/>
      <dgm:spPr/>
      <dgm:t>
        <a:bodyPr/>
        <a:lstStyle/>
        <a:p>
          <a:endParaRPr lang="en-US"/>
        </a:p>
      </dgm:t>
    </dgm:pt>
    <dgm:pt modelId="{3DB216C0-26CF-40A6-8817-1CEF495D850A}" type="sibTrans" cxnId="{D9C34182-31E4-4156-BB96-2588489F0A96}">
      <dgm:prSet/>
      <dgm:spPr/>
      <dgm:t>
        <a:bodyPr/>
        <a:lstStyle/>
        <a:p>
          <a:endParaRPr lang="en-US"/>
        </a:p>
      </dgm:t>
    </dgm:pt>
    <dgm:pt modelId="{9E66C1E2-4EBD-42D6-81B6-C2BC535DEE9D}">
      <dgm:prSet/>
      <dgm:spPr/>
      <dgm:t>
        <a:bodyPr/>
        <a:lstStyle/>
        <a:p>
          <a:r>
            <a:rPr lang="cs-CZ"/>
            <a:t>Vančurová: Přesahy profesionálního vztahu s klientem do života sociálního pracovníka </a:t>
          </a:r>
          <a:endParaRPr lang="en-US"/>
        </a:p>
      </dgm:t>
    </dgm:pt>
    <dgm:pt modelId="{74A81736-5640-43D0-863D-F1ECBBCFDFD4}" type="parTrans" cxnId="{0C0F44F7-4DE6-4354-9FFA-7DF992B70F95}">
      <dgm:prSet/>
      <dgm:spPr/>
      <dgm:t>
        <a:bodyPr/>
        <a:lstStyle/>
        <a:p>
          <a:endParaRPr lang="en-US"/>
        </a:p>
      </dgm:t>
    </dgm:pt>
    <dgm:pt modelId="{CBFCD60D-0963-442E-9E6D-A43058CDBDE2}" type="sibTrans" cxnId="{0C0F44F7-4DE6-4354-9FFA-7DF992B70F95}">
      <dgm:prSet/>
      <dgm:spPr/>
      <dgm:t>
        <a:bodyPr/>
        <a:lstStyle/>
        <a:p>
          <a:endParaRPr lang="en-US"/>
        </a:p>
      </dgm:t>
    </dgm:pt>
    <dgm:pt modelId="{8147F429-FAC9-455A-B826-51D61FDA6E2B}">
      <dgm:prSet/>
      <dgm:spPr/>
      <dgm:t>
        <a:bodyPr/>
        <a:lstStyle/>
        <a:p>
          <a:r>
            <a:rPr lang="cs-CZ"/>
            <a:t>Dubová: Rasistické projevy na síti Facebook </a:t>
          </a:r>
          <a:endParaRPr lang="en-US"/>
        </a:p>
      </dgm:t>
    </dgm:pt>
    <dgm:pt modelId="{023D46D7-FBE5-46B9-84E3-3CFE82F01073}" type="parTrans" cxnId="{1881D096-F784-4D6A-B176-30D3D95CEFB3}">
      <dgm:prSet/>
      <dgm:spPr/>
      <dgm:t>
        <a:bodyPr/>
        <a:lstStyle/>
        <a:p>
          <a:endParaRPr lang="en-US"/>
        </a:p>
      </dgm:t>
    </dgm:pt>
    <dgm:pt modelId="{58EAA174-6CE5-481A-81AD-E97B19E7065B}" type="sibTrans" cxnId="{1881D096-F784-4D6A-B176-30D3D95CEFB3}">
      <dgm:prSet/>
      <dgm:spPr/>
      <dgm:t>
        <a:bodyPr/>
        <a:lstStyle/>
        <a:p>
          <a:endParaRPr lang="en-US"/>
        </a:p>
      </dgm:t>
    </dgm:pt>
    <dgm:pt modelId="{23C5E61E-7A16-48A0-AA07-9A7BCB570FBE}">
      <dgm:prSet/>
      <dgm:spPr/>
      <dgm:t>
        <a:bodyPr/>
        <a:lstStyle/>
        <a:p>
          <a:r>
            <a:rPr lang="cs-CZ"/>
            <a:t>Štěpánková: Odraz v zrcadle anebo asistent pedagoga v praxi</a:t>
          </a:r>
          <a:endParaRPr lang="en-US"/>
        </a:p>
      </dgm:t>
    </dgm:pt>
    <dgm:pt modelId="{0785EE8F-E104-431E-A418-AB0B982A74F5}" type="parTrans" cxnId="{FAD2C66B-766F-4A3E-85FE-CA4F439415BF}">
      <dgm:prSet/>
      <dgm:spPr/>
      <dgm:t>
        <a:bodyPr/>
        <a:lstStyle/>
        <a:p>
          <a:endParaRPr lang="en-US"/>
        </a:p>
      </dgm:t>
    </dgm:pt>
    <dgm:pt modelId="{448164E6-1400-4984-BDE4-A1A28BA47609}" type="sibTrans" cxnId="{FAD2C66B-766F-4A3E-85FE-CA4F439415BF}">
      <dgm:prSet/>
      <dgm:spPr/>
      <dgm:t>
        <a:bodyPr/>
        <a:lstStyle/>
        <a:p>
          <a:endParaRPr lang="en-US"/>
        </a:p>
      </dgm:t>
    </dgm:pt>
    <dgm:pt modelId="{0FA68051-D4C8-4BA9-93FC-B084965A1FF7}" type="pres">
      <dgm:prSet presAssocID="{753387D2-8FBC-4281-9EFD-D0F065CDCA64}" presName="diagram" presStyleCnt="0">
        <dgm:presLayoutVars>
          <dgm:dir/>
          <dgm:resizeHandles val="exact"/>
        </dgm:presLayoutVars>
      </dgm:prSet>
      <dgm:spPr/>
    </dgm:pt>
    <dgm:pt modelId="{66309EA2-5C63-45AB-B509-025736CC7A5B}" type="pres">
      <dgm:prSet presAssocID="{8404955D-B838-40AC-AF90-841CD1E3766D}" presName="node" presStyleLbl="node1" presStyleIdx="0" presStyleCnt="7">
        <dgm:presLayoutVars>
          <dgm:bulletEnabled val="1"/>
        </dgm:presLayoutVars>
      </dgm:prSet>
      <dgm:spPr/>
    </dgm:pt>
    <dgm:pt modelId="{BECD497D-6F89-4BC3-A9AF-D4799220A323}" type="pres">
      <dgm:prSet presAssocID="{95614750-2002-4FBC-9543-406098D49FA8}" presName="sibTrans" presStyleCnt="0"/>
      <dgm:spPr/>
    </dgm:pt>
    <dgm:pt modelId="{D87C3BDA-1D11-40D6-A15F-F48F19D78366}" type="pres">
      <dgm:prSet presAssocID="{01E60FEA-4B2F-4B9D-8E14-9C20778E67E6}" presName="node" presStyleLbl="node1" presStyleIdx="1" presStyleCnt="7">
        <dgm:presLayoutVars>
          <dgm:bulletEnabled val="1"/>
        </dgm:presLayoutVars>
      </dgm:prSet>
      <dgm:spPr/>
    </dgm:pt>
    <dgm:pt modelId="{1C6C884D-1459-4B0F-8BFD-1AD9BA82544E}" type="pres">
      <dgm:prSet presAssocID="{AF13A454-1064-4600-81CC-076E8ECC3438}" presName="sibTrans" presStyleCnt="0"/>
      <dgm:spPr/>
    </dgm:pt>
    <dgm:pt modelId="{C54860DA-0B23-4441-A8CB-7455627B3687}" type="pres">
      <dgm:prSet presAssocID="{774E8417-24C8-49C8-80E3-F7CEA164BE66}" presName="node" presStyleLbl="node1" presStyleIdx="2" presStyleCnt="7">
        <dgm:presLayoutVars>
          <dgm:bulletEnabled val="1"/>
        </dgm:presLayoutVars>
      </dgm:prSet>
      <dgm:spPr/>
    </dgm:pt>
    <dgm:pt modelId="{3CE05360-166B-4FD4-90C6-8D58FDFE107D}" type="pres">
      <dgm:prSet presAssocID="{E92FC03E-70EB-413D-A1EF-133A87BA04F7}" presName="sibTrans" presStyleCnt="0"/>
      <dgm:spPr/>
    </dgm:pt>
    <dgm:pt modelId="{D36CB006-6F02-4AA4-8F58-03C3A1848510}" type="pres">
      <dgm:prSet presAssocID="{12D9874E-5338-4F66-93A7-FE9AA22DCB3A}" presName="node" presStyleLbl="node1" presStyleIdx="3" presStyleCnt="7">
        <dgm:presLayoutVars>
          <dgm:bulletEnabled val="1"/>
        </dgm:presLayoutVars>
      </dgm:prSet>
      <dgm:spPr/>
    </dgm:pt>
    <dgm:pt modelId="{DFFFBCF6-7345-4F49-87FD-255A8A9D8612}" type="pres">
      <dgm:prSet presAssocID="{3DB216C0-26CF-40A6-8817-1CEF495D850A}" presName="sibTrans" presStyleCnt="0"/>
      <dgm:spPr/>
    </dgm:pt>
    <dgm:pt modelId="{49652101-170C-4129-86A8-DE323AC01EBA}" type="pres">
      <dgm:prSet presAssocID="{9E66C1E2-4EBD-42D6-81B6-C2BC535DEE9D}" presName="node" presStyleLbl="node1" presStyleIdx="4" presStyleCnt="7">
        <dgm:presLayoutVars>
          <dgm:bulletEnabled val="1"/>
        </dgm:presLayoutVars>
      </dgm:prSet>
      <dgm:spPr/>
    </dgm:pt>
    <dgm:pt modelId="{94B5994B-54FA-4ABA-9FF7-0CF2842B94D5}" type="pres">
      <dgm:prSet presAssocID="{CBFCD60D-0963-442E-9E6D-A43058CDBDE2}" presName="sibTrans" presStyleCnt="0"/>
      <dgm:spPr/>
    </dgm:pt>
    <dgm:pt modelId="{1E135C9E-8F04-4410-9FD4-CB31E5769EEB}" type="pres">
      <dgm:prSet presAssocID="{8147F429-FAC9-455A-B826-51D61FDA6E2B}" presName="node" presStyleLbl="node1" presStyleIdx="5" presStyleCnt="7">
        <dgm:presLayoutVars>
          <dgm:bulletEnabled val="1"/>
        </dgm:presLayoutVars>
      </dgm:prSet>
      <dgm:spPr/>
    </dgm:pt>
    <dgm:pt modelId="{E853752C-3AEE-40BE-8E70-9B4FB73F7AAF}" type="pres">
      <dgm:prSet presAssocID="{58EAA174-6CE5-481A-81AD-E97B19E7065B}" presName="sibTrans" presStyleCnt="0"/>
      <dgm:spPr/>
    </dgm:pt>
    <dgm:pt modelId="{C7537F2C-5D9C-417E-A1E9-E4874C18F729}" type="pres">
      <dgm:prSet presAssocID="{23C5E61E-7A16-48A0-AA07-9A7BCB570FBE}" presName="node" presStyleLbl="node1" presStyleIdx="6" presStyleCnt="7">
        <dgm:presLayoutVars>
          <dgm:bulletEnabled val="1"/>
        </dgm:presLayoutVars>
      </dgm:prSet>
      <dgm:spPr/>
    </dgm:pt>
  </dgm:ptLst>
  <dgm:cxnLst>
    <dgm:cxn modelId="{2D0FEA2A-7421-491C-9313-3D4ED379577D}" type="presOf" srcId="{8147F429-FAC9-455A-B826-51D61FDA6E2B}" destId="{1E135C9E-8F04-4410-9FD4-CB31E5769EEB}" srcOrd="0" destOrd="0" presId="urn:microsoft.com/office/officeart/2005/8/layout/default"/>
    <dgm:cxn modelId="{348FE62D-B138-4EE9-9359-046A04CAEE50}" type="presOf" srcId="{23C5E61E-7A16-48A0-AA07-9A7BCB570FBE}" destId="{C7537F2C-5D9C-417E-A1E9-E4874C18F729}" srcOrd="0" destOrd="0" presId="urn:microsoft.com/office/officeart/2005/8/layout/default"/>
    <dgm:cxn modelId="{DCDC6960-8E34-439A-9D43-FC48710A29AE}" type="presOf" srcId="{8404955D-B838-40AC-AF90-841CD1E3766D}" destId="{66309EA2-5C63-45AB-B509-025736CC7A5B}" srcOrd="0" destOrd="0" presId="urn:microsoft.com/office/officeart/2005/8/layout/default"/>
    <dgm:cxn modelId="{A9AB0047-3FD7-4F92-BFFD-55680F0B17BF}" type="presOf" srcId="{9E66C1E2-4EBD-42D6-81B6-C2BC535DEE9D}" destId="{49652101-170C-4129-86A8-DE323AC01EBA}" srcOrd="0" destOrd="0" presId="urn:microsoft.com/office/officeart/2005/8/layout/default"/>
    <dgm:cxn modelId="{FAD2C66B-766F-4A3E-85FE-CA4F439415BF}" srcId="{753387D2-8FBC-4281-9EFD-D0F065CDCA64}" destId="{23C5E61E-7A16-48A0-AA07-9A7BCB570FBE}" srcOrd="6" destOrd="0" parTransId="{0785EE8F-E104-431E-A418-AB0B982A74F5}" sibTransId="{448164E6-1400-4984-BDE4-A1A28BA47609}"/>
    <dgm:cxn modelId="{58D6E06E-0624-4C49-B7B2-BDF301513321}" type="presOf" srcId="{12D9874E-5338-4F66-93A7-FE9AA22DCB3A}" destId="{D36CB006-6F02-4AA4-8F58-03C3A1848510}" srcOrd="0" destOrd="0" presId="urn:microsoft.com/office/officeart/2005/8/layout/default"/>
    <dgm:cxn modelId="{48F54A74-D07D-49D2-9854-56C7DB3F18F3}" type="presOf" srcId="{774E8417-24C8-49C8-80E3-F7CEA164BE66}" destId="{C54860DA-0B23-4441-A8CB-7455627B3687}" srcOrd="0" destOrd="0" presId="urn:microsoft.com/office/officeart/2005/8/layout/default"/>
    <dgm:cxn modelId="{D9C34182-31E4-4156-BB96-2588489F0A96}" srcId="{753387D2-8FBC-4281-9EFD-D0F065CDCA64}" destId="{12D9874E-5338-4F66-93A7-FE9AA22DCB3A}" srcOrd="3" destOrd="0" parTransId="{B58600D5-F081-4F62-92CE-738998EC5674}" sibTransId="{3DB216C0-26CF-40A6-8817-1CEF495D850A}"/>
    <dgm:cxn modelId="{115C8596-25EC-4749-85AA-9808C0442F84}" type="presOf" srcId="{01E60FEA-4B2F-4B9D-8E14-9C20778E67E6}" destId="{D87C3BDA-1D11-40D6-A15F-F48F19D78366}" srcOrd="0" destOrd="0" presId="urn:microsoft.com/office/officeart/2005/8/layout/default"/>
    <dgm:cxn modelId="{1881D096-F784-4D6A-B176-30D3D95CEFB3}" srcId="{753387D2-8FBC-4281-9EFD-D0F065CDCA64}" destId="{8147F429-FAC9-455A-B826-51D61FDA6E2B}" srcOrd="5" destOrd="0" parTransId="{023D46D7-FBE5-46B9-84E3-3CFE82F01073}" sibTransId="{58EAA174-6CE5-481A-81AD-E97B19E7065B}"/>
    <dgm:cxn modelId="{F664A8AE-8621-464D-BA5E-E7E6AABC95B6}" type="presOf" srcId="{753387D2-8FBC-4281-9EFD-D0F065CDCA64}" destId="{0FA68051-D4C8-4BA9-93FC-B084965A1FF7}" srcOrd="0" destOrd="0" presId="urn:microsoft.com/office/officeart/2005/8/layout/default"/>
    <dgm:cxn modelId="{635EE9E6-B2A0-4E12-9427-86C8EE0D296B}" srcId="{753387D2-8FBC-4281-9EFD-D0F065CDCA64}" destId="{774E8417-24C8-49C8-80E3-F7CEA164BE66}" srcOrd="2" destOrd="0" parTransId="{200A1FBE-8BE0-4D86-A8DE-4EBA90F05FBA}" sibTransId="{E92FC03E-70EB-413D-A1EF-133A87BA04F7}"/>
    <dgm:cxn modelId="{B28FA8F5-44EE-4408-A443-8EFA812B8276}" srcId="{753387D2-8FBC-4281-9EFD-D0F065CDCA64}" destId="{8404955D-B838-40AC-AF90-841CD1E3766D}" srcOrd="0" destOrd="0" parTransId="{51453A2A-FA91-4BBF-ACBF-C8B5A70AAB06}" sibTransId="{95614750-2002-4FBC-9543-406098D49FA8}"/>
    <dgm:cxn modelId="{0C0F44F7-4DE6-4354-9FFA-7DF992B70F95}" srcId="{753387D2-8FBC-4281-9EFD-D0F065CDCA64}" destId="{9E66C1E2-4EBD-42D6-81B6-C2BC535DEE9D}" srcOrd="4" destOrd="0" parTransId="{74A81736-5640-43D0-863D-F1ECBBCFDFD4}" sibTransId="{CBFCD60D-0963-442E-9E6D-A43058CDBDE2}"/>
    <dgm:cxn modelId="{F5F59FFF-EFCE-444C-AFED-F3E5B17EA089}" srcId="{753387D2-8FBC-4281-9EFD-D0F065CDCA64}" destId="{01E60FEA-4B2F-4B9D-8E14-9C20778E67E6}" srcOrd="1" destOrd="0" parTransId="{152E8125-11CD-4FF9-9721-AC99B5411D6C}" sibTransId="{AF13A454-1064-4600-81CC-076E8ECC3438}"/>
    <dgm:cxn modelId="{FA9AE476-CC3E-46C0-88FB-66A4984A1798}" type="presParOf" srcId="{0FA68051-D4C8-4BA9-93FC-B084965A1FF7}" destId="{66309EA2-5C63-45AB-B509-025736CC7A5B}" srcOrd="0" destOrd="0" presId="urn:microsoft.com/office/officeart/2005/8/layout/default"/>
    <dgm:cxn modelId="{2457C993-E7BB-4BF6-90F5-318852C4A4C4}" type="presParOf" srcId="{0FA68051-D4C8-4BA9-93FC-B084965A1FF7}" destId="{BECD497D-6F89-4BC3-A9AF-D4799220A323}" srcOrd="1" destOrd="0" presId="urn:microsoft.com/office/officeart/2005/8/layout/default"/>
    <dgm:cxn modelId="{BBFD05AB-D3FC-4630-A50B-E55FD4B2FAE9}" type="presParOf" srcId="{0FA68051-D4C8-4BA9-93FC-B084965A1FF7}" destId="{D87C3BDA-1D11-40D6-A15F-F48F19D78366}" srcOrd="2" destOrd="0" presId="urn:microsoft.com/office/officeart/2005/8/layout/default"/>
    <dgm:cxn modelId="{5595E7C7-7E84-4C85-8546-2882C2A8F53C}" type="presParOf" srcId="{0FA68051-D4C8-4BA9-93FC-B084965A1FF7}" destId="{1C6C884D-1459-4B0F-8BFD-1AD9BA82544E}" srcOrd="3" destOrd="0" presId="urn:microsoft.com/office/officeart/2005/8/layout/default"/>
    <dgm:cxn modelId="{AA88DE58-BFC1-43F4-91F2-41AE0EEC11D7}" type="presParOf" srcId="{0FA68051-D4C8-4BA9-93FC-B084965A1FF7}" destId="{C54860DA-0B23-4441-A8CB-7455627B3687}" srcOrd="4" destOrd="0" presId="urn:microsoft.com/office/officeart/2005/8/layout/default"/>
    <dgm:cxn modelId="{0B13D606-28E6-4FE4-AF81-0A8020027902}" type="presParOf" srcId="{0FA68051-D4C8-4BA9-93FC-B084965A1FF7}" destId="{3CE05360-166B-4FD4-90C6-8D58FDFE107D}" srcOrd="5" destOrd="0" presId="urn:microsoft.com/office/officeart/2005/8/layout/default"/>
    <dgm:cxn modelId="{A947CB61-6D46-4238-ABB3-07B82EAAF5D3}" type="presParOf" srcId="{0FA68051-D4C8-4BA9-93FC-B084965A1FF7}" destId="{D36CB006-6F02-4AA4-8F58-03C3A1848510}" srcOrd="6" destOrd="0" presId="urn:microsoft.com/office/officeart/2005/8/layout/default"/>
    <dgm:cxn modelId="{77CE6B11-8F4E-4FF1-B60F-3BD3E4B28192}" type="presParOf" srcId="{0FA68051-D4C8-4BA9-93FC-B084965A1FF7}" destId="{DFFFBCF6-7345-4F49-87FD-255A8A9D8612}" srcOrd="7" destOrd="0" presId="urn:microsoft.com/office/officeart/2005/8/layout/default"/>
    <dgm:cxn modelId="{3CF70B97-6FEB-4B57-B993-4149E3FEA660}" type="presParOf" srcId="{0FA68051-D4C8-4BA9-93FC-B084965A1FF7}" destId="{49652101-170C-4129-86A8-DE323AC01EBA}" srcOrd="8" destOrd="0" presId="urn:microsoft.com/office/officeart/2005/8/layout/default"/>
    <dgm:cxn modelId="{A92CBEBA-0394-4E4C-B7B1-513A33562F16}" type="presParOf" srcId="{0FA68051-D4C8-4BA9-93FC-B084965A1FF7}" destId="{94B5994B-54FA-4ABA-9FF7-0CF2842B94D5}" srcOrd="9" destOrd="0" presId="urn:microsoft.com/office/officeart/2005/8/layout/default"/>
    <dgm:cxn modelId="{9870D5DF-4E8F-4FBD-A5F1-E7408327440F}" type="presParOf" srcId="{0FA68051-D4C8-4BA9-93FC-B084965A1FF7}" destId="{1E135C9E-8F04-4410-9FD4-CB31E5769EEB}" srcOrd="10" destOrd="0" presId="urn:microsoft.com/office/officeart/2005/8/layout/default"/>
    <dgm:cxn modelId="{448BEAE9-FC02-40C5-A85E-6060C6C4F4A9}" type="presParOf" srcId="{0FA68051-D4C8-4BA9-93FC-B084965A1FF7}" destId="{E853752C-3AEE-40BE-8E70-9B4FB73F7AAF}" srcOrd="11" destOrd="0" presId="urn:microsoft.com/office/officeart/2005/8/layout/default"/>
    <dgm:cxn modelId="{9693AAEF-558F-4FE2-ADD9-1F207F6023AF}" type="presParOf" srcId="{0FA68051-D4C8-4BA9-93FC-B084965A1FF7}" destId="{C7537F2C-5D9C-417E-A1E9-E4874C18F72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35CC87-2F7D-4F56-8788-A890533C869E}" type="doc">
      <dgm:prSet loTypeId="urn:microsoft.com/office/officeart/2005/8/layout/default" loCatId="list" qsTypeId="urn:microsoft.com/office/officeart/2005/8/quickstyle/simple5" qsCatId="simple" csTypeId="urn:microsoft.com/office/officeart/2005/8/colors/accent2_2" csCatId="accent2"/>
      <dgm:spPr/>
      <dgm:t>
        <a:bodyPr/>
        <a:lstStyle/>
        <a:p>
          <a:endParaRPr lang="en-US"/>
        </a:p>
      </dgm:t>
    </dgm:pt>
    <dgm:pt modelId="{A6C32098-827F-42D8-A9BA-E9E260835CB2}">
      <dgm:prSet/>
      <dgm:spPr/>
      <dgm:t>
        <a:bodyPr/>
        <a:lstStyle/>
        <a:p>
          <a:r>
            <a:rPr lang="cs-CZ"/>
            <a:t>Dufková: Psycholog ve škole aneb pomoc pro všechny</a:t>
          </a:r>
          <a:endParaRPr lang="en-US"/>
        </a:p>
      </dgm:t>
    </dgm:pt>
    <dgm:pt modelId="{F0E9F80B-E2B1-4F2A-9E53-0F0918A8FFBD}" type="parTrans" cxnId="{254E170A-9255-43B0-9B40-B65F91715FE6}">
      <dgm:prSet/>
      <dgm:spPr/>
      <dgm:t>
        <a:bodyPr/>
        <a:lstStyle/>
        <a:p>
          <a:endParaRPr lang="en-US"/>
        </a:p>
      </dgm:t>
    </dgm:pt>
    <dgm:pt modelId="{355295E5-6538-469D-BBAC-EEAD5B8B69CF}" type="sibTrans" cxnId="{254E170A-9255-43B0-9B40-B65F91715FE6}">
      <dgm:prSet/>
      <dgm:spPr/>
      <dgm:t>
        <a:bodyPr/>
        <a:lstStyle/>
        <a:p>
          <a:endParaRPr lang="en-US"/>
        </a:p>
      </dgm:t>
    </dgm:pt>
    <dgm:pt modelId="{CDDEE0C9-F963-4802-822D-EEBC77C73F10}">
      <dgm:prSet/>
      <dgm:spPr/>
      <dgm:t>
        <a:bodyPr/>
        <a:lstStyle/>
        <a:p>
          <a:r>
            <a:rPr lang="cs-CZ"/>
            <a:t>Ďulíková: V kontrastu předsudků a vstřícnosti aneb Romové ve výpovědích většinové společnosti</a:t>
          </a:r>
          <a:endParaRPr lang="en-US"/>
        </a:p>
      </dgm:t>
    </dgm:pt>
    <dgm:pt modelId="{14FA4601-038E-4C21-95C8-9FB77E4E9A3F}" type="parTrans" cxnId="{4C84FAD8-AB74-4B83-AD9B-567BAC00A353}">
      <dgm:prSet/>
      <dgm:spPr/>
      <dgm:t>
        <a:bodyPr/>
        <a:lstStyle/>
        <a:p>
          <a:endParaRPr lang="en-US"/>
        </a:p>
      </dgm:t>
    </dgm:pt>
    <dgm:pt modelId="{78C5706C-1539-4798-B33C-BED3FF61B22A}" type="sibTrans" cxnId="{4C84FAD8-AB74-4B83-AD9B-567BAC00A353}">
      <dgm:prSet/>
      <dgm:spPr/>
      <dgm:t>
        <a:bodyPr/>
        <a:lstStyle/>
        <a:p>
          <a:endParaRPr lang="en-US"/>
        </a:p>
      </dgm:t>
    </dgm:pt>
    <dgm:pt modelId="{07DE691C-52DF-4E10-A0DA-846E011B24C4}">
      <dgm:prSet/>
      <dgm:spPr/>
      <dgm:t>
        <a:bodyPr/>
        <a:lstStyle/>
        <a:p>
          <a:r>
            <a:rPr lang="cs-CZ"/>
            <a:t>Faldíková: Asistovaný porod doma – ano nebo ne, a je zde možnost volby?</a:t>
          </a:r>
          <a:endParaRPr lang="en-US"/>
        </a:p>
      </dgm:t>
    </dgm:pt>
    <dgm:pt modelId="{05C8AB28-3505-4EF0-B636-909E1864C867}" type="parTrans" cxnId="{C8EEE1DE-D876-4428-85CD-2D9A3F214FC7}">
      <dgm:prSet/>
      <dgm:spPr/>
      <dgm:t>
        <a:bodyPr/>
        <a:lstStyle/>
        <a:p>
          <a:endParaRPr lang="en-US"/>
        </a:p>
      </dgm:t>
    </dgm:pt>
    <dgm:pt modelId="{CD064FB8-BC70-4B33-A27E-8E0AAD10395F}" type="sibTrans" cxnId="{C8EEE1DE-D876-4428-85CD-2D9A3F214FC7}">
      <dgm:prSet/>
      <dgm:spPr/>
      <dgm:t>
        <a:bodyPr/>
        <a:lstStyle/>
        <a:p>
          <a:endParaRPr lang="en-US"/>
        </a:p>
      </dgm:t>
    </dgm:pt>
    <dgm:pt modelId="{96AAA2AB-90E5-4408-8EA2-D8F0C7DEAB13}">
      <dgm:prSet/>
      <dgm:spPr/>
      <dgm:t>
        <a:bodyPr/>
        <a:lstStyle/>
        <a:p>
          <a:r>
            <a:rPr lang="cs-CZ"/>
            <a:t>Grunová: Partnerky odsouzených a jejich těžké životní situace</a:t>
          </a:r>
          <a:endParaRPr lang="en-US"/>
        </a:p>
      </dgm:t>
    </dgm:pt>
    <dgm:pt modelId="{5268905D-8B81-4267-83F8-51E6BEAE7F2D}" type="parTrans" cxnId="{07EF4230-6285-44B4-831F-627D1FDEDEE2}">
      <dgm:prSet/>
      <dgm:spPr/>
      <dgm:t>
        <a:bodyPr/>
        <a:lstStyle/>
        <a:p>
          <a:endParaRPr lang="en-US"/>
        </a:p>
      </dgm:t>
    </dgm:pt>
    <dgm:pt modelId="{FABA0060-9A79-4667-8708-1505229EB495}" type="sibTrans" cxnId="{07EF4230-6285-44B4-831F-627D1FDEDEE2}">
      <dgm:prSet/>
      <dgm:spPr/>
      <dgm:t>
        <a:bodyPr/>
        <a:lstStyle/>
        <a:p>
          <a:endParaRPr lang="en-US"/>
        </a:p>
      </dgm:t>
    </dgm:pt>
    <dgm:pt modelId="{36E6AFD1-6A34-4E9E-9CC8-7BEA0BD34974}">
      <dgm:prSet/>
      <dgm:spPr/>
      <dgm:t>
        <a:bodyPr/>
        <a:lstStyle/>
        <a:p>
          <a:r>
            <a:rPr lang="cs-CZ"/>
            <a:t>Hlucháň: Problematické sociální prostředí jako možná příčina vzniku drogové závislosti</a:t>
          </a:r>
          <a:endParaRPr lang="en-US"/>
        </a:p>
      </dgm:t>
    </dgm:pt>
    <dgm:pt modelId="{823E7601-8EBA-4B7D-99C8-E3C8AF97C41B}" type="parTrans" cxnId="{6E410B29-4B31-4287-AD26-08EF1FFFBE45}">
      <dgm:prSet/>
      <dgm:spPr/>
      <dgm:t>
        <a:bodyPr/>
        <a:lstStyle/>
        <a:p>
          <a:endParaRPr lang="en-US"/>
        </a:p>
      </dgm:t>
    </dgm:pt>
    <dgm:pt modelId="{F1C6862D-E9D1-40C5-A3F6-3D5DF2807B45}" type="sibTrans" cxnId="{6E410B29-4B31-4287-AD26-08EF1FFFBE45}">
      <dgm:prSet/>
      <dgm:spPr/>
      <dgm:t>
        <a:bodyPr/>
        <a:lstStyle/>
        <a:p>
          <a:endParaRPr lang="en-US"/>
        </a:p>
      </dgm:t>
    </dgm:pt>
    <dgm:pt modelId="{9737E95F-AF6E-4452-B1B6-46EC99FD12BF}">
      <dgm:prSet/>
      <dgm:spPr/>
      <dgm:t>
        <a:bodyPr/>
        <a:lstStyle/>
        <a:p>
          <a:r>
            <a:rPr lang="cs-CZ"/>
            <a:t>Hřebíčková: Tetou v Klokánku aneb Život mezi dvěma rodinami</a:t>
          </a:r>
          <a:endParaRPr lang="en-US"/>
        </a:p>
      </dgm:t>
    </dgm:pt>
    <dgm:pt modelId="{92974E06-8541-4E32-A666-317821F27296}" type="parTrans" cxnId="{780C30B0-5C1E-4339-9189-A4971E2D3DD3}">
      <dgm:prSet/>
      <dgm:spPr/>
      <dgm:t>
        <a:bodyPr/>
        <a:lstStyle/>
        <a:p>
          <a:endParaRPr lang="en-US"/>
        </a:p>
      </dgm:t>
    </dgm:pt>
    <dgm:pt modelId="{BE0EB39E-892D-4EBD-8834-EE91152690CD}" type="sibTrans" cxnId="{780C30B0-5C1E-4339-9189-A4971E2D3DD3}">
      <dgm:prSet/>
      <dgm:spPr/>
      <dgm:t>
        <a:bodyPr/>
        <a:lstStyle/>
        <a:p>
          <a:endParaRPr lang="en-US"/>
        </a:p>
      </dgm:t>
    </dgm:pt>
    <dgm:pt modelId="{0FCAE185-EED2-430D-8E3F-EA00C58B6FA1}">
      <dgm:prSet/>
      <dgm:spPr/>
      <dgm:t>
        <a:bodyPr/>
        <a:lstStyle/>
        <a:p>
          <a:r>
            <a:rPr lang="cs-CZ"/>
            <a:t>Krejčí: Canisterapie jako součást aktivizace seniorů</a:t>
          </a:r>
          <a:endParaRPr lang="en-US"/>
        </a:p>
      </dgm:t>
    </dgm:pt>
    <dgm:pt modelId="{D637925F-B026-4B82-ABE9-CB215BD17F30}" type="parTrans" cxnId="{6EFE0EA0-209C-412D-A8D2-CD97840ABE28}">
      <dgm:prSet/>
      <dgm:spPr/>
      <dgm:t>
        <a:bodyPr/>
        <a:lstStyle/>
        <a:p>
          <a:endParaRPr lang="en-US"/>
        </a:p>
      </dgm:t>
    </dgm:pt>
    <dgm:pt modelId="{0CFC1287-7C0D-4A60-AD0C-A7623DAC1331}" type="sibTrans" cxnId="{6EFE0EA0-209C-412D-A8D2-CD97840ABE28}">
      <dgm:prSet/>
      <dgm:spPr/>
      <dgm:t>
        <a:bodyPr/>
        <a:lstStyle/>
        <a:p>
          <a:endParaRPr lang="en-US"/>
        </a:p>
      </dgm:t>
    </dgm:pt>
    <dgm:pt modelId="{245ED06E-ADA7-4DC2-97D3-3BB21D3D8A4F}">
      <dgm:prSet/>
      <dgm:spPr/>
      <dgm:t>
        <a:bodyPr/>
        <a:lstStyle/>
        <a:p>
          <a:r>
            <a:rPr lang="cs-CZ"/>
            <a:t>Křečková: Tíživé životní situace filipínských domestic helpers v hongkongských domácnostech jako zdroj jejich osobnostního růstu</a:t>
          </a:r>
          <a:endParaRPr lang="en-US"/>
        </a:p>
      </dgm:t>
    </dgm:pt>
    <dgm:pt modelId="{A3ED74D0-6A42-4706-871D-0E98B04FE286}" type="parTrans" cxnId="{4D4ED736-5F2F-4285-9A38-DA3E1D5FD980}">
      <dgm:prSet/>
      <dgm:spPr/>
      <dgm:t>
        <a:bodyPr/>
        <a:lstStyle/>
        <a:p>
          <a:endParaRPr lang="en-US"/>
        </a:p>
      </dgm:t>
    </dgm:pt>
    <dgm:pt modelId="{057BE444-B1C7-40DB-9002-FC5D355AA063}" type="sibTrans" cxnId="{4D4ED736-5F2F-4285-9A38-DA3E1D5FD980}">
      <dgm:prSet/>
      <dgm:spPr/>
      <dgm:t>
        <a:bodyPr/>
        <a:lstStyle/>
        <a:p>
          <a:endParaRPr lang="en-US"/>
        </a:p>
      </dgm:t>
    </dgm:pt>
    <dgm:pt modelId="{CF783FCA-2E6C-45E6-A102-BC4F8E638F38}">
      <dgm:prSet/>
      <dgm:spPr/>
      <dgm:t>
        <a:bodyPr/>
        <a:lstStyle/>
        <a:p>
          <a:r>
            <a:rPr lang="cs-CZ"/>
            <a:t>Lévková: Děti ve světě předsudků</a:t>
          </a:r>
          <a:endParaRPr lang="en-US"/>
        </a:p>
      </dgm:t>
    </dgm:pt>
    <dgm:pt modelId="{1BBC54D7-98DA-4273-939D-A9EA60DDB267}" type="parTrans" cxnId="{66DA25F8-9466-4730-853B-318F237D5F26}">
      <dgm:prSet/>
      <dgm:spPr/>
      <dgm:t>
        <a:bodyPr/>
        <a:lstStyle/>
        <a:p>
          <a:endParaRPr lang="en-US"/>
        </a:p>
      </dgm:t>
    </dgm:pt>
    <dgm:pt modelId="{673B5DC7-7648-4162-8B5E-7D82FEC384F8}" type="sibTrans" cxnId="{66DA25F8-9466-4730-853B-318F237D5F26}">
      <dgm:prSet/>
      <dgm:spPr/>
      <dgm:t>
        <a:bodyPr/>
        <a:lstStyle/>
        <a:p>
          <a:endParaRPr lang="en-US"/>
        </a:p>
      </dgm:t>
    </dgm:pt>
    <dgm:pt modelId="{7634F411-D340-43D7-9932-067ACB1D2012}">
      <dgm:prSet/>
      <dgm:spPr/>
      <dgm:t>
        <a:bodyPr/>
        <a:lstStyle/>
        <a:p>
          <a:r>
            <a:rPr lang="cs-CZ"/>
            <a:t>Londinová: Můj klient senior aneb dobrovolnictvím směrem k seniorům</a:t>
          </a:r>
          <a:endParaRPr lang="en-US"/>
        </a:p>
      </dgm:t>
    </dgm:pt>
    <dgm:pt modelId="{468DD1A8-C1D1-4A71-BA6E-ED84BD3B3C41}" type="parTrans" cxnId="{E6E907A0-9FA1-441C-9D53-357336C8BC27}">
      <dgm:prSet/>
      <dgm:spPr/>
      <dgm:t>
        <a:bodyPr/>
        <a:lstStyle/>
        <a:p>
          <a:endParaRPr lang="en-US"/>
        </a:p>
      </dgm:t>
    </dgm:pt>
    <dgm:pt modelId="{EC1E0980-78B6-4D80-A638-174667D1142F}" type="sibTrans" cxnId="{E6E907A0-9FA1-441C-9D53-357336C8BC27}">
      <dgm:prSet/>
      <dgm:spPr/>
      <dgm:t>
        <a:bodyPr/>
        <a:lstStyle/>
        <a:p>
          <a:endParaRPr lang="en-US"/>
        </a:p>
      </dgm:t>
    </dgm:pt>
    <dgm:pt modelId="{5CCEE496-3585-4553-91F7-E93252538240}" type="pres">
      <dgm:prSet presAssocID="{1935CC87-2F7D-4F56-8788-A890533C869E}" presName="diagram" presStyleCnt="0">
        <dgm:presLayoutVars>
          <dgm:dir/>
          <dgm:resizeHandles val="exact"/>
        </dgm:presLayoutVars>
      </dgm:prSet>
      <dgm:spPr/>
    </dgm:pt>
    <dgm:pt modelId="{996F4168-F0D1-4A5B-9F2D-FFE021A5F22D}" type="pres">
      <dgm:prSet presAssocID="{A6C32098-827F-42D8-A9BA-E9E260835CB2}" presName="node" presStyleLbl="node1" presStyleIdx="0" presStyleCnt="10">
        <dgm:presLayoutVars>
          <dgm:bulletEnabled val="1"/>
        </dgm:presLayoutVars>
      </dgm:prSet>
      <dgm:spPr/>
    </dgm:pt>
    <dgm:pt modelId="{F4AE40A4-4AAF-4660-8BE4-6B5F82DFDF0B}" type="pres">
      <dgm:prSet presAssocID="{355295E5-6538-469D-BBAC-EEAD5B8B69CF}" presName="sibTrans" presStyleCnt="0"/>
      <dgm:spPr/>
    </dgm:pt>
    <dgm:pt modelId="{9467AC74-D1ED-4208-BFBA-91EF2BBC746F}" type="pres">
      <dgm:prSet presAssocID="{CDDEE0C9-F963-4802-822D-EEBC77C73F10}" presName="node" presStyleLbl="node1" presStyleIdx="1" presStyleCnt="10">
        <dgm:presLayoutVars>
          <dgm:bulletEnabled val="1"/>
        </dgm:presLayoutVars>
      </dgm:prSet>
      <dgm:spPr/>
    </dgm:pt>
    <dgm:pt modelId="{CF89E719-F0A2-4A24-AE56-29908C77A274}" type="pres">
      <dgm:prSet presAssocID="{78C5706C-1539-4798-B33C-BED3FF61B22A}" presName="sibTrans" presStyleCnt="0"/>
      <dgm:spPr/>
    </dgm:pt>
    <dgm:pt modelId="{A7155240-2F26-4C83-A08D-3AF5C379B91C}" type="pres">
      <dgm:prSet presAssocID="{07DE691C-52DF-4E10-A0DA-846E011B24C4}" presName="node" presStyleLbl="node1" presStyleIdx="2" presStyleCnt="10">
        <dgm:presLayoutVars>
          <dgm:bulletEnabled val="1"/>
        </dgm:presLayoutVars>
      </dgm:prSet>
      <dgm:spPr/>
    </dgm:pt>
    <dgm:pt modelId="{6DE052C3-9C9D-4729-A4D4-E4741A53F97F}" type="pres">
      <dgm:prSet presAssocID="{CD064FB8-BC70-4B33-A27E-8E0AAD10395F}" presName="sibTrans" presStyleCnt="0"/>
      <dgm:spPr/>
    </dgm:pt>
    <dgm:pt modelId="{08E108C3-F394-426F-9D09-EF7192C4D1D4}" type="pres">
      <dgm:prSet presAssocID="{96AAA2AB-90E5-4408-8EA2-D8F0C7DEAB13}" presName="node" presStyleLbl="node1" presStyleIdx="3" presStyleCnt="10">
        <dgm:presLayoutVars>
          <dgm:bulletEnabled val="1"/>
        </dgm:presLayoutVars>
      </dgm:prSet>
      <dgm:spPr/>
    </dgm:pt>
    <dgm:pt modelId="{F313129C-C3B4-4E12-86BA-E7B93819F45B}" type="pres">
      <dgm:prSet presAssocID="{FABA0060-9A79-4667-8708-1505229EB495}" presName="sibTrans" presStyleCnt="0"/>
      <dgm:spPr/>
    </dgm:pt>
    <dgm:pt modelId="{12DD6ACF-1F64-4202-B6FA-C321A83CF67A}" type="pres">
      <dgm:prSet presAssocID="{36E6AFD1-6A34-4E9E-9CC8-7BEA0BD34974}" presName="node" presStyleLbl="node1" presStyleIdx="4" presStyleCnt="10">
        <dgm:presLayoutVars>
          <dgm:bulletEnabled val="1"/>
        </dgm:presLayoutVars>
      </dgm:prSet>
      <dgm:spPr/>
    </dgm:pt>
    <dgm:pt modelId="{AEEF8195-E7EC-4164-BCE6-7FB500AE4FA5}" type="pres">
      <dgm:prSet presAssocID="{F1C6862D-E9D1-40C5-A3F6-3D5DF2807B45}" presName="sibTrans" presStyleCnt="0"/>
      <dgm:spPr/>
    </dgm:pt>
    <dgm:pt modelId="{121F9CDD-25C9-44F3-B992-7E4F36367C46}" type="pres">
      <dgm:prSet presAssocID="{9737E95F-AF6E-4452-B1B6-46EC99FD12BF}" presName="node" presStyleLbl="node1" presStyleIdx="5" presStyleCnt="10">
        <dgm:presLayoutVars>
          <dgm:bulletEnabled val="1"/>
        </dgm:presLayoutVars>
      </dgm:prSet>
      <dgm:spPr/>
    </dgm:pt>
    <dgm:pt modelId="{E3C8C4A3-D076-4B6F-B944-0588FCDDD555}" type="pres">
      <dgm:prSet presAssocID="{BE0EB39E-892D-4EBD-8834-EE91152690CD}" presName="sibTrans" presStyleCnt="0"/>
      <dgm:spPr/>
    </dgm:pt>
    <dgm:pt modelId="{4F216562-9E92-4834-9D38-FFB9856E8F5B}" type="pres">
      <dgm:prSet presAssocID="{0FCAE185-EED2-430D-8E3F-EA00C58B6FA1}" presName="node" presStyleLbl="node1" presStyleIdx="6" presStyleCnt="10">
        <dgm:presLayoutVars>
          <dgm:bulletEnabled val="1"/>
        </dgm:presLayoutVars>
      </dgm:prSet>
      <dgm:spPr/>
    </dgm:pt>
    <dgm:pt modelId="{9AA4086C-F4DB-483E-9D02-3F2B8CBB18AF}" type="pres">
      <dgm:prSet presAssocID="{0CFC1287-7C0D-4A60-AD0C-A7623DAC1331}" presName="sibTrans" presStyleCnt="0"/>
      <dgm:spPr/>
    </dgm:pt>
    <dgm:pt modelId="{57733295-67AE-41E0-8D3A-11CA53CCB80E}" type="pres">
      <dgm:prSet presAssocID="{245ED06E-ADA7-4DC2-97D3-3BB21D3D8A4F}" presName="node" presStyleLbl="node1" presStyleIdx="7" presStyleCnt="10">
        <dgm:presLayoutVars>
          <dgm:bulletEnabled val="1"/>
        </dgm:presLayoutVars>
      </dgm:prSet>
      <dgm:spPr/>
    </dgm:pt>
    <dgm:pt modelId="{114601B6-C84F-4D7A-99EE-F72F6F287612}" type="pres">
      <dgm:prSet presAssocID="{057BE444-B1C7-40DB-9002-FC5D355AA063}" presName="sibTrans" presStyleCnt="0"/>
      <dgm:spPr/>
    </dgm:pt>
    <dgm:pt modelId="{09FF9165-016F-475A-A6FA-4AD3139648E9}" type="pres">
      <dgm:prSet presAssocID="{CF783FCA-2E6C-45E6-A102-BC4F8E638F38}" presName="node" presStyleLbl="node1" presStyleIdx="8" presStyleCnt="10">
        <dgm:presLayoutVars>
          <dgm:bulletEnabled val="1"/>
        </dgm:presLayoutVars>
      </dgm:prSet>
      <dgm:spPr/>
    </dgm:pt>
    <dgm:pt modelId="{4114F80E-013C-4EC1-B639-5C3159C97CBE}" type="pres">
      <dgm:prSet presAssocID="{673B5DC7-7648-4162-8B5E-7D82FEC384F8}" presName="sibTrans" presStyleCnt="0"/>
      <dgm:spPr/>
    </dgm:pt>
    <dgm:pt modelId="{2D82ADF6-D8FD-4A81-A589-2B2809E59C3F}" type="pres">
      <dgm:prSet presAssocID="{7634F411-D340-43D7-9932-067ACB1D2012}" presName="node" presStyleLbl="node1" presStyleIdx="9" presStyleCnt="10">
        <dgm:presLayoutVars>
          <dgm:bulletEnabled val="1"/>
        </dgm:presLayoutVars>
      </dgm:prSet>
      <dgm:spPr/>
    </dgm:pt>
  </dgm:ptLst>
  <dgm:cxnLst>
    <dgm:cxn modelId="{254E170A-9255-43B0-9B40-B65F91715FE6}" srcId="{1935CC87-2F7D-4F56-8788-A890533C869E}" destId="{A6C32098-827F-42D8-A9BA-E9E260835CB2}" srcOrd="0" destOrd="0" parTransId="{F0E9F80B-E2B1-4F2A-9E53-0F0918A8FFBD}" sibTransId="{355295E5-6538-469D-BBAC-EEAD5B8B69CF}"/>
    <dgm:cxn modelId="{FA612B14-24C8-43D8-9B41-9DF8A043C429}" type="presOf" srcId="{A6C32098-827F-42D8-A9BA-E9E260835CB2}" destId="{996F4168-F0D1-4A5B-9F2D-FFE021A5F22D}" srcOrd="0" destOrd="0" presId="urn:microsoft.com/office/officeart/2005/8/layout/default"/>
    <dgm:cxn modelId="{2C329C27-9227-4CF8-8A1D-D05B433A60E6}" type="presOf" srcId="{9737E95F-AF6E-4452-B1B6-46EC99FD12BF}" destId="{121F9CDD-25C9-44F3-B992-7E4F36367C46}" srcOrd="0" destOrd="0" presId="urn:microsoft.com/office/officeart/2005/8/layout/default"/>
    <dgm:cxn modelId="{6E410B29-4B31-4287-AD26-08EF1FFFBE45}" srcId="{1935CC87-2F7D-4F56-8788-A890533C869E}" destId="{36E6AFD1-6A34-4E9E-9CC8-7BEA0BD34974}" srcOrd="4" destOrd="0" parTransId="{823E7601-8EBA-4B7D-99C8-E3C8AF97C41B}" sibTransId="{F1C6862D-E9D1-40C5-A3F6-3D5DF2807B45}"/>
    <dgm:cxn modelId="{07EF4230-6285-44B4-831F-627D1FDEDEE2}" srcId="{1935CC87-2F7D-4F56-8788-A890533C869E}" destId="{96AAA2AB-90E5-4408-8EA2-D8F0C7DEAB13}" srcOrd="3" destOrd="0" parTransId="{5268905D-8B81-4267-83F8-51E6BEAE7F2D}" sibTransId="{FABA0060-9A79-4667-8708-1505229EB495}"/>
    <dgm:cxn modelId="{4D4ED736-5F2F-4285-9A38-DA3E1D5FD980}" srcId="{1935CC87-2F7D-4F56-8788-A890533C869E}" destId="{245ED06E-ADA7-4DC2-97D3-3BB21D3D8A4F}" srcOrd="7" destOrd="0" parTransId="{A3ED74D0-6A42-4706-871D-0E98B04FE286}" sibTransId="{057BE444-B1C7-40DB-9002-FC5D355AA063}"/>
    <dgm:cxn modelId="{5827B23C-94CD-43D1-A886-7EFDE530EDCE}" type="presOf" srcId="{96AAA2AB-90E5-4408-8EA2-D8F0C7DEAB13}" destId="{08E108C3-F394-426F-9D09-EF7192C4D1D4}" srcOrd="0" destOrd="0" presId="urn:microsoft.com/office/officeart/2005/8/layout/default"/>
    <dgm:cxn modelId="{6B975171-E78E-4E41-8B19-7E9917B6D886}" type="presOf" srcId="{CF783FCA-2E6C-45E6-A102-BC4F8E638F38}" destId="{09FF9165-016F-475A-A6FA-4AD3139648E9}" srcOrd="0" destOrd="0" presId="urn:microsoft.com/office/officeart/2005/8/layout/default"/>
    <dgm:cxn modelId="{B038ED74-1E13-4293-B64E-CF941C315136}" type="presOf" srcId="{245ED06E-ADA7-4DC2-97D3-3BB21D3D8A4F}" destId="{57733295-67AE-41E0-8D3A-11CA53CCB80E}" srcOrd="0" destOrd="0" presId="urn:microsoft.com/office/officeart/2005/8/layout/default"/>
    <dgm:cxn modelId="{BFB4AB8A-B959-46EF-A89F-2A268CC25E63}" type="presOf" srcId="{36E6AFD1-6A34-4E9E-9CC8-7BEA0BD34974}" destId="{12DD6ACF-1F64-4202-B6FA-C321A83CF67A}" srcOrd="0" destOrd="0" presId="urn:microsoft.com/office/officeart/2005/8/layout/default"/>
    <dgm:cxn modelId="{4792609B-606D-4F36-AF51-7A3B96501FEA}" type="presOf" srcId="{7634F411-D340-43D7-9932-067ACB1D2012}" destId="{2D82ADF6-D8FD-4A81-A589-2B2809E59C3F}" srcOrd="0" destOrd="0" presId="urn:microsoft.com/office/officeart/2005/8/layout/default"/>
    <dgm:cxn modelId="{E6E907A0-9FA1-441C-9D53-357336C8BC27}" srcId="{1935CC87-2F7D-4F56-8788-A890533C869E}" destId="{7634F411-D340-43D7-9932-067ACB1D2012}" srcOrd="9" destOrd="0" parTransId="{468DD1A8-C1D1-4A71-BA6E-ED84BD3B3C41}" sibTransId="{EC1E0980-78B6-4D80-A638-174667D1142F}"/>
    <dgm:cxn modelId="{6EFE0EA0-209C-412D-A8D2-CD97840ABE28}" srcId="{1935CC87-2F7D-4F56-8788-A890533C869E}" destId="{0FCAE185-EED2-430D-8E3F-EA00C58B6FA1}" srcOrd="6" destOrd="0" parTransId="{D637925F-B026-4B82-ABE9-CB215BD17F30}" sibTransId="{0CFC1287-7C0D-4A60-AD0C-A7623DAC1331}"/>
    <dgm:cxn modelId="{A861DBA6-9B20-47B0-907A-B5E32715F6F5}" type="presOf" srcId="{07DE691C-52DF-4E10-A0DA-846E011B24C4}" destId="{A7155240-2F26-4C83-A08D-3AF5C379B91C}" srcOrd="0" destOrd="0" presId="urn:microsoft.com/office/officeart/2005/8/layout/default"/>
    <dgm:cxn modelId="{780C30B0-5C1E-4339-9189-A4971E2D3DD3}" srcId="{1935CC87-2F7D-4F56-8788-A890533C869E}" destId="{9737E95F-AF6E-4452-B1B6-46EC99FD12BF}" srcOrd="5" destOrd="0" parTransId="{92974E06-8541-4E32-A666-317821F27296}" sibTransId="{BE0EB39E-892D-4EBD-8834-EE91152690CD}"/>
    <dgm:cxn modelId="{5B49A2B1-A481-470C-9F9E-1423B710682A}" type="presOf" srcId="{1935CC87-2F7D-4F56-8788-A890533C869E}" destId="{5CCEE496-3585-4553-91F7-E93252538240}" srcOrd="0" destOrd="0" presId="urn:microsoft.com/office/officeart/2005/8/layout/default"/>
    <dgm:cxn modelId="{5CF1AEBA-455A-4784-A05F-A8879E1D4206}" type="presOf" srcId="{0FCAE185-EED2-430D-8E3F-EA00C58B6FA1}" destId="{4F216562-9E92-4834-9D38-FFB9856E8F5B}" srcOrd="0" destOrd="0" presId="urn:microsoft.com/office/officeart/2005/8/layout/default"/>
    <dgm:cxn modelId="{4C84FAD8-AB74-4B83-AD9B-567BAC00A353}" srcId="{1935CC87-2F7D-4F56-8788-A890533C869E}" destId="{CDDEE0C9-F963-4802-822D-EEBC77C73F10}" srcOrd="1" destOrd="0" parTransId="{14FA4601-038E-4C21-95C8-9FB77E4E9A3F}" sibTransId="{78C5706C-1539-4798-B33C-BED3FF61B22A}"/>
    <dgm:cxn modelId="{C8EEE1DE-D876-4428-85CD-2D9A3F214FC7}" srcId="{1935CC87-2F7D-4F56-8788-A890533C869E}" destId="{07DE691C-52DF-4E10-A0DA-846E011B24C4}" srcOrd="2" destOrd="0" parTransId="{05C8AB28-3505-4EF0-B636-909E1864C867}" sibTransId="{CD064FB8-BC70-4B33-A27E-8E0AAD10395F}"/>
    <dgm:cxn modelId="{A2246CEB-8784-41AE-8C37-DD1605B70CB9}" type="presOf" srcId="{CDDEE0C9-F963-4802-822D-EEBC77C73F10}" destId="{9467AC74-D1ED-4208-BFBA-91EF2BBC746F}" srcOrd="0" destOrd="0" presId="urn:microsoft.com/office/officeart/2005/8/layout/default"/>
    <dgm:cxn modelId="{66DA25F8-9466-4730-853B-318F237D5F26}" srcId="{1935CC87-2F7D-4F56-8788-A890533C869E}" destId="{CF783FCA-2E6C-45E6-A102-BC4F8E638F38}" srcOrd="8" destOrd="0" parTransId="{1BBC54D7-98DA-4273-939D-A9EA60DDB267}" sibTransId="{673B5DC7-7648-4162-8B5E-7D82FEC384F8}"/>
    <dgm:cxn modelId="{C2AF1317-B3A1-449C-98BA-379FED834C07}" type="presParOf" srcId="{5CCEE496-3585-4553-91F7-E93252538240}" destId="{996F4168-F0D1-4A5B-9F2D-FFE021A5F22D}" srcOrd="0" destOrd="0" presId="urn:microsoft.com/office/officeart/2005/8/layout/default"/>
    <dgm:cxn modelId="{82B80C07-EE58-4912-8024-D60A6497CB7E}" type="presParOf" srcId="{5CCEE496-3585-4553-91F7-E93252538240}" destId="{F4AE40A4-4AAF-4660-8BE4-6B5F82DFDF0B}" srcOrd="1" destOrd="0" presId="urn:microsoft.com/office/officeart/2005/8/layout/default"/>
    <dgm:cxn modelId="{5B4C066A-A961-4FBA-86E0-562168E98545}" type="presParOf" srcId="{5CCEE496-3585-4553-91F7-E93252538240}" destId="{9467AC74-D1ED-4208-BFBA-91EF2BBC746F}" srcOrd="2" destOrd="0" presId="urn:microsoft.com/office/officeart/2005/8/layout/default"/>
    <dgm:cxn modelId="{0720EF8E-578C-446C-A005-996466C096B0}" type="presParOf" srcId="{5CCEE496-3585-4553-91F7-E93252538240}" destId="{CF89E719-F0A2-4A24-AE56-29908C77A274}" srcOrd="3" destOrd="0" presId="urn:microsoft.com/office/officeart/2005/8/layout/default"/>
    <dgm:cxn modelId="{7779B118-F5E8-41F4-94E8-F97BC7F5F6D7}" type="presParOf" srcId="{5CCEE496-3585-4553-91F7-E93252538240}" destId="{A7155240-2F26-4C83-A08D-3AF5C379B91C}" srcOrd="4" destOrd="0" presId="urn:microsoft.com/office/officeart/2005/8/layout/default"/>
    <dgm:cxn modelId="{73972A7F-411A-458C-826E-53E965C831AC}" type="presParOf" srcId="{5CCEE496-3585-4553-91F7-E93252538240}" destId="{6DE052C3-9C9D-4729-A4D4-E4741A53F97F}" srcOrd="5" destOrd="0" presId="urn:microsoft.com/office/officeart/2005/8/layout/default"/>
    <dgm:cxn modelId="{33321F2A-EDEB-40E5-963B-7CF423B01BD8}" type="presParOf" srcId="{5CCEE496-3585-4553-91F7-E93252538240}" destId="{08E108C3-F394-426F-9D09-EF7192C4D1D4}" srcOrd="6" destOrd="0" presId="urn:microsoft.com/office/officeart/2005/8/layout/default"/>
    <dgm:cxn modelId="{DDFC135F-F5FE-4F5D-87B0-6D70C3DF66C0}" type="presParOf" srcId="{5CCEE496-3585-4553-91F7-E93252538240}" destId="{F313129C-C3B4-4E12-86BA-E7B93819F45B}" srcOrd="7" destOrd="0" presId="urn:microsoft.com/office/officeart/2005/8/layout/default"/>
    <dgm:cxn modelId="{0081C33C-A41F-46F8-BC53-7B5D667044A5}" type="presParOf" srcId="{5CCEE496-3585-4553-91F7-E93252538240}" destId="{12DD6ACF-1F64-4202-B6FA-C321A83CF67A}" srcOrd="8" destOrd="0" presId="urn:microsoft.com/office/officeart/2005/8/layout/default"/>
    <dgm:cxn modelId="{07404A13-8884-4CE5-8756-5A171F798AFD}" type="presParOf" srcId="{5CCEE496-3585-4553-91F7-E93252538240}" destId="{AEEF8195-E7EC-4164-BCE6-7FB500AE4FA5}" srcOrd="9" destOrd="0" presId="urn:microsoft.com/office/officeart/2005/8/layout/default"/>
    <dgm:cxn modelId="{9C22D23F-154E-48F2-9BBD-20AACB625B61}" type="presParOf" srcId="{5CCEE496-3585-4553-91F7-E93252538240}" destId="{121F9CDD-25C9-44F3-B992-7E4F36367C46}" srcOrd="10" destOrd="0" presId="urn:microsoft.com/office/officeart/2005/8/layout/default"/>
    <dgm:cxn modelId="{23D92A3A-5BD7-4810-A4E8-F6EA888F83F3}" type="presParOf" srcId="{5CCEE496-3585-4553-91F7-E93252538240}" destId="{E3C8C4A3-D076-4B6F-B944-0588FCDDD555}" srcOrd="11" destOrd="0" presId="urn:microsoft.com/office/officeart/2005/8/layout/default"/>
    <dgm:cxn modelId="{819C4903-56D5-4CC0-9418-ABEC9B912879}" type="presParOf" srcId="{5CCEE496-3585-4553-91F7-E93252538240}" destId="{4F216562-9E92-4834-9D38-FFB9856E8F5B}" srcOrd="12" destOrd="0" presId="urn:microsoft.com/office/officeart/2005/8/layout/default"/>
    <dgm:cxn modelId="{AC17E904-74C7-42B7-8BF6-6D10E1B4FCA6}" type="presParOf" srcId="{5CCEE496-3585-4553-91F7-E93252538240}" destId="{9AA4086C-F4DB-483E-9D02-3F2B8CBB18AF}" srcOrd="13" destOrd="0" presId="urn:microsoft.com/office/officeart/2005/8/layout/default"/>
    <dgm:cxn modelId="{E04D5DBB-4A63-44F1-91C7-332BCD9D1ABA}" type="presParOf" srcId="{5CCEE496-3585-4553-91F7-E93252538240}" destId="{57733295-67AE-41E0-8D3A-11CA53CCB80E}" srcOrd="14" destOrd="0" presId="urn:microsoft.com/office/officeart/2005/8/layout/default"/>
    <dgm:cxn modelId="{E7DC8580-74F3-4153-800E-36C220C10D49}" type="presParOf" srcId="{5CCEE496-3585-4553-91F7-E93252538240}" destId="{114601B6-C84F-4D7A-99EE-F72F6F287612}" srcOrd="15" destOrd="0" presId="urn:microsoft.com/office/officeart/2005/8/layout/default"/>
    <dgm:cxn modelId="{A99F8DB1-7855-4C56-8E82-7DBC802ED9B8}" type="presParOf" srcId="{5CCEE496-3585-4553-91F7-E93252538240}" destId="{09FF9165-016F-475A-A6FA-4AD3139648E9}" srcOrd="16" destOrd="0" presId="urn:microsoft.com/office/officeart/2005/8/layout/default"/>
    <dgm:cxn modelId="{B740E7DA-A852-4553-98B7-CB701D9F76C7}" type="presParOf" srcId="{5CCEE496-3585-4553-91F7-E93252538240}" destId="{4114F80E-013C-4EC1-B639-5C3159C97CBE}" srcOrd="17" destOrd="0" presId="urn:microsoft.com/office/officeart/2005/8/layout/default"/>
    <dgm:cxn modelId="{0C14E3E4-97A3-4839-96F3-544264B28F30}" type="presParOf" srcId="{5CCEE496-3585-4553-91F7-E93252538240}" destId="{2D82ADF6-D8FD-4A81-A589-2B2809E59C3F}"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4CDEB3-F3DB-4E66-A9EF-4300B13F5B57}"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1A2CC0FF-3389-4389-8ACE-F42E4B5A7040}">
      <dgm:prSet/>
      <dgm:spPr/>
      <dgm:t>
        <a:bodyPr/>
        <a:lstStyle/>
        <a:p>
          <a:r>
            <a:rPr lang="cs-CZ"/>
            <a:t>Nečadová: Dobrovolnická služba ve volnočasovém centru</a:t>
          </a:r>
          <a:endParaRPr lang="en-US"/>
        </a:p>
      </dgm:t>
    </dgm:pt>
    <dgm:pt modelId="{E366C821-F223-490A-BC9B-F43F07AA91FE}" type="parTrans" cxnId="{CE529527-8F67-4754-94E2-411C5B0A801E}">
      <dgm:prSet/>
      <dgm:spPr/>
      <dgm:t>
        <a:bodyPr/>
        <a:lstStyle/>
        <a:p>
          <a:endParaRPr lang="en-US"/>
        </a:p>
      </dgm:t>
    </dgm:pt>
    <dgm:pt modelId="{160E110C-681D-46E4-8FA0-1C9940FA4998}" type="sibTrans" cxnId="{CE529527-8F67-4754-94E2-411C5B0A801E}">
      <dgm:prSet/>
      <dgm:spPr/>
      <dgm:t>
        <a:bodyPr/>
        <a:lstStyle/>
        <a:p>
          <a:endParaRPr lang="en-US"/>
        </a:p>
      </dgm:t>
    </dgm:pt>
    <dgm:pt modelId="{9538D416-B6AE-472A-9994-B7B472D6D17E}">
      <dgm:prSet/>
      <dgm:spPr/>
      <dgm:t>
        <a:bodyPr/>
        <a:lstStyle/>
        <a:p>
          <a:r>
            <a:rPr lang="cs-CZ"/>
            <a:t>Růženecká: Kamarád nebo přežitek aneb hračka a její role v životě dětí</a:t>
          </a:r>
          <a:endParaRPr lang="en-US"/>
        </a:p>
      </dgm:t>
    </dgm:pt>
    <dgm:pt modelId="{9960A188-8294-4C30-9A12-AAD14F153F93}" type="parTrans" cxnId="{3059B051-FB67-4B5F-A51E-3D6B594FB388}">
      <dgm:prSet/>
      <dgm:spPr/>
      <dgm:t>
        <a:bodyPr/>
        <a:lstStyle/>
        <a:p>
          <a:endParaRPr lang="en-US"/>
        </a:p>
      </dgm:t>
    </dgm:pt>
    <dgm:pt modelId="{B2D9FBC9-C787-46FE-98EA-949C9BC64D11}" type="sibTrans" cxnId="{3059B051-FB67-4B5F-A51E-3D6B594FB388}">
      <dgm:prSet/>
      <dgm:spPr/>
      <dgm:t>
        <a:bodyPr/>
        <a:lstStyle/>
        <a:p>
          <a:endParaRPr lang="en-US"/>
        </a:p>
      </dgm:t>
    </dgm:pt>
    <dgm:pt modelId="{14C5567B-48C7-440E-9984-746F429CC8B1}">
      <dgm:prSet/>
      <dgm:spPr/>
      <dgm:t>
        <a:bodyPr/>
        <a:lstStyle/>
        <a:p>
          <a:r>
            <a:rPr lang="cs-CZ"/>
            <a:t>Šíblová: Specifikum pomoci obětem domácího násilí v azylovém domě s utajenou adresou</a:t>
          </a:r>
          <a:endParaRPr lang="en-US"/>
        </a:p>
      </dgm:t>
    </dgm:pt>
    <dgm:pt modelId="{C766845B-0C43-4DC6-83F7-3FF7E89254FB}" type="parTrans" cxnId="{5F0E1A33-24AA-4D49-AE20-E55960E8424D}">
      <dgm:prSet/>
      <dgm:spPr/>
      <dgm:t>
        <a:bodyPr/>
        <a:lstStyle/>
        <a:p>
          <a:endParaRPr lang="en-US"/>
        </a:p>
      </dgm:t>
    </dgm:pt>
    <dgm:pt modelId="{9A67F4BF-4CE2-4190-BD7F-EB67CA2E712A}" type="sibTrans" cxnId="{5F0E1A33-24AA-4D49-AE20-E55960E8424D}">
      <dgm:prSet/>
      <dgm:spPr/>
      <dgm:t>
        <a:bodyPr/>
        <a:lstStyle/>
        <a:p>
          <a:endParaRPr lang="en-US"/>
        </a:p>
      </dgm:t>
    </dgm:pt>
    <dgm:pt modelId="{4DF5CB9F-75EC-4062-BD1A-755ED0CD6931}">
      <dgm:prSet/>
      <dgm:spPr/>
      <dgm:t>
        <a:bodyPr/>
        <a:lstStyle/>
        <a:p>
          <a:r>
            <a:rPr lang="cs-CZ"/>
            <a:t>Boubínová: Úskalí pěstounské péče</a:t>
          </a:r>
          <a:endParaRPr lang="en-US"/>
        </a:p>
      </dgm:t>
    </dgm:pt>
    <dgm:pt modelId="{DE6F35C1-98B5-4D7E-9A08-378A1C512B29}" type="parTrans" cxnId="{8834F5D7-BF24-4EEF-B3E6-3A39054031DD}">
      <dgm:prSet/>
      <dgm:spPr/>
      <dgm:t>
        <a:bodyPr/>
        <a:lstStyle/>
        <a:p>
          <a:endParaRPr lang="en-US"/>
        </a:p>
      </dgm:t>
    </dgm:pt>
    <dgm:pt modelId="{B10CE233-7927-422A-BD66-7BED7106554D}" type="sibTrans" cxnId="{8834F5D7-BF24-4EEF-B3E6-3A39054031DD}">
      <dgm:prSet/>
      <dgm:spPr/>
      <dgm:t>
        <a:bodyPr/>
        <a:lstStyle/>
        <a:p>
          <a:endParaRPr lang="en-US"/>
        </a:p>
      </dgm:t>
    </dgm:pt>
    <dgm:pt modelId="{02FCD28C-C6C0-4B28-97B0-FF43435B6CD5}" type="pres">
      <dgm:prSet presAssocID="{1A4CDEB3-F3DB-4E66-A9EF-4300B13F5B57}" presName="hierChild1" presStyleCnt="0">
        <dgm:presLayoutVars>
          <dgm:chPref val="1"/>
          <dgm:dir/>
          <dgm:animOne val="branch"/>
          <dgm:animLvl val="lvl"/>
          <dgm:resizeHandles/>
        </dgm:presLayoutVars>
      </dgm:prSet>
      <dgm:spPr/>
    </dgm:pt>
    <dgm:pt modelId="{EF1D110C-2E73-4A04-9A7C-E3E73CBC8AC9}" type="pres">
      <dgm:prSet presAssocID="{1A2CC0FF-3389-4389-8ACE-F42E4B5A7040}" presName="hierRoot1" presStyleCnt="0"/>
      <dgm:spPr/>
    </dgm:pt>
    <dgm:pt modelId="{59D9142A-AE5B-4D7E-8E5B-54841EACAE7F}" type="pres">
      <dgm:prSet presAssocID="{1A2CC0FF-3389-4389-8ACE-F42E4B5A7040}" presName="composite" presStyleCnt="0"/>
      <dgm:spPr/>
    </dgm:pt>
    <dgm:pt modelId="{B6962D62-A369-42B1-8BAB-F31369456D71}" type="pres">
      <dgm:prSet presAssocID="{1A2CC0FF-3389-4389-8ACE-F42E4B5A7040}" presName="background" presStyleLbl="node0" presStyleIdx="0" presStyleCnt="4"/>
      <dgm:spPr/>
    </dgm:pt>
    <dgm:pt modelId="{F9AC0C22-1AA1-4A68-97C4-64C265E923FD}" type="pres">
      <dgm:prSet presAssocID="{1A2CC0FF-3389-4389-8ACE-F42E4B5A7040}" presName="text" presStyleLbl="fgAcc0" presStyleIdx="0" presStyleCnt="4">
        <dgm:presLayoutVars>
          <dgm:chPref val="3"/>
        </dgm:presLayoutVars>
      </dgm:prSet>
      <dgm:spPr/>
    </dgm:pt>
    <dgm:pt modelId="{2A8341F1-2B31-44EE-86E8-399356BF4A23}" type="pres">
      <dgm:prSet presAssocID="{1A2CC0FF-3389-4389-8ACE-F42E4B5A7040}" presName="hierChild2" presStyleCnt="0"/>
      <dgm:spPr/>
    </dgm:pt>
    <dgm:pt modelId="{1C656666-DA3F-447E-98F9-BC8E6E281A3E}" type="pres">
      <dgm:prSet presAssocID="{9538D416-B6AE-472A-9994-B7B472D6D17E}" presName="hierRoot1" presStyleCnt="0"/>
      <dgm:spPr/>
    </dgm:pt>
    <dgm:pt modelId="{DF1C5D48-633E-47C4-A96D-B1B9E0511B7C}" type="pres">
      <dgm:prSet presAssocID="{9538D416-B6AE-472A-9994-B7B472D6D17E}" presName="composite" presStyleCnt="0"/>
      <dgm:spPr/>
    </dgm:pt>
    <dgm:pt modelId="{F1271A76-7D19-40AC-A10C-60A735837203}" type="pres">
      <dgm:prSet presAssocID="{9538D416-B6AE-472A-9994-B7B472D6D17E}" presName="background" presStyleLbl="node0" presStyleIdx="1" presStyleCnt="4"/>
      <dgm:spPr/>
    </dgm:pt>
    <dgm:pt modelId="{13943486-B110-480E-BF9F-FBF7EAB5DD9E}" type="pres">
      <dgm:prSet presAssocID="{9538D416-B6AE-472A-9994-B7B472D6D17E}" presName="text" presStyleLbl="fgAcc0" presStyleIdx="1" presStyleCnt="4">
        <dgm:presLayoutVars>
          <dgm:chPref val="3"/>
        </dgm:presLayoutVars>
      </dgm:prSet>
      <dgm:spPr/>
    </dgm:pt>
    <dgm:pt modelId="{B1640310-A0CB-4538-A43B-635270E846E0}" type="pres">
      <dgm:prSet presAssocID="{9538D416-B6AE-472A-9994-B7B472D6D17E}" presName="hierChild2" presStyleCnt="0"/>
      <dgm:spPr/>
    </dgm:pt>
    <dgm:pt modelId="{181695DE-C1BF-4E1D-9AF2-53BB6599146F}" type="pres">
      <dgm:prSet presAssocID="{14C5567B-48C7-440E-9984-746F429CC8B1}" presName="hierRoot1" presStyleCnt="0"/>
      <dgm:spPr/>
    </dgm:pt>
    <dgm:pt modelId="{DA2C4992-94EC-4990-8C2C-F6AA737506F0}" type="pres">
      <dgm:prSet presAssocID="{14C5567B-48C7-440E-9984-746F429CC8B1}" presName="composite" presStyleCnt="0"/>
      <dgm:spPr/>
    </dgm:pt>
    <dgm:pt modelId="{6185DB9D-856B-4001-9DF7-2338BDEB728E}" type="pres">
      <dgm:prSet presAssocID="{14C5567B-48C7-440E-9984-746F429CC8B1}" presName="background" presStyleLbl="node0" presStyleIdx="2" presStyleCnt="4"/>
      <dgm:spPr/>
    </dgm:pt>
    <dgm:pt modelId="{E38E6DE7-74C0-418F-8EE7-B1FC9BF525D7}" type="pres">
      <dgm:prSet presAssocID="{14C5567B-48C7-440E-9984-746F429CC8B1}" presName="text" presStyleLbl="fgAcc0" presStyleIdx="2" presStyleCnt="4">
        <dgm:presLayoutVars>
          <dgm:chPref val="3"/>
        </dgm:presLayoutVars>
      </dgm:prSet>
      <dgm:spPr/>
    </dgm:pt>
    <dgm:pt modelId="{5FCD1D4E-D7AA-482B-AD8F-A048DFEAAC54}" type="pres">
      <dgm:prSet presAssocID="{14C5567B-48C7-440E-9984-746F429CC8B1}" presName="hierChild2" presStyleCnt="0"/>
      <dgm:spPr/>
    </dgm:pt>
    <dgm:pt modelId="{50B920E2-3017-4AD2-9347-ACA131D87437}" type="pres">
      <dgm:prSet presAssocID="{4DF5CB9F-75EC-4062-BD1A-755ED0CD6931}" presName="hierRoot1" presStyleCnt="0"/>
      <dgm:spPr/>
    </dgm:pt>
    <dgm:pt modelId="{6F2F344A-3243-4508-99B8-98E641C24FED}" type="pres">
      <dgm:prSet presAssocID="{4DF5CB9F-75EC-4062-BD1A-755ED0CD6931}" presName="composite" presStyleCnt="0"/>
      <dgm:spPr/>
    </dgm:pt>
    <dgm:pt modelId="{7B2769DE-3A1B-45EE-AF16-6C3B047A970E}" type="pres">
      <dgm:prSet presAssocID="{4DF5CB9F-75EC-4062-BD1A-755ED0CD6931}" presName="background" presStyleLbl="node0" presStyleIdx="3" presStyleCnt="4"/>
      <dgm:spPr/>
    </dgm:pt>
    <dgm:pt modelId="{F8AC9F66-462A-4B08-BBCC-7D8BED6A08E3}" type="pres">
      <dgm:prSet presAssocID="{4DF5CB9F-75EC-4062-BD1A-755ED0CD6931}" presName="text" presStyleLbl="fgAcc0" presStyleIdx="3" presStyleCnt="4">
        <dgm:presLayoutVars>
          <dgm:chPref val="3"/>
        </dgm:presLayoutVars>
      </dgm:prSet>
      <dgm:spPr/>
    </dgm:pt>
    <dgm:pt modelId="{8C3CE714-2250-4E39-BC0C-465535CF494D}" type="pres">
      <dgm:prSet presAssocID="{4DF5CB9F-75EC-4062-BD1A-755ED0CD6931}" presName="hierChild2" presStyleCnt="0"/>
      <dgm:spPr/>
    </dgm:pt>
  </dgm:ptLst>
  <dgm:cxnLst>
    <dgm:cxn modelId="{CE529527-8F67-4754-94E2-411C5B0A801E}" srcId="{1A4CDEB3-F3DB-4E66-A9EF-4300B13F5B57}" destId="{1A2CC0FF-3389-4389-8ACE-F42E4B5A7040}" srcOrd="0" destOrd="0" parTransId="{E366C821-F223-490A-BC9B-F43F07AA91FE}" sibTransId="{160E110C-681D-46E4-8FA0-1C9940FA4998}"/>
    <dgm:cxn modelId="{4EDC0E2B-368F-441A-B032-49F23CD7FD2B}" type="presOf" srcId="{9538D416-B6AE-472A-9994-B7B472D6D17E}" destId="{13943486-B110-480E-BF9F-FBF7EAB5DD9E}" srcOrd="0" destOrd="0" presId="urn:microsoft.com/office/officeart/2005/8/layout/hierarchy1"/>
    <dgm:cxn modelId="{5F0E1A33-24AA-4D49-AE20-E55960E8424D}" srcId="{1A4CDEB3-F3DB-4E66-A9EF-4300B13F5B57}" destId="{14C5567B-48C7-440E-9984-746F429CC8B1}" srcOrd="2" destOrd="0" parTransId="{C766845B-0C43-4DC6-83F7-3FF7E89254FB}" sibTransId="{9A67F4BF-4CE2-4190-BD7F-EB67CA2E712A}"/>
    <dgm:cxn modelId="{6C56835E-BB3B-4356-911E-FF1A27F5FC9B}" type="presOf" srcId="{1A4CDEB3-F3DB-4E66-A9EF-4300B13F5B57}" destId="{02FCD28C-C6C0-4B28-97B0-FF43435B6CD5}" srcOrd="0" destOrd="0" presId="urn:microsoft.com/office/officeart/2005/8/layout/hierarchy1"/>
    <dgm:cxn modelId="{3059B051-FB67-4B5F-A51E-3D6B594FB388}" srcId="{1A4CDEB3-F3DB-4E66-A9EF-4300B13F5B57}" destId="{9538D416-B6AE-472A-9994-B7B472D6D17E}" srcOrd="1" destOrd="0" parTransId="{9960A188-8294-4C30-9A12-AAD14F153F93}" sibTransId="{B2D9FBC9-C787-46FE-98EA-949C9BC64D11}"/>
    <dgm:cxn modelId="{DC923357-BFF1-4592-B911-335AA258BB4F}" type="presOf" srcId="{14C5567B-48C7-440E-9984-746F429CC8B1}" destId="{E38E6DE7-74C0-418F-8EE7-B1FC9BF525D7}" srcOrd="0" destOrd="0" presId="urn:microsoft.com/office/officeart/2005/8/layout/hierarchy1"/>
    <dgm:cxn modelId="{7B4BCF59-E0DA-4B98-A50A-7D67219AF6BC}" type="presOf" srcId="{4DF5CB9F-75EC-4062-BD1A-755ED0CD6931}" destId="{F8AC9F66-462A-4B08-BBCC-7D8BED6A08E3}" srcOrd="0" destOrd="0" presId="urn:microsoft.com/office/officeart/2005/8/layout/hierarchy1"/>
    <dgm:cxn modelId="{010DB399-F6A2-4A6D-91E0-3065DE842417}" type="presOf" srcId="{1A2CC0FF-3389-4389-8ACE-F42E4B5A7040}" destId="{F9AC0C22-1AA1-4A68-97C4-64C265E923FD}" srcOrd="0" destOrd="0" presId="urn:microsoft.com/office/officeart/2005/8/layout/hierarchy1"/>
    <dgm:cxn modelId="{8834F5D7-BF24-4EEF-B3E6-3A39054031DD}" srcId="{1A4CDEB3-F3DB-4E66-A9EF-4300B13F5B57}" destId="{4DF5CB9F-75EC-4062-BD1A-755ED0CD6931}" srcOrd="3" destOrd="0" parTransId="{DE6F35C1-98B5-4D7E-9A08-378A1C512B29}" sibTransId="{B10CE233-7927-422A-BD66-7BED7106554D}"/>
    <dgm:cxn modelId="{97CA48AA-6AB4-4FCC-BC0C-A39743CF76E3}" type="presParOf" srcId="{02FCD28C-C6C0-4B28-97B0-FF43435B6CD5}" destId="{EF1D110C-2E73-4A04-9A7C-E3E73CBC8AC9}" srcOrd="0" destOrd="0" presId="urn:microsoft.com/office/officeart/2005/8/layout/hierarchy1"/>
    <dgm:cxn modelId="{272C2CD6-4CA3-4E73-B333-519E162A89F6}" type="presParOf" srcId="{EF1D110C-2E73-4A04-9A7C-E3E73CBC8AC9}" destId="{59D9142A-AE5B-4D7E-8E5B-54841EACAE7F}" srcOrd="0" destOrd="0" presId="urn:microsoft.com/office/officeart/2005/8/layout/hierarchy1"/>
    <dgm:cxn modelId="{09DA1C2D-DBB7-4CDB-9E22-3F282C763B7D}" type="presParOf" srcId="{59D9142A-AE5B-4D7E-8E5B-54841EACAE7F}" destId="{B6962D62-A369-42B1-8BAB-F31369456D71}" srcOrd="0" destOrd="0" presId="urn:microsoft.com/office/officeart/2005/8/layout/hierarchy1"/>
    <dgm:cxn modelId="{D72DC762-F4D3-4719-BC51-3D9425039982}" type="presParOf" srcId="{59D9142A-AE5B-4D7E-8E5B-54841EACAE7F}" destId="{F9AC0C22-1AA1-4A68-97C4-64C265E923FD}" srcOrd="1" destOrd="0" presId="urn:microsoft.com/office/officeart/2005/8/layout/hierarchy1"/>
    <dgm:cxn modelId="{051E028F-269C-447C-BC22-337CA7CF0B5C}" type="presParOf" srcId="{EF1D110C-2E73-4A04-9A7C-E3E73CBC8AC9}" destId="{2A8341F1-2B31-44EE-86E8-399356BF4A23}" srcOrd="1" destOrd="0" presId="urn:microsoft.com/office/officeart/2005/8/layout/hierarchy1"/>
    <dgm:cxn modelId="{B0F705FD-6E05-4B44-B653-17B15F9D0E86}" type="presParOf" srcId="{02FCD28C-C6C0-4B28-97B0-FF43435B6CD5}" destId="{1C656666-DA3F-447E-98F9-BC8E6E281A3E}" srcOrd="1" destOrd="0" presId="urn:microsoft.com/office/officeart/2005/8/layout/hierarchy1"/>
    <dgm:cxn modelId="{540BBF2E-3F5C-4619-AEEC-35D0E7A672B0}" type="presParOf" srcId="{1C656666-DA3F-447E-98F9-BC8E6E281A3E}" destId="{DF1C5D48-633E-47C4-A96D-B1B9E0511B7C}" srcOrd="0" destOrd="0" presId="urn:microsoft.com/office/officeart/2005/8/layout/hierarchy1"/>
    <dgm:cxn modelId="{E1AF81BE-FCCB-4B1B-A747-1F66187CEEA2}" type="presParOf" srcId="{DF1C5D48-633E-47C4-A96D-B1B9E0511B7C}" destId="{F1271A76-7D19-40AC-A10C-60A735837203}" srcOrd="0" destOrd="0" presId="urn:microsoft.com/office/officeart/2005/8/layout/hierarchy1"/>
    <dgm:cxn modelId="{EAC763F1-4C2E-44B9-8936-E8B792C0DFA6}" type="presParOf" srcId="{DF1C5D48-633E-47C4-A96D-B1B9E0511B7C}" destId="{13943486-B110-480E-BF9F-FBF7EAB5DD9E}" srcOrd="1" destOrd="0" presId="urn:microsoft.com/office/officeart/2005/8/layout/hierarchy1"/>
    <dgm:cxn modelId="{41EBC7FC-B55C-4B91-995B-B0CDEB30E46D}" type="presParOf" srcId="{1C656666-DA3F-447E-98F9-BC8E6E281A3E}" destId="{B1640310-A0CB-4538-A43B-635270E846E0}" srcOrd="1" destOrd="0" presId="urn:microsoft.com/office/officeart/2005/8/layout/hierarchy1"/>
    <dgm:cxn modelId="{C97FB8A1-A314-46DC-B28E-C086C469F340}" type="presParOf" srcId="{02FCD28C-C6C0-4B28-97B0-FF43435B6CD5}" destId="{181695DE-C1BF-4E1D-9AF2-53BB6599146F}" srcOrd="2" destOrd="0" presId="urn:microsoft.com/office/officeart/2005/8/layout/hierarchy1"/>
    <dgm:cxn modelId="{97282547-018A-4FC8-A479-1E265C2EA46F}" type="presParOf" srcId="{181695DE-C1BF-4E1D-9AF2-53BB6599146F}" destId="{DA2C4992-94EC-4990-8C2C-F6AA737506F0}" srcOrd="0" destOrd="0" presId="urn:microsoft.com/office/officeart/2005/8/layout/hierarchy1"/>
    <dgm:cxn modelId="{4893310A-FB45-4212-9787-14E381B7E683}" type="presParOf" srcId="{DA2C4992-94EC-4990-8C2C-F6AA737506F0}" destId="{6185DB9D-856B-4001-9DF7-2338BDEB728E}" srcOrd="0" destOrd="0" presId="urn:microsoft.com/office/officeart/2005/8/layout/hierarchy1"/>
    <dgm:cxn modelId="{C6FF12DC-4A05-4163-87CC-A9D146567926}" type="presParOf" srcId="{DA2C4992-94EC-4990-8C2C-F6AA737506F0}" destId="{E38E6DE7-74C0-418F-8EE7-B1FC9BF525D7}" srcOrd="1" destOrd="0" presId="urn:microsoft.com/office/officeart/2005/8/layout/hierarchy1"/>
    <dgm:cxn modelId="{C4022C17-8E07-42B0-AC67-26516285434B}" type="presParOf" srcId="{181695DE-C1BF-4E1D-9AF2-53BB6599146F}" destId="{5FCD1D4E-D7AA-482B-AD8F-A048DFEAAC54}" srcOrd="1" destOrd="0" presId="urn:microsoft.com/office/officeart/2005/8/layout/hierarchy1"/>
    <dgm:cxn modelId="{05504763-93A3-4153-9E7C-FD6CF365F4EC}" type="presParOf" srcId="{02FCD28C-C6C0-4B28-97B0-FF43435B6CD5}" destId="{50B920E2-3017-4AD2-9347-ACA131D87437}" srcOrd="3" destOrd="0" presId="urn:microsoft.com/office/officeart/2005/8/layout/hierarchy1"/>
    <dgm:cxn modelId="{E26B9E54-639E-4636-B6AB-7A9E7292672A}" type="presParOf" srcId="{50B920E2-3017-4AD2-9347-ACA131D87437}" destId="{6F2F344A-3243-4508-99B8-98E641C24FED}" srcOrd="0" destOrd="0" presId="urn:microsoft.com/office/officeart/2005/8/layout/hierarchy1"/>
    <dgm:cxn modelId="{96909D10-AA23-45FB-9358-C19B5AD617DA}" type="presParOf" srcId="{6F2F344A-3243-4508-99B8-98E641C24FED}" destId="{7B2769DE-3A1B-45EE-AF16-6C3B047A970E}" srcOrd="0" destOrd="0" presId="urn:microsoft.com/office/officeart/2005/8/layout/hierarchy1"/>
    <dgm:cxn modelId="{A0554AE0-578E-480C-8C6D-45B3214A8F36}" type="presParOf" srcId="{6F2F344A-3243-4508-99B8-98E641C24FED}" destId="{F8AC9F66-462A-4B08-BBCC-7D8BED6A08E3}" srcOrd="1" destOrd="0" presId="urn:microsoft.com/office/officeart/2005/8/layout/hierarchy1"/>
    <dgm:cxn modelId="{96302F5A-0A16-4985-B076-84E92983C18B}" type="presParOf" srcId="{50B920E2-3017-4AD2-9347-ACA131D87437}" destId="{8C3CE714-2250-4E39-BC0C-465535CF494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C60265-97C1-4A55-A91B-25593F0F69D4}" type="doc">
      <dgm:prSet loTypeId="urn:microsoft.com/office/officeart/2005/8/layout/default" loCatId="list" qsTypeId="urn:microsoft.com/office/officeart/2005/8/quickstyle/simple5" qsCatId="simple" csTypeId="urn:microsoft.com/office/officeart/2005/8/colors/accent2_2" csCatId="accent2"/>
      <dgm:spPr/>
      <dgm:t>
        <a:bodyPr/>
        <a:lstStyle/>
        <a:p>
          <a:endParaRPr lang="en-US"/>
        </a:p>
      </dgm:t>
    </dgm:pt>
    <dgm:pt modelId="{A583AF10-416E-42AD-B248-00DB28D0CC17}">
      <dgm:prSet/>
      <dgm:spPr/>
      <dgm:t>
        <a:bodyPr/>
        <a:lstStyle/>
        <a:p>
          <a:r>
            <a:rPr lang="cs-CZ"/>
            <a:t>Benešová: Úloha institucí při řešení domácího násilí</a:t>
          </a:r>
          <a:endParaRPr lang="en-US"/>
        </a:p>
      </dgm:t>
    </dgm:pt>
    <dgm:pt modelId="{DF229002-467D-4D6C-B94B-ECBA364153E2}" type="parTrans" cxnId="{FE3927C8-4119-4709-9080-A1490358896F}">
      <dgm:prSet/>
      <dgm:spPr/>
      <dgm:t>
        <a:bodyPr/>
        <a:lstStyle/>
        <a:p>
          <a:endParaRPr lang="en-US"/>
        </a:p>
      </dgm:t>
    </dgm:pt>
    <dgm:pt modelId="{A511D05D-2050-4AC6-8B31-BA9DD350FAE9}" type="sibTrans" cxnId="{FE3927C8-4119-4709-9080-A1490358896F}">
      <dgm:prSet/>
      <dgm:spPr/>
      <dgm:t>
        <a:bodyPr/>
        <a:lstStyle/>
        <a:p>
          <a:endParaRPr lang="en-US"/>
        </a:p>
      </dgm:t>
    </dgm:pt>
    <dgm:pt modelId="{4AFC7FC3-A107-44D8-9ED9-DC23CFF710F2}">
      <dgm:prSet/>
      <dgm:spPr/>
      <dgm:t>
        <a:bodyPr/>
        <a:lstStyle/>
        <a:p>
          <a:r>
            <a:rPr lang="cs-CZ"/>
            <a:t>Dvořáčková: Zahradní terapie – nenásilná a přirozená metoda přispívající k sociální integraci znevýhodněných skupin všech věkových kategorií do běžného života</a:t>
          </a:r>
          <a:endParaRPr lang="en-US"/>
        </a:p>
      </dgm:t>
    </dgm:pt>
    <dgm:pt modelId="{300E6203-10BA-46D1-8072-D9D91DDC1DA7}" type="parTrans" cxnId="{D0E3C572-8111-4AF5-BD53-2F918F02EF2E}">
      <dgm:prSet/>
      <dgm:spPr/>
      <dgm:t>
        <a:bodyPr/>
        <a:lstStyle/>
        <a:p>
          <a:endParaRPr lang="en-US"/>
        </a:p>
      </dgm:t>
    </dgm:pt>
    <dgm:pt modelId="{43812560-1490-405F-A8BA-A0F4C84B7411}" type="sibTrans" cxnId="{D0E3C572-8111-4AF5-BD53-2F918F02EF2E}">
      <dgm:prSet/>
      <dgm:spPr/>
      <dgm:t>
        <a:bodyPr/>
        <a:lstStyle/>
        <a:p>
          <a:endParaRPr lang="en-US"/>
        </a:p>
      </dgm:t>
    </dgm:pt>
    <dgm:pt modelId="{FDF27264-5ADD-4FF2-8225-1FB146A088CD}">
      <dgm:prSet/>
      <dgm:spPr/>
      <dgm:t>
        <a:bodyPr/>
        <a:lstStyle/>
        <a:p>
          <a:r>
            <a:rPr lang="cs-CZ"/>
            <a:t>Haluzová:  Význam rituálů v životě rodiny 21. století</a:t>
          </a:r>
          <a:endParaRPr lang="en-US"/>
        </a:p>
      </dgm:t>
    </dgm:pt>
    <dgm:pt modelId="{8E41E384-9329-41E0-837E-0C2996473C1C}" type="parTrans" cxnId="{CD1E7C95-85E5-4CAB-8BB4-E7A4E80EA7C0}">
      <dgm:prSet/>
      <dgm:spPr/>
      <dgm:t>
        <a:bodyPr/>
        <a:lstStyle/>
        <a:p>
          <a:endParaRPr lang="en-US"/>
        </a:p>
      </dgm:t>
    </dgm:pt>
    <dgm:pt modelId="{631C681A-E872-4DF2-AD3F-E88216510CC9}" type="sibTrans" cxnId="{CD1E7C95-85E5-4CAB-8BB4-E7A4E80EA7C0}">
      <dgm:prSet/>
      <dgm:spPr/>
      <dgm:t>
        <a:bodyPr/>
        <a:lstStyle/>
        <a:p>
          <a:endParaRPr lang="en-US"/>
        </a:p>
      </dgm:t>
    </dgm:pt>
    <dgm:pt modelId="{C9AED7CE-0B9B-4D1C-9106-295D5C2D471F}">
      <dgm:prSet/>
      <dgm:spPr/>
      <dgm:t>
        <a:bodyPr/>
        <a:lstStyle/>
        <a:p>
          <a:r>
            <a:rPr lang="cs-CZ"/>
            <a:t>Holomčíková: Tady jsem doma aneb podzim života v domově pro seniory</a:t>
          </a:r>
          <a:endParaRPr lang="en-US"/>
        </a:p>
      </dgm:t>
    </dgm:pt>
    <dgm:pt modelId="{AFD438E9-4D1D-4070-B488-FB0ADC0D05E4}" type="parTrans" cxnId="{A285CD74-7484-432B-B538-F6DC3070C101}">
      <dgm:prSet/>
      <dgm:spPr/>
      <dgm:t>
        <a:bodyPr/>
        <a:lstStyle/>
        <a:p>
          <a:endParaRPr lang="en-US"/>
        </a:p>
      </dgm:t>
    </dgm:pt>
    <dgm:pt modelId="{0DC087D5-3CD2-479A-94E4-DABCCA215F94}" type="sibTrans" cxnId="{A285CD74-7484-432B-B538-F6DC3070C101}">
      <dgm:prSet/>
      <dgm:spPr/>
      <dgm:t>
        <a:bodyPr/>
        <a:lstStyle/>
        <a:p>
          <a:endParaRPr lang="en-US"/>
        </a:p>
      </dgm:t>
    </dgm:pt>
    <dgm:pt modelId="{78EA187B-99DA-409D-8AA4-C89C3C9D21BA}">
      <dgm:prSet/>
      <dgm:spPr/>
      <dgm:t>
        <a:bodyPr/>
        <a:lstStyle/>
        <a:p>
          <a:r>
            <a:rPr lang="cs-CZ"/>
            <a:t>Hradská: Psychicky deprivované dítě a jeho maladaptivní projevy chování</a:t>
          </a:r>
          <a:endParaRPr lang="en-US"/>
        </a:p>
      </dgm:t>
    </dgm:pt>
    <dgm:pt modelId="{BDED2B06-F6E4-4141-BF2D-C0D4F5FD1414}" type="parTrans" cxnId="{8DF0FE5B-D14A-438D-8CB1-7A1EDA1E2750}">
      <dgm:prSet/>
      <dgm:spPr/>
      <dgm:t>
        <a:bodyPr/>
        <a:lstStyle/>
        <a:p>
          <a:endParaRPr lang="en-US"/>
        </a:p>
      </dgm:t>
    </dgm:pt>
    <dgm:pt modelId="{D8F4DF6D-AAF1-4C77-88C8-CBD1D4688A28}" type="sibTrans" cxnId="{8DF0FE5B-D14A-438D-8CB1-7A1EDA1E2750}">
      <dgm:prSet/>
      <dgm:spPr/>
      <dgm:t>
        <a:bodyPr/>
        <a:lstStyle/>
        <a:p>
          <a:endParaRPr lang="en-US"/>
        </a:p>
      </dgm:t>
    </dgm:pt>
    <dgm:pt modelId="{3AD9D5BA-E916-447D-B9CA-F98C0C84DB8B}">
      <dgm:prSet/>
      <dgm:spPr/>
      <dgm:t>
        <a:bodyPr/>
        <a:lstStyle/>
        <a:p>
          <a:r>
            <a:rPr lang="cs-CZ"/>
            <a:t>Konečná: Přeměna společnosti ve vztahu ke stáří</a:t>
          </a:r>
          <a:endParaRPr lang="en-US"/>
        </a:p>
      </dgm:t>
    </dgm:pt>
    <dgm:pt modelId="{D4F3F10D-5F9B-460E-9D61-38D1225C5910}" type="parTrans" cxnId="{9CBB8E5F-EA88-4F12-8201-5D6D42609DAC}">
      <dgm:prSet/>
      <dgm:spPr/>
      <dgm:t>
        <a:bodyPr/>
        <a:lstStyle/>
        <a:p>
          <a:endParaRPr lang="en-US"/>
        </a:p>
      </dgm:t>
    </dgm:pt>
    <dgm:pt modelId="{4AEF9E06-2D25-45E1-AD5B-9FF79648A811}" type="sibTrans" cxnId="{9CBB8E5F-EA88-4F12-8201-5D6D42609DAC}">
      <dgm:prSet/>
      <dgm:spPr/>
      <dgm:t>
        <a:bodyPr/>
        <a:lstStyle/>
        <a:p>
          <a:endParaRPr lang="en-US"/>
        </a:p>
      </dgm:t>
    </dgm:pt>
    <dgm:pt modelId="{630C6DA9-F88A-4E83-B8FC-4617B5B6204D}">
      <dgm:prSet/>
      <dgm:spPr/>
      <dgm:t>
        <a:bodyPr/>
        <a:lstStyle/>
        <a:p>
          <a:r>
            <a:rPr lang="cs-CZ"/>
            <a:t>Lazarová: Budoucnost nám dělá starosti – Životní perspektivy dětí s autismem</a:t>
          </a:r>
          <a:endParaRPr lang="en-US"/>
        </a:p>
      </dgm:t>
    </dgm:pt>
    <dgm:pt modelId="{6FB14F46-1BD3-4B10-B1A2-F0A9AAED9040}" type="parTrans" cxnId="{C8CAF789-A737-4B9D-B217-46E44EF8D957}">
      <dgm:prSet/>
      <dgm:spPr/>
      <dgm:t>
        <a:bodyPr/>
        <a:lstStyle/>
        <a:p>
          <a:endParaRPr lang="en-US"/>
        </a:p>
      </dgm:t>
    </dgm:pt>
    <dgm:pt modelId="{7491FCDD-3E11-4284-90A0-0BC00F89A854}" type="sibTrans" cxnId="{C8CAF789-A737-4B9D-B217-46E44EF8D957}">
      <dgm:prSet/>
      <dgm:spPr/>
      <dgm:t>
        <a:bodyPr/>
        <a:lstStyle/>
        <a:p>
          <a:endParaRPr lang="en-US"/>
        </a:p>
      </dgm:t>
    </dgm:pt>
    <dgm:pt modelId="{B50DE93B-8147-45F9-BE24-FC493BEC33FC}">
      <dgm:prSet/>
      <dgm:spPr/>
      <dgm:t>
        <a:bodyPr/>
        <a:lstStyle/>
        <a:p>
          <a:r>
            <a:rPr lang="cs-CZ"/>
            <a:t>Mičík: On-line život jako samozřejmost každého dne Generace Z</a:t>
          </a:r>
          <a:endParaRPr lang="en-US"/>
        </a:p>
      </dgm:t>
    </dgm:pt>
    <dgm:pt modelId="{9AB3BC4A-82B5-446A-BCA8-44038D001AAC}" type="parTrans" cxnId="{60248884-ACBD-4895-9E26-EA30BFE08EBF}">
      <dgm:prSet/>
      <dgm:spPr/>
      <dgm:t>
        <a:bodyPr/>
        <a:lstStyle/>
        <a:p>
          <a:endParaRPr lang="en-US"/>
        </a:p>
      </dgm:t>
    </dgm:pt>
    <dgm:pt modelId="{0F708CA5-F50F-4004-89C4-00C3EAD82619}" type="sibTrans" cxnId="{60248884-ACBD-4895-9E26-EA30BFE08EBF}">
      <dgm:prSet/>
      <dgm:spPr/>
      <dgm:t>
        <a:bodyPr/>
        <a:lstStyle/>
        <a:p>
          <a:endParaRPr lang="en-US"/>
        </a:p>
      </dgm:t>
    </dgm:pt>
    <dgm:pt modelId="{D33A5E7E-0113-4EEC-8949-B41A3085644A}" type="pres">
      <dgm:prSet presAssocID="{83C60265-97C1-4A55-A91B-25593F0F69D4}" presName="diagram" presStyleCnt="0">
        <dgm:presLayoutVars>
          <dgm:dir/>
          <dgm:resizeHandles val="exact"/>
        </dgm:presLayoutVars>
      </dgm:prSet>
      <dgm:spPr/>
    </dgm:pt>
    <dgm:pt modelId="{B5333CE3-05D2-4D32-BABA-94E4E8CBC852}" type="pres">
      <dgm:prSet presAssocID="{A583AF10-416E-42AD-B248-00DB28D0CC17}" presName="node" presStyleLbl="node1" presStyleIdx="0" presStyleCnt="8">
        <dgm:presLayoutVars>
          <dgm:bulletEnabled val="1"/>
        </dgm:presLayoutVars>
      </dgm:prSet>
      <dgm:spPr/>
    </dgm:pt>
    <dgm:pt modelId="{F2274EFB-7769-47D3-9ED4-4BE8E4649991}" type="pres">
      <dgm:prSet presAssocID="{A511D05D-2050-4AC6-8B31-BA9DD350FAE9}" presName="sibTrans" presStyleCnt="0"/>
      <dgm:spPr/>
    </dgm:pt>
    <dgm:pt modelId="{E8EE7B14-513E-4F8C-BCA0-D03F58C2EC1C}" type="pres">
      <dgm:prSet presAssocID="{4AFC7FC3-A107-44D8-9ED9-DC23CFF710F2}" presName="node" presStyleLbl="node1" presStyleIdx="1" presStyleCnt="8">
        <dgm:presLayoutVars>
          <dgm:bulletEnabled val="1"/>
        </dgm:presLayoutVars>
      </dgm:prSet>
      <dgm:spPr/>
    </dgm:pt>
    <dgm:pt modelId="{441E53B8-5884-4804-A6B0-6E5B4D3BE7AF}" type="pres">
      <dgm:prSet presAssocID="{43812560-1490-405F-A8BA-A0F4C84B7411}" presName="sibTrans" presStyleCnt="0"/>
      <dgm:spPr/>
    </dgm:pt>
    <dgm:pt modelId="{B8372D15-021A-4A33-9274-E50D30B077AD}" type="pres">
      <dgm:prSet presAssocID="{FDF27264-5ADD-4FF2-8225-1FB146A088CD}" presName="node" presStyleLbl="node1" presStyleIdx="2" presStyleCnt="8">
        <dgm:presLayoutVars>
          <dgm:bulletEnabled val="1"/>
        </dgm:presLayoutVars>
      </dgm:prSet>
      <dgm:spPr/>
    </dgm:pt>
    <dgm:pt modelId="{FA35B020-0D8E-44F2-8E02-E2BEE551A33C}" type="pres">
      <dgm:prSet presAssocID="{631C681A-E872-4DF2-AD3F-E88216510CC9}" presName="sibTrans" presStyleCnt="0"/>
      <dgm:spPr/>
    </dgm:pt>
    <dgm:pt modelId="{B068FE58-971C-4EB4-AFC7-17A5432BB855}" type="pres">
      <dgm:prSet presAssocID="{C9AED7CE-0B9B-4D1C-9106-295D5C2D471F}" presName="node" presStyleLbl="node1" presStyleIdx="3" presStyleCnt="8">
        <dgm:presLayoutVars>
          <dgm:bulletEnabled val="1"/>
        </dgm:presLayoutVars>
      </dgm:prSet>
      <dgm:spPr/>
    </dgm:pt>
    <dgm:pt modelId="{BDA5DCA2-21CB-4004-843F-A45097741B10}" type="pres">
      <dgm:prSet presAssocID="{0DC087D5-3CD2-479A-94E4-DABCCA215F94}" presName="sibTrans" presStyleCnt="0"/>
      <dgm:spPr/>
    </dgm:pt>
    <dgm:pt modelId="{8FC4F067-ED04-4854-8599-347CCE419E95}" type="pres">
      <dgm:prSet presAssocID="{78EA187B-99DA-409D-8AA4-C89C3C9D21BA}" presName="node" presStyleLbl="node1" presStyleIdx="4" presStyleCnt="8">
        <dgm:presLayoutVars>
          <dgm:bulletEnabled val="1"/>
        </dgm:presLayoutVars>
      </dgm:prSet>
      <dgm:spPr/>
    </dgm:pt>
    <dgm:pt modelId="{EFF594DF-7C86-46A8-991E-B8652C8DE950}" type="pres">
      <dgm:prSet presAssocID="{D8F4DF6D-AAF1-4C77-88C8-CBD1D4688A28}" presName="sibTrans" presStyleCnt="0"/>
      <dgm:spPr/>
    </dgm:pt>
    <dgm:pt modelId="{C7728846-0E0D-4A16-96CE-07BC4CC93CF8}" type="pres">
      <dgm:prSet presAssocID="{3AD9D5BA-E916-447D-B9CA-F98C0C84DB8B}" presName="node" presStyleLbl="node1" presStyleIdx="5" presStyleCnt="8">
        <dgm:presLayoutVars>
          <dgm:bulletEnabled val="1"/>
        </dgm:presLayoutVars>
      </dgm:prSet>
      <dgm:spPr/>
    </dgm:pt>
    <dgm:pt modelId="{6DD0D9D3-AE27-46B3-B39B-672C4CA98466}" type="pres">
      <dgm:prSet presAssocID="{4AEF9E06-2D25-45E1-AD5B-9FF79648A811}" presName="sibTrans" presStyleCnt="0"/>
      <dgm:spPr/>
    </dgm:pt>
    <dgm:pt modelId="{01DB4451-A73C-497C-A967-DCC22E68DC65}" type="pres">
      <dgm:prSet presAssocID="{630C6DA9-F88A-4E83-B8FC-4617B5B6204D}" presName="node" presStyleLbl="node1" presStyleIdx="6" presStyleCnt="8">
        <dgm:presLayoutVars>
          <dgm:bulletEnabled val="1"/>
        </dgm:presLayoutVars>
      </dgm:prSet>
      <dgm:spPr/>
    </dgm:pt>
    <dgm:pt modelId="{732B556F-3F77-4D6B-94D2-4C853B6F787B}" type="pres">
      <dgm:prSet presAssocID="{7491FCDD-3E11-4284-90A0-0BC00F89A854}" presName="sibTrans" presStyleCnt="0"/>
      <dgm:spPr/>
    </dgm:pt>
    <dgm:pt modelId="{D9592C3F-2E28-4DB2-96B5-670544B8AAB6}" type="pres">
      <dgm:prSet presAssocID="{B50DE93B-8147-45F9-BE24-FC493BEC33FC}" presName="node" presStyleLbl="node1" presStyleIdx="7" presStyleCnt="8">
        <dgm:presLayoutVars>
          <dgm:bulletEnabled val="1"/>
        </dgm:presLayoutVars>
      </dgm:prSet>
      <dgm:spPr/>
    </dgm:pt>
  </dgm:ptLst>
  <dgm:cxnLst>
    <dgm:cxn modelId="{229B6A06-E1F9-46DB-BA57-6D9265B68714}" type="presOf" srcId="{3AD9D5BA-E916-447D-B9CA-F98C0C84DB8B}" destId="{C7728846-0E0D-4A16-96CE-07BC4CC93CF8}" srcOrd="0" destOrd="0" presId="urn:microsoft.com/office/officeart/2005/8/layout/default"/>
    <dgm:cxn modelId="{BBB46522-5DE4-43DF-AB6C-30CBF677F752}" type="presOf" srcId="{83C60265-97C1-4A55-A91B-25593F0F69D4}" destId="{D33A5E7E-0113-4EEC-8949-B41A3085644A}" srcOrd="0" destOrd="0" presId="urn:microsoft.com/office/officeart/2005/8/layout/default"/>
    <dgm:cxn modelId="{5FEA1A26-7DBA-4FEB-B3EE-948D69863BF9}" type="presOf" srcId="{78EA187B-99DA-409D-8AA4-C89C3C9D21BA}" destId="{8FC4F067-ED04-4854-8599-347CCE419E95}" srcOrd="0" destOrd="0" presId="urn:microsoft.com/office/officeart/2005/8/layout/default"/>
    <dgm:cxn modelId="{8DF0FE5B-D14A-438D-8CB1-7A1EDA1E2750}" srcId="{83C60265-97C1-4A55-A91B-25593F0F69D4}" destId="{78EA187B-99DA-409D-8AA4-C89C3C9D21BA}" srcOrd="4" destOrd="0" parTransId="{BDED2B06-F6E4-4141-BF2D-C0D4F5FD1414}" sibTransId="{D8F4DF6D-AAF1-4C77-88C8-CBD1D4688A28}"/>
    <dgm:cxn modelId="{9CBB8E5F-EA88-4F12-8201-5D6D42609DAC}" srcId="{83C60265-97C1-4A55-A91B-25593F0F69D4}" destId="{3AD9D5BA-E916-447D-B9CA-F98C0C84DB8B}" srcOrd="5" destOrd="0" parTransId="{D4F3F10D-5F9B-460E-9D61-38D1225C5910}" sibTransId="{4AEF9E06-2D25-45E1-AD5B-9FF79648A811}"/>
    <dgm:cxn modelId="{D0E3C572-8111-4AF5-BD53-2F918F02EF2E}" srcId="{83C60265-97C1-4A55-A91B-25593F0F69D4}" destId="{4AFC7FC3-A107-44D8-9ED9-DC23CFF710F2}" srcOrd="1" destOrd="0" parTransId="{300E6203-10BA-46D1-8072-D9D91DDC1DA7}" sibTransId="{43812560-1490-405F-A8BA-A0F4C84B7411}"/>
    <dgm:cxn modelId="{A285CD74-7484-432B-B538-F6DC3070C101}" srcId="{83C60265-97C1-4A55-A91B-25593F0F69D4}" destId="{C9AED7CE-0B9B-4D1C-9106-295D5C2D471F}" srcOrd="3" destOrd="0" parTransId="{AFD438E9-4D1D-4070-B488-FB0ADC0D05E4}" sibTransId="{0DC087D5-3CD2-479A-94E4-DABCCA215F94}"/>
    <dgm:cxn modelId="{E95A607B-E070-4832-8EC7-C2D31F8BD57C}" type="presOf" srcId="{4AFC7FC3-A107-44D8-9ED9-DC23CFF710F2}" destId="{E8EE7B14-513E-4F8C-BCA0-D03F58C2EC1C}" srcOrd="0" destOrd="0" presId="urn:microsoft.com/office/officeart/2005/8/layout/default"/>
    <dgm:cxn modelId="{60248884-ACBD-4895-9E26-EA30BFE08EBF}" srcId="{83C60265-97C1-4A55-A91B-25593F0F69D4}" destId="{B50DE93B-8147-45F9-BE24-FC493BEC33FC}" srcOrd="7" destOrd="0" parTransId="{9AB3BC4A-82B5-446A-BCA8-44038D001AAC}" sibTransId="{0F708CA5-F50F-4004-89C4-00C3EAD82619}"/>
    <dgm:cxn modelId="{C8CAF789-A737-4B9D-B217-46E44EF8D957}" srcId="{83C60265-97C1-4A55-A91B-25593F0F69D4}" destId="{630C6DA9-F88A-4E83-B8FC-4617B5B6204D}" srcOrd="6" destOrd="0" parTransId="{6FB14F46-1BD3-4B10-B1A2-F0A9AAED9040}" sibTransId="{7491FCDD-3E11-4284-90A0-0BC00F89A854}"/>
    <dgm:cxn modelId="{CD1E7C95-85E5-4CAB-8BB4-E7A4E80EA7C0}" srcId="{83C60265-97C1-4A55-A91B-25593F0F69D4}" destId="{FDF27264-5ADD-4FF2-8225-1FB146A088CD}" srcOrd="2" destOrd="0" parTransId="{8E41E384-9329-41E0-837E-0C2996473C1C}" sibTransId="{631C681A-E872-4DF2-AD3F-E88216510CC9}"/>
    <dgm:cxn modelId="{D07C1899-D247-4FC3-A29D-7BB26809B161}" type="presOf" srcId="{630C6DA9-F88A-4E83-B8FC-4617B5B6204D}" destId="{01DB4451-A73C-497C-A967-DCC22E68DC65}" srcOrd="0" destOrd="0" presId="urn:microsoft.com/office/officeart/2005/8/layout/default"/>
    <dgm:cxn modelId="{5F17EAA3-54FF-4D26-B3C8-4E78B2C4231C}" type="presOf" srcId="{C9AED7CE-0B9B-4D1C-9106-295D5C2D471F}" destId="{B068FE58-971C-4EB4-AFC7-17A5432BB855}" srcOrd="0" destOrd="0" presId="urn:microsoft.com/office/officeart/2005/8/layout/default"/>
    <dgm:cxn modelId="{FE3927C8-4119-4709-9080-A1490358896F}" srcId="{83C60265-97C1-4A55-A91B-25593F0F69D4}" destId="{A583AF10-416E-42AD-B248-00DB28D0CC17}" srcOrd="0" destOrd="0" parTransId="{DF229002-467D-4D6C-B94B-ECBA364153E2}" sibTransId="{A511D05D-2050-4AC6-8B31-BA9DD350FAE9}"/>
    <dgm:cxn modelId="{265A7EE1-EA07-41A9-ACCF-C370675962C7}" type="presOf" srcId="{A583AF10-416E-42AD-B248-00DB28D0CC17}" destId="{B5333CE3-05D2-4D32-BABA-94E4E8CBC852}" srcOrd="0" destOrd="0" presId="urn:microsoft.com/office/officeart/2005/8/layout/default"/>
    <dgm:cxn modelId="{F74597EC-C993-4E3B-845F-1D32D9826868}" type="presOf" srcId="{B50DE93B-8147-45F9-BE24-FC493BEC33FC}" destId="{D9592C3F-2E28-4DB2-96B5-670544B8AAB6}" srcOrd="0" destOrd="0" presId="urn:microsoft.com/office/officeart/2005/8/layout/default"/>
    <dgm:cxn modelId="{1356E4FE-9D47-451A-9043-877B315E1C1D}" type="presOf" srcId="{FDF27264-5ADD-4FF2-8225-1FB146A088CD}" destId="{B8372D15-021A-4A33-9274-E50D30B077AD}" srcOrd="0" destOrd="0" presId="urn:microsoft.com/office/officeart/2005/8/layout/default"/>
    <dgm:cxn modelId="{D0AA467F-5177-49DF-9198-2340A2BDC21A}" type="presParOf" srcId="{D33A5E7E-0113-4EEC-8949-B41A3085644A}" destId="{B5333CE3-05D2-4D32-BABA-94E4E8CBC852}" srcOrd="0" destOrd="0" presId="urn:microsoft.com/office/officeart/2005/8/layout/default"/>
    <dgm:cxn modelId="{5FC9EFBD-F24B-4995-BAD6-DA31613514C9}" type="presParOf" srcId="{D33A5E7E-0113-4EEC-8949-B41A3085644A}" destId="{F2274EFB-7769-47D3-9ED4-4BE8E4649991}" srcOrd="1" destOrd="0" presId="urn:microsoft.com/office/officeart/2005/8/layout/default"/>
    <dgm:cxn modelId="{46F1EBBE-E139-45CA-AB2C-BCED0A415211}" type="presParOf" srcId="{D33A5E7E-0113-4EEC-8949-B41A3085644A}" destId="{E8EE7B14-513E-4F8C-BCA0-D03F58C2EC1C}" srcOrd="2" destOrd="0" presId="urn:microsoft.com/office/officeart/2005/8/layout/default"/>
    <dgm:cxn modelId="{80520FF7-F0B7-4008-8309-D2F90A5928A9}" type="presParOf" srcId="{D33A5E7E-0113-4EEC-8949-B41A3085644A}" destId="{441E53B8-5884-4804-A6B0-6E5B4D3BE7AF}" srcOrd="3" destOrd="0" presId="urn:microsoft.com/office/officeart/2005/8/layout/default"/>
    <dgm:cxn modelId="{9926EBA7-DC5C-45FD-870A-60802BD092F9}" type="presParOf" srcId="{D33A5E7E-0113-4EEC-8949-B41A3085644A}" destId="{B8372D15-021A-4A33-9274-E50D30B077AD}" srcOrd="4" destOrd="0" presId="urn:microsoft.com/office/officeart/2005/8/layout/default"/>
    <dgm:cxn modelId="{9579B246-2EC9-4D79-A7DF-4B4B9EE7C715}" type="presParOf" srcId="{D33A5E7E-0113-4EEC-8949-B41A3085644A}" destId="{FA35B020-0D8E-44F2-8E02-E2BEE551A33C}" srcOrd="5" destOrd="0" presId="urn:microsoft.com/office/officeart/2005/8/layout/default"/>
    <dgm:cxn modelId="{1F2C3F31-9BFB-46FA-A8D4-C2365365D2E3}" type="presParOf" srcId="{D33A5E7E-0113-4EEC-8949-B41A3085644A}" destId="{B068FE58-971C-4EB4-AFC7-17A5432BB855}" srcOrd="6" destOrd="0" presId="urn:microsoft.com/office/officeart/2005/8/layout/default"/>
    <dgm:cxn modelId="{0700A9E7-F1B0-4941-B324-B3414386F925}" type="presParOf" srcId="{D33A5E7E-0113-4EEC-8949-B41A3085644A}" destId="{BDA5DCA2-21CB-4004-843F-A45097741B10}" srcOrd="7" destOrd="0" presId="urn:microsoft.com/office/officeart/2005/8/layout/default"/>
    <dgm:cxn modelId="{BFF43874-80C2-4EFB-A287-C0381E4B18B3}" type="presParOf" srcId="{D33A5E7E-0113-4EEC-8949-B41A3085644A}" destId="{8FC4F067-ED04-4854-8599-347CCE419E95}" srcOrd="8" destOrd="0" presId="urn:microsoft.com/office/officeart/2005/8/layout/default"/>
    <dgm:cxn modelId="{066E1B9A-AA59-4312-956D-8D2DA54244EE}" type="presParOf" srcId="{D33A5E7E-0113-4EEC-8949-B41A3085644A}" destId="{EFF594DF-7C86-46A8-991E-B8652C8DE950}" srcOrd="9" destOrd="0" presId="urn:microsoft.com/office/officeart/2005/8/layout/default"/>
    <dgm:cxn modelId="{87DD88DF-B5E0-4F9A-9CFE-C3F8FFAC3CBB}" type="presParOf" srcId="{D33A5E7E-0113-4EEC-8949-B41A3085644A}" destId="{C7728846-0E0D-4A16-96CE-07BC4CC93CF8}" srcOrd="10" destOrd="0" presId="urn:microsoft.com/office/officeart/2005/8/layout/default"/>
    <dgm:cxn modelId="{5B02B85C-94FD-4FEC-B818-B9EBD6C9441F}" type="presParOf" srcId="{D33A5E7E-0113-4EEC-8949-B41A3085644A}" destId="{6DD0D9D3-AE27-46B3-B39B-672C4CA98466}" srcOrd="11" destOrd="0" presId="urn:microsoft.com/office/officeart/2005/8/layout/default"/>
    <dgm:cxn modelId="{6D526FA2-C7F9-4052-A6F1-7143EFD79E30}" type="presParOf" srcId="{D33A5E7E-0113-4EEC-8949-B41A3085644A}" destId="{01DB4451-A73C-497C-A967-DCC22E68DC65}" srcOrd="12" destOrd="0" presId="urn:microsoft.com/office/officeart/2005/8/layout/default"/>
    <dgm:cxn modelId="{4BA81E53-67DD-4056-8A18-1D8579A834A2}" type="presParOf" srcId="{D33A5E7E-0113-4EEC-8949-B41A3085644A}" destId="{732B556F-3F77-4D6B-94D2-4C853B6F787B}" srcOrd="13" destOrd="0" presId="urn:microsoft.com/office/officeart/2005/8/layout/default"/>
    <dgm:cxn modelId="{C2F6B3B9-565B-4B1B-9085-1F50E5618ECF}" type="presParOf" srcId="{D33A5E7E-0113-4EEC-8949-B41A3085644A}" destId="{D9592C3F-2E28-4DB2-96B5-670544B8AAB6}"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1A82C-7C01-41E7-95A1-E0F165353360}">
      <dsp:nvSpPr>
        <dsp:cNvPr id="0" name=""/>
        <dsp:cNvSpPr/>
      </dsp:nvSpPr>
      <dsp:spPr>
        <a:xfrm>
          <a:off x="316501" y="1604214"/>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cs" sz="1100" kern="1200"/>
            <a:t>2017</a:t>
          </a:r>
        </a:p>
      </dsp:txBody>
      <dsp:txXfrm>
        <a:off x="316501" y="1604214"/>
        <a:ext cx="1523346" cy="437513"/>
      </dsp:txXfrm>
    </dsp:sp>
    <dsp:sp modelId="{03E7967D-6C10-4379-9B37-4F5A8CF4EED8}">
      <dsp:nvSpPr>
        <dsp:cNvPr id="0" name=""/>
        <dsp:cNvSpPr/>
      </dsp:nvSpPr>
      <dsp:spPr>
        <a:xfrm>
          <a:off x="3280" y="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b" anchorCtr="1">
          <a:noAutofit/>
        </a:bodyPr>
        <a:lstStyle/>
        <a:p>
          <a:pPr marL="0" lvl="0" indent="0" algn="ctr" defTabSz="488950" rtl="0">
            <a:lnSpc>
              <a:spcPct val="90000"/>
            </a:lnSpc>
            <a:spcBef>
              <a:spcPct val="0"/>
            </a:spcBef>
            <a:spcAft>
              <a:spcPct val="35000"/>
            </a:spcAft>
            <a:buNone/>
          </a:pPr>
          <a:r>
            <a:rPr lang="cs" sz="1100" kern="1200"/>
            <a:t>Lorem ipsum dolor sit amet</a:t>
          </a:r>
        </a:p>
      </dsp:txBody>
      <dsp:txXfrm>
        <a:off x="3280" y="0"/>
        <a:ext cx="2237291" cy="1166701"/>
      </dsp:txXfrm>
    </dsp:sp>
    <dsp:sp modelId="{4FB3A766-643A-4ACA-8E5D-2C95FFB87076}">
      <dsp:nvSpPr>
        <dsp:cNvPr id="0" name=""/>
        <dsp:cNvSpPr/>
      </dsp:nvSpPr>
      <dsp:spPr>
        <a:xfrm>
          <a:off x="1927350" y="1822971"/>
          <a:ext cx="626441" cy="0"/>
        </a:xfrm>
        <a:custGeom>
          <a:avLst/>
          <a:gdLst/>
          <a:ahLst/>
          <a:cxnLst/>
          <a:rect l="0" t="0" r="0" b="0"/>
          <a:pathLst>
            <a:path>
              <a:moveTo>
                <a:pt x="0" y="0"/>
              </a:moveTo>
              <a:lnTo>
                <a:pt x="62644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CF010F-1351-4148-8701-92F5768EC7DC}">
      <dsp:nvSpPr>
        <dsp:cNvPr id="0" name=""/>
        <dsp:cNvSpPr/>
      </dsp:nvSpPr>
      <dsp:spPr>
        <a:xfrm>
          <a:off x="1121925"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2C4F6DC-B23C-4A1D-86BA-D1DEB98692E9}">
      <dsp:nvSpPr>
        <dsp:cNvPr id="0" name=""/>
        <dsp:cNvSpPr/>
      </dsp:nvSpPr>
      <dsp:spPr>
        <a:xfrm>
          <a:off x="1085466"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9499CF-3BA1-4BBD-960A-4434BA9F21A7}">
      <dsp:nvSpPr>
        <dsp:cNvPr id="0" name=""/>
        <dsp:cNvSpPr/>
      </dsp:nvSpPr>
      <dsp:spPr>
        <a:xfrm>
          <a:off x="2553792" y="1604214"/>
          <a:ext cx="1610849" cy="437513"/>
        </a:xfrm>
        <a:prstGeom prst="hexagon">
          <a:avLst>
            <a:gd name="adj" fmla="val 40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cs" sz="1100" kern="1200"/>
            <a:t>2018</a:t>
          </a:r>
        </a:p>
      </dsp:txBody>
      <dsp:txXfrm>
        <a:off x="2746364" y="1656517"/>
        <a:ext cx="1225705" cy="332907"/>
      </dsp:txXfrm>
    </dsp:sp>
    <dsp:sp modelId="{5E76ADAA-D3EE-462D-A737-9D3772B6C76F}">
      <dsp:nvSpPr>
        <dsp:cNvPr id="0" name=""/>
        <dsp:cNvSpPr/>
      </dsp:nvSpPr>
      <dsp:spPr>
        <a:xfrm>
          <a:off x="2240571" y="247924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t" anchorCtr="1">
          <a:noAutofit/>
        </a:bodyPr>
        <a:lstStyle/>
        <a:p>
          <a:pPr marL="0" lvl="0" indent="0" algn="ctr" defTabSz="488950" rtl="0">
            <a:lnSpc>
              <a:spcPct val="90000"/>
            </a:lnSpc>
            <a:spcBef>
              <a:spcPct val="0"/>
            </a:spcBef>
            <a:spcAft>
              <a:spcPct val="35000"/>
            </a:spcAft>
            <a:buNone/>
          </a:pPr>
          <a:r>
            <a:rPr lang="cs" sz="1100" kern="1200"/>
            <a:t>Lorem ipsum dolor sit amet</a:t>
          </a:r>
        </a:p>
      </dsp:txBody>
      <dsp:txXfrm>
        <a:off x="2240571" y="2479240"/>
        <a:ext cx="2237291" cy="1166701"/>
      </dsp:txXfrm>
    </dsp:sp>
    <dsp:sp modelId="{6C1697D8-F9A2-4451-950E-C8D8168BBC75}">
      <dsp:nvSpPr>
        <dsp:cNvPr id="0" name=""/>
        <dsp:cNvSpPr/>
      </dsp:nvSpPr>
      <dsp:spPr>
        <a:xfrm>
          <a:off x="4164641" y="1822971"/>
          <a:ext cx="626441" cy="0"/>
        </a:xfrm>
        <a:custGeom>
          <a:avLst/>
          <a:gdLst/>
          <a:ahLst/>
          <a:cxnLst/>
          <a:rect l="0" t="0" r="0" b="0"/>
          <a:pathLst>
            <a:path>
              <a:moveTo>
                <a:pt x="0" y="0"/>
              </a:moveTo>
              <a:lnTo>
                <a:pt x="626441"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14349A-AC82-402F-8DA0-95785071B5F0}">
      <dsp:nvSpPr>
        <dsp:cNvPr id="0" name=""/>
        <dsp:cNvSpPr/>
      </dsp:nvSpPr>
      <dsp:spPr>
        <a:xfrm>
          <a:off x="3359216" y="2041727"/>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BACFDEF-20FB-406A-9641-2F4782D85F9F}">
      <dsp:nvSpPr>
        <dsp:cNvPr id="0" name=""/>
        <dsp:cNvSpPr/>
      </dsp:nvSpPr>
      <dsp:spPr>
        <a:xfrm>
          <a:off x="3322757" y="240632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B2215-81DF-4D79-BB37-17C8C9F898E7}">
      <dsp:nvSpPr>
        <dsp:cNvPr id="0" name=""/>
        <dsp:cNvSpPr/>
      </dsp:nvSpPr>
      <dsp:spPr>
        <a:xfrm rot="10800000">
          <a:off x="4791083" y="1604214"/>
          <a:ext cx="1610849"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cs" sz="1100" kern="1200"/>
            <a:t>2019</a:t>
          </a:r>
        </a:p>
      </dsp:txBody>
      <dsp:txXfrm rot="10800000">
        <a:off x="4878586" y="1604214"/>
        <a:ext cx="1523346" cy="437513"/>
      </dsp:txXfrm>
    </dsp:sp>
    <dsp:sp modelId="{2E1F219F-885D-437D-9D95-1C496EBAD119}">
      <dsp:nvSpPr>
        <dsp:cNvPr id="0" name=""/>
        <dsp:cNvSpPr/>
      </dsp:nvSpPr>
      <dsp:spPr>
        <a:xfrm>
          <a:off x="4477862" y="0"/>
          <a:ext cx="2237291"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b" anchorCtr="1">
          <a:noAutofit/>
        </a:bodyPr>
        <a:lstStyle/>
        <a:p>
          <a:pPr marL="0" lvl="0" indent="0" algn="ctr" defTabSz="488950" rtl="0">
            <a:lnSpc>
              <a:spcPct val="90000"/>
            </a:lnSpc>
            <a:spcBef>
              <a:spcPct val="0"/>
            </a:spcBef>
            <a:spcAft>
              <a:spcPct val="35000"/>
            </a:spcAft>
            <a:buNone/>
          </a:pPr>
          <a:r>
            <a:rPr lang="cs" sz="1100" kern="1200"/>
            <a:t>Lorem ipsum dolor sit amet</a:t>
          </a:r>
        </a:p>
      </dsp:txBody>
      <dsp:txXfrm>
        <a:off x="4477862" y="0"/>
        <a:ext cx="2237291" cy="1166701"/>
      </dsp:txXfrm>
    </dsp:sp>
    <dsp:sp modelId="{8801BA21-B732-43C2-BD4E-EED526CA614C}">
      <dsp:nvSpPr>
        <dsp:cNvPr id="0" name=""/>
        <dsp:cNvSpPr/>
      </dsp:nvSpPr>
      <dsp:spPr>
        <a:xfrm>
          <a:off x="5596508"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D3C7052-C7D3-4A48-8DD7-C35F83E9E14D}">
      <dsp:nvSpPr>
        <dsp:cNvPr id="0" name=""/>
        <dsp:cNvSpPr/>
      </dsp:nvSpPr>
      <dsp:spPr>
        <a:xfrm>
          <a:off x="5560048"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8C976-87D2-4B11-941B-5BCB58206923}">
      <dsp:nvSpPr>
        <dsp:cNvPr id="0" name=""/>
        <dsp:cNvSpPr/>
      </dsp:nvSpPr>
      <dsp:spPr>
        <a:xfrm>
          <a:off x="0" y="319314"/>
          <a:ext cx="6858000" cy="875160"/>
        </a:xfrm>
        <a:prstGeom prst="round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Slosarčíková: Chráněné bydlení jako šance na resocializaci závislých</a:t>
          </a:r>
          <a:endParaRPr lang="en-US" sz="2200" kern="1200"/>
        </a:p>
      </dsp:txBody>
      <dsp:txXfrm>
        <a:off x="42722" y="362036"/>
        <a:ext cx="6772556" cy="789716"/>
      </dsp:txXfrm>
    </dsp:sp>
    <dsp:sp modelId="{466234CB-0ED4-4B10-87F1-CAA6F2F77798}">
      <dsp:nvSpPr>
        <dsp:cNvPr id="0" name=""/>
        <dsp:cNvSpPr/>
      </dsp:nvSpPr>
      <dsp:spPr>
        <a:xfrm>
          <a:off x="0" y="1257834"/>
          <a:ext cx="6858000" cy="875160"/>
        </a:xfrm>
        <a:prstGeom prst="round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Štěpánková: Náhradní výchovná péče o dítě z pohledu dětského domova jako formy ústavní péče</a:t>
          </a:r>
          <a:endParaRPr lang="en-US" sz="2200" kern="1200"/>
        </a:p>
      </dsp:txBody>
      <dsp:txXfrm>
        <a:off x="42722" y="1300556"/>
        <a:ext cx="6772556" cy="789716"/>
      </dsp:txXfrm>
    </dsp:sp>
    <dsp:sp modelId="{F319BF22-7C3A-46C7-BC63-D5A3F1379253}">
      <dsp:nvSpPr>
        <dsp:cNvPr id="0" name=""/>
        <dsp:cNvSpPr/>
      </dsp:nvSpPr>
      <dsp:spPr>
        <a:xfrm>
          <a:off x="0" y="2196354"/>
          <a:ext cx="6858000" cy="875160"/>
        </a:xfrm>
        <a:prstGeom prst="round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Vanišová: Rozvojová spolupráce v názorech studentů středních škol</a:t>
          </a:r>
          <a:endParaRPr lang="en-US" sz="2200" kern="1200"/>
        </a:p>
      </dsp:txBody>
      <dsp:txXfrm>
        <a:off x="42722" y="2239076"/>
        <a:ext cx="6772556" cy="789716"/>
      </dsp:txXfrm>
    </dsp:sp>
    <dsp:sp modelId="{A9D23C79-3F43-43CF-A108-B5F6B85F1C97}">
      <dsp:nvSpPr>
        <dsp:cNvPr id="0" name=""/>
        <dsp:cNvSpPr/>
      </dsp:nvSpPr>
      <dsp:spPr>
        <a:xfrm>
          <a:off x="0" y="3134874"/>
          <a:ext cx="6858000" cy="875160"/>
        </a:xfrm>
        <a:prstGeom prst="round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Zahradníková: Alzheimerova choroba – nemoc celé rodiny</a:t>
          </a:r>
          <a:endParaRPr lang="en-US" sz="2200" kern="1200"/>
        </a:p>
      </dsp:txBody>
      <dsp:txXfrm>
        <a:off x="42722" y="3177596"/>
        <a:ext cx="6772556" cy="789716"/>
      </dsp:txXfrm>
    </dsp:sp>
    <dsp:sp modelId="{84E166E1-79EC-42A2-90C9-B4AD28CFA734}">
      <dsp:nvSpPr>
        <dsp:cNvPr id="0" name=""/>
        <dsp:cNvSpPr/>
      </dsp:nvSpPr>
      <dsp:spPr>
        <a:xfrm>
          <a:off x="0" y="4073394"/>
          <a:ext cx="6858000" cy="1514604"/>
        </a:xfrm>
        <a:prstGeom prst="round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kern="1200"/>
            <a:t>Žlůvová: Otcem po padesátce</a:t>
          </a:r>
          <a:endParaRPr lang="en-US" sz="2200" kern="1200"/>
        </a:p>
      </dsp:txBody>
      <dsp:txXfrm>
        <a:off x="73937" y="4147331"/>
        <a:ext cx="6710126" cy="13667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CCD1B-3B1B-4030-BDB4-4F53DDE97559}">
      <dsp:nvSpPr>
        <dsp:cNvPr id="0" name=""/>
        <dsp:cNvSpPr/>
      </dsp:nvSpPr>
      <dsp:spPr>
        <a:xfrm>
          <a:off x="0" y="38099"/>
          <a:ext cx="6858000" cy="1264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Název práce:  </a:t>
          </a:r>
          <a:r>
            <a:rPr lang="cs-CZ" sz="2300" b="1" kern="1200"/>
            <a:t>Případová konference a její aplikace v praxi sociálně-právní ochrany dítěte, Kateřina Jakubcová</a:t>
          </a:r>
          <a:endParaRPr lang="en-US" sz="2300" kern="1200"/>
        </a:p>
      </dsp:txBody>
      <dsp:txXfrm>
        <a:off x="61741" y="99840"/>
        <a:ext cx="6734518" cy="1141288"/>
      </dsp:txXfrm>
    </dsp:sp>
    <dsp:sp modelId="{B2283CC8-0569-43B8-9468-D18D27376AB9}">
      <dsp:nvSpPr>
        <dsp:cNvPr id="0" name=""/>
        <dsp:cNvSpPr/>
      </dsp:nvSpPr>
      <dsp:spPr>
        <a:xfrm>
          <a:off x="0" y="1369109"/>
          <a:ext cx="6858000" cy="1264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Název práce: </a:t>
          </a:r>
          <a:r>
            <a:rPr lang="cs-CZ" sz="2300" b="1" kern="1200"/>
            <a:t>Přínos doučování pro romské děti v Dětském domě Zábrdovice, </a:t>
          </a:r>
          <a:r>
            <a:rPr lang="cs-CZ" sz="2300" kern="1200"/>
            <a:t>František Jeleček</a:t>
          </a:r>
          <a:endParaRPr lang="en-US" sz="2300" kern="1200"/>
        </a:p>
      </dsp:txBody>
      <dsp:txXfrm>
        <a:off x="61741" y="1430850"/>
        <a:ext cx="6734518" cy="1141288"/>
      </dsp:txXfrm>
    </dsp:sp>
    <dsp:sp modelId="{3CDB143F-1A91-4455-8BC5-D9660F13D886}">
      <dsp:nvSpPr>
        <dsp:cNvPr id="0" name=""/>
        <dsp:cNvSpPr/>
      </dsp:nvSpPr>
      <dsp:spPr>
        <a:xfrm>
          <a:off x="0" y="2700120"/>
          <a:ext cx="6858000" cy="1264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Název práce</a:t>
          </a:r>
          <a:r>
            <a:rPr lang="cs-CZ" sz="2300" b="1" kern="1200" dirty="0"/>
            <a:t>: Kde je moje místo aneb sociální pedagog na základní škole? </a:t>
          </a:r>
          <a:r>
            <a:rPr lang="cs-CZ" sz="2300" kern="1200" dirty="0"/>
            <a:t>Simona Řádková</a:t>
          </a:r>
          <a:endParaRPr lang="en-US" sz="2300" kern="1200" dirty="0"/>
        </a:p>
      </dsp:txBody>
      <dsp:txXfrm>
        <a:off x="61741" y="2761861"/>
        <a:ext cx="6734518" cy="1141288"/>
      </dsp:txXfrm>
    </dsp:sp>
    <dsp:sp modelId="{82C5DC5F-0BD9-419F-8B5C-F757766790F3}">
      <dsp:nvSpPr>
        <dsp:cNvPr id="0" name=""/>
        <dsp:cNvSpPr/>
      </dsp:nvSpPr>
      <dsp:spPr>
        <a:xfrm>
          <a:off x="0" y="4031130"/>
          <a:ext cx="6858000" cy="1264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Název práce: </a:t>
          </a:r>
          <a:r>
            <a:rPr lang="cs-CZ" sz="2300" b="1" kern="1200"/>
            <a:t>Stáří pohledem pečující rodiny, </a:t>
          </a:r>
          <a:r>
            <a:rPr lang="cs-CZ" sz="2300" kern="1200"/>
            <a:t>Věra Skalníková</a:t>
          </a:r>
          <a:endParaRPr lang="en-US" sz="2300" kern="1200"/>
        </a:p>
      </dsp:txBody>
      <dsp:txXfrm>
        <a:off x="61741" y="4092871"/>
        <a:ext cx="6734518" cy="11412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9C67A-68D6-4CAC-A7F6-404A35A3EEC8}">
      <dsp:nvSpPr>
        <dsp:cNvPr id="0" name=""/>
        <dsp:cNvSpPr/>
      </dsp:nvSpPr>
      <dsp:spPr>
        <a:xfrm>
          <a:off x="2946" y="405247"/>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Dlouhodobější zainteresovanost </a:t>
          </a:r>
          <a:endParaRPr lang="en-US" sz="2200" kern="1200"/>
        </a:p>
      </dsp:txBody>
      <dsp:txXfrm>
        <a:off x="2946" y="405247"/>
        <a:ext cx="2337792" cy="1402675"/>
      </dsp:txXfrm>
    </dsp:sp>
    <dsp:sp modelId="{96CBFDEC-26A8-43B0-B938-E6454FF62654}">
      <dsp:nvSpPr>
        <dsp:cNvPr id="0" name=""/>
        <dsp:cNvSpPr/>
      </dsp:nvSpPr>
      <dsp:spPr>
        <a:xfrm>
          <a:off x="2574518" y="405247"/>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Motivace </a:t>
          </a:r>
          <a:endParaRPr lang="en-US" sz="2200" kern="1200" dirty="0"/>
        </a:p>
      </dsp:txBody>
      <dsp:txXfrm>
        <a:off x="2574518" y="405247"/>
        <a:ext cx="2337792" cy="1402675"/>
      </dsp:txXfrm>
    </dsp:sp>
    <dsp:sp modelId="{A2CA58E2-5B0D-4276-8FF3-70C0D189602A}">
      <dsp:nvSpPr>
        <dsp:cNvPr id="0" name=""/>
        <dsp:cNvSpPr/>
      </dsp:nvSpPr>
      <dsp:spPr>
        <a:xfrm>
          <a:off x="5146089" y="405247"/>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Studium metodologie</a:t>
          </a:r>
          <a:endParaRPr lang="en-US" sz="2200" kern="1200"/>
        </a:p>
      </dsp:txBody>
      <dsp:txXfrm>
        <a:off x="5146089" y="405247"/>
        <a:ext cx="2337792" cy="1402675"/>
      </dsp:txXfrm>
    </dsp:sp>
    <dsp:sp modelId="{A1F54EEB-1B11-4354-93BF-19E562E301E8}">
      <dsp:nvSpPr>
        <dsp:cNvPr id="0" name=""/>
        <dsp:cNvSpPr/>
      </dsp:nvSpPr>
      <dsp:spPr>
        <a:xfrm>
          <a:off x="7717661" y="405247"/>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Kvalitativní výzkum nabízí netušené možnosti</a:t>
          </a:r>
          <a:endParaRPr lang="en-US" sz="2200" kern="1200"/>
        </a:p>
      </dsp:txBody>
      <dsp:txXfrm>
        <a:off x="7717661" y="405247"/>
        <a:ext cx="2337792" cy="1402675"/>
      </dsp:txXfrm>
    </dsp:sp>
    <dsp:sp modelId="{564456EC-7562-463E-A1E6-57B27EFD7702}">
      <dsp:nvSpPr>
        <dsp:cNvPr id="0" name=""/>
        <dsp:cNvSpPr/>
      </dsp:nvSpPr>
      <dsp:spPr>
        <a:xfrm>
          <a:off x="2946" y="2041701"/>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Poctivý a dlouhodobý sběr dat</a:t>
          </a:r>
          <a:endParaRPr lang="en-US" sz="2200" kern="1200"/>
        </a:p>
      </dsp:txBody>
      <dsp:txXfrm>
        <a:off x="2946" y="2041701"/>
        <a:ext cx="2337792" cy="1402675"/>
      </dsp:txXfrm>
    </dsp:sp>
    <dsp:sp modelId="{36FCFE2F-7AED-4410-AAD0-EA01326763B6}">
      <dsp:nvSpPr>
        <dsp:cNvPr id="0" name=""/>
        <dsp:cNvSpPr/>
      </dsp:nvSpPr>
      <dsp:spPr>
        <a:xfrm>
          <a:off x="2574518" y="2041701"/>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Analýza jako detektivka</a:t>
          </a:r>
          <a:endParaRPr lang="en-US" sz="2200" kern="1200"/>
        </a:p>
      </dsp:txBody>
      <dsp:txXfrm>
        <a:off x="2574518" y="2041701"/>
        <a:ext cx="2337792" cy="1402675"/>
      </dsp:txXfrm>
    </dsp:sp>
    <dsp:sp modelId="{99F8F70C-7873-4DA1-8E0A-7708956D1B5D}">
      <dsp:nvSpPr>
        <dsp:cNvPr id="0" name=""/>
        <dsp:cNvSpPr/>
      </dsp:nvSpPr>
      <dsp:spPr>
        <a:xfrm>
          <a:off x="5146089" y="2041701"/>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Tvořivost</a:t>
          </a:r>
          <a:endParaRPr lang="en-US" sz="2200" kern="1200"/>
        </a:p>
      </dsp:txBody>
      <dsp:txXfrm>
        <a:off x="5146089" y="2041701"/>
        <a:ext cx="2337792" cy="1402675"/>
      </dsp:txXfrm>
    </dsp:sp>
    <dsp:sp modelId="{A702176A-9AC3-4E1C-BA7D-935C709C0962}">
      <dsp:nvSpPr>
        <dsp:cNvPr id="0" name=""/>
        <dsp:cNvSpPr/>
      </dsp:nvSpPr>
      <dsp:spPr>
        <a:xfrm>
          <a:off x="7717661" y="2041701"/>
          <a:ext cx="2337792" cy="1402675"/>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a:t>Jedinečnost výsledku</a:t>
          </a:r>
          <a:endParaRPr lang="en-US" sz="2200" kern="1200"/>
        </a:p>
      </dsp:txBody>
      <dsp:txXfrm>
        <a:off x="7717661" y="2041701"/>
        <a:ext cx="2337792" cy="1402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C146F-8ECE-4854-B591-46344F2776E9}">
      <dsp:nvSpPr>
        <dsp:cNvPr id="0" name=""/>
        <dsp:cNvSpPr/>
      </dsp:nvSpPr>
      <dsp:spPr>
        <a:xfrm>
          <a:off x="895212"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Příčiny dlouhodobých pobytů dětí v kojeneckých ústavech a dětských domovech</a:t>
          </a:r>
          <a:endParaRPr lang="en-US" sz="1200" kern="1200"/>
        </a:p>
      </dsp:txBody>
      <dsp:txXfrm>
        <a:off x="895212" y="2027"/>
        <a:ext cx="1922784" cy="1153670"/>
      </dsp:txXfrm>
    </dsp:sp>
    <dsp:sp modelId="{08F0E7AF-F671-434C-B20C-9C818E129149}">
      <dsp:nvSpPr>
        <dsp:cNvPr id="0" name=""/>
        <dsp:cNvSpPr/>
      </dsp:nvSpPr>
      <dsp:spPr>
        <a:xfrm>
          <a:off x="3010275"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Přínos činnosti dobrovolníka na aktivizaci seniorů </a:t>
          </a:r>
          <a:endParaRPr lang="en-US" sz="1200" kern="1200"/>
        </a:p>
      </dsp:txBody>
      <dsp:txXfrm>
        <a:off x="3010275" y="2027"/>
        <a:ext cx="1922784" cy="1153670"/>
      </dsp:txXfrm>
    </dsp:sp>
    <dsp:sp modelId="{D0CA92F7-395D-4725-8E01-5BC4CF859CA8}">
      <dsp:nvSpPr>
        <dsp:cNvPr id="0" name=""/>
        <dsp:cNvSpPr/>
      </dsp:nvSpPr>
      <dsp:spPr>
        <a:xfrm>
          <a:off x="5125339"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Sociální asistence a poradenství jako terénní forma pomoci sociálně potřebným rodinám</a:t>
          </a:r>
          <a:endParaRPr lang="en-US" sz="1200" kern="1200"/>
        </a:p>
      </dsp:txBody>
      <dsp:txXfrm>
        <a:off x="5125339" y="2027"/>
        <a:ext cx="1922784" cy="1153670"/>
      </dsp:txXfrm>
    </dsp:sp>
    <dsp:sp modelId="{E2996798-8C33-456C-8EB7-1C517E4F272D}">
      <dsp:nvSpPr>
        <dsp:cNvPr id="0" name=""/>
        <dsp:cNvSpPr/>
      </dsp:nvSpPr>
      <dsp:spPr>
        <a:xfrm>
          <a:off x="7240402"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Azylový dům s utajenou adresou jako jedna z forem sociální pomoci obětem domácího násilí</a:t>
          </a:r>
          <a:endParaRPr lang="en-US" sz="1200" kern="1200"/>
        </a:p>
      </dsp:txBody>
      <dsp:txXfrm>
        <a:off x="7240402" y="2027"/>
        <a:ext cx="1922784" cy="1153670"/>
      </dsp:txXfrm>
    </dsp:sp>
    <dsp:sp modelId="{EE5C5286-ABC6-4051-9A51-CDC83A1E6779}">
      <dsp:nvSpPr>
        <dsp:cNvPr id="0" name=""/>
        <dsp:cNvSpPr/>
      </dsp:nvSpPr>
      <dsp:spPr>
        <a:xfrm>
          <a:off x="895212"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Past genderových stereotypů aneb postoj českých žen k tradičním hodnotám manželství a rodiny, </a:t>
          </a:r>
          <a:endParaRPr lang="en-US" sz="1200" kern="1200"/>
        </a:p>
      </dsp:txBody>
      <dsp:txXfrm>
        <a:off x="895212" y="1347976"/>
        <a:ext cx="1922784" cy="1153670"/>
      </dsp:txXfrm>
    </dsp:sp>
    <dsp:sp modelId="{660F734E-ECBF-4F60-B600-0D57A6863E8D}">
      <dsp:nvSpPr>
        <dsp:cNvPr id="0" name=""/>
        <dsp:cNvSpPr/>
      </dsp:nvSpPr>
      <dsp:spPr>
        <a:xfrm>
          <a:off x="3010275"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Telefonické krizové intervence a její význam v kontextu sociální pomoci,</a:t>
          </a:r>
          <a:endParaRPr lang="en-US" sz="1200" kern="1200"/>
        </a:p>
      </dsp:txBody>
      <dsp:txXfrm>
        <a:off x="3010275" y="1347976"/>
        <a:ext cx="1922784" cy="1153670"/>
      </dsp:txXfrm>
    </dsp:sp>
    <dsp:sp modelId="{4D5B9C0A-D28A-41ED-BBB9-3DED19D05C57}">
      <dsp:nvSpPr>
        <dsp:cNvPr id="0" name=""/>
        <dsp:cNvSpPr/>
      </dsp:nvSpPr>
      <dsp:spPr>
        <a:xfrm>
          <a:off x="5125339"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Příčiny a prevence týrání a zneužívání dětí v ČR</a:t>
          </a:r>
          <a:endParaRPr lang="en-US" sz="1200" kern="1200"/>
        </a:p>
      </dsp:txBody>
      <dsp:txXfrm>
        <a:off x="5125339" y="1347976"/>
        <a:ext cx="1922784" cy="1153670"/>
      </dsp:txXfrm>
    </dsp:sp>
    <dsp:sp modelId="{35683413-2C65-4FDB-A88E-C521CA5DC688}">
      <dsp:nvSpPr>
        <dsp:cNvPr id="0" name=""/>
        <dsp:cNvSpPr/>
      </dsp:nvSpPr>
      <dsp:spPr>
        <a:xfrm>
          <a:off x="7240402"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Dobrovolnictví z pohledu pracovníků komunitního centra</a:t>
          </a:r>
          <a:endParaRPr lang="en-US" sz="1200" kern="1200"/>
        </a:p>
      </dsp:txBody>
      <dsp:txXfrm>
        <a:off x="7240402" y="1347976"/>
        <a:ext cx="1922784" cy="1153670"/>
      </dsp:txXfrm>
    </dsp:sp>
    <dsp:sp modelId="{CDFFD53C-0973-4A15-8E17-C6EA37901560}">
      <dsp:nvSpPr>
        <dsp:cNvPr id="0" name=""/>
        <dsp:cNvSpPr/>
      </dsp:nvSpPr>
      <dsp:spPr>
        <a:xfrm>
          <a:off x="1952744" y="2693925"/>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Příčiny syndromu vyhoření z pohledu pracovníků agentur podporovaného zaměstnávání</a:t>
          </a:r>
          <a:endParaRPr lang="en-US" sz="1200" kern="1200"/>
        </a:p>
      </dsp:txBody>
      <dsp:txXfrm>
        <a:off x="1952744" y="2693925"/>
        <a:ext cx="1922784" cy="1153670"/>
      </dsp:txXfrm>
    </dsp:sp>
    <dsp:sp modelId="{9CE8A968-70CF-4C20-8E85-C1BD5F01E2EF}">
      <dsp:nvSpPr>
        <dsp:cNvPr id="0" name=""/>
        <dsp:cNvSpPr/>
      </dsp:nvSpPr>
      <dsp:spPr>
        <a:xfrm>
          <a:off x="4067807" y="2693925"/>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Srovnání přístupu policistů a sociálních pracovníků k cizincům v zařízení pro zajištění cizinců Poštovná</a:t>
          </a:r>
          <a:endParaRPr lang="en-US" sz="1200" kern="1200"/>
        </a:p>
      </dsp:txBody>
      <dsp:txXfrm>
        <a:off x="4067807" y="2693925"/>
        <a:ext cx="1922784" cy="1153670"/>
      </dsp:txXfrm>
    </dsp:sp>
    <dsp:sp modelId="{43AB4C22-5412-4E4F-9055-C4C81D6022CD}">
      <dsp:nvSpPr>
        <dsp:cNvPr id="0" name=""/>
        <dsp:cNvSpPr/>
      </dsp:nvSpPr>
      <dsp:spPr>
        <a:xfrm>
          <a:off x="6182870" y="2693925"/>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Možné příčiny složitých životních situací mládeže a jejich řešení prostřednictvím metod sociální práce kurátorů pro mládež</a:t>
          </a:r>
          <a:endParaRPr lang="en-US" sz="1200" kern="1200"/>
        </a:p>
      </dsp:txBody>
      <dsp:txXfrm>
        <a:off x="6182870" y="2693925"/>
        <a:ext cx="1922784" cy="11536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4DB74-50C3-4EBC-9219-B97EC2EBCB71}">
      <dsp:nvSpPr>
        <dsp:cNvPr id="0" name=""/>
        <dsp:cNvSpPr/>
      </dsp:nvSpPr>
      <dsp:spPr>
        <a:xfrm>
          <a:off x="895212"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Aktivizace seniorů jako forma předcházení osamění a sociální izolaci </a:t>
          </a:r>
          <a:endParaRPr lang="en-US" sz="1400" kern="1200"/>
        </a:p>
      </dsp:txBody>
      <dsp:txXfrm>
        <a:off x="895212" y="2027"/>
        <a:ext cx="1922784" cy="1153670"/>
      </dsp:txXfrm>
    </dsp:sp>
    <dsp:sp modelId="{FE11E5DB-6CE6-4BC2-B7AD-113CB4AE0DB4}">
      <dsp:nvSpPr>
        <dsp:cNvPr id="0" name=""/>
        <dsp:cNvSpPr/>
      </dsp:nvSpPr>
      <dsp:spPr>
        <a:xfrm>
          <a:off x="3010275"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Probační a mediační služba v ČR, probační úředníci a probační asistenti. </a:t>
          </a:r>
          <a:endParaRPr lang="en-US" sz="1400" kern="1200"/>
        </a:p>
      </dsp:txBody>
      <dsp:txXfrm>
        <a:off x="3010275" y="2027"/>
        <a:ext cx="1922784" cy="1153670"/>
      </dsp:txXfrm>
    </dsp:sp>
    <dsp:sp modelId="{9F7D22C5-D87F-482B-99AD-91AD889FE722}">
      <dsp:nvSpPr>
        <dsp:cNvPr id="0" name=""/>
        <dsp:cNvSpPr/>
      </dsp:nvSpPr>
      <dsp:spPr>
        <a:xfrm>
          <a:off x="5125339"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Romský žák mezi rodinou a školou (vlivy prostředí na prospívání dítěte)</a:t>
          </a:r>
          <a:endParaRPr lang="en-US" sz="1400" kern="1200"/>
        </a:p>
      </dsp:txBody>
      <dsp:txXfrm>
        <a:off x="5125339" y="2027"/>
        <a:ext cx="1922784" cy="1153670"/>
      </dsp:txXfrm>
    </dsp:sp>
    <dsp:sp modelId="{D1229607-CC7B-4F44-B914-F2F3833FF201}">
      <dsp:nvSpPr>
        <dsp:cNvPr id="0" name=""/>
        <dsp:cNvSpPr/>
      </dsp:nvSpPr>
      <dsp:spPr>
        <a:xfrm>
          <a:off x="7240402" y="2027"/>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Squaty v České republice jako kulturně – sociální centra </a:t>
          </a:r>
          <a:endParaRPr lang="en-US" sz="1400" kern="1200"/>
        </a:p>
      </dsp:txBody>
      <dsp:txXfrm>
        <a:off x="7240402" y="2027"/>
        <a:ext cx="1922784" cy="1153670"/>
      </dsp:txXfrm>
    </dsp:sp>
    <dsp:sp modelId="{6D160332-3E70-4C76-8821-027B2A102B5D}">
      <dsp:nvSpPr>
        <dsp:cNvPr id="0" name=""/>
        <dsp:cNvSpPr/>
      </dsp:nvSpPr>
      <dsp:spPr>
        <a:xfrm>
          <a:off x="895212"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Z tonoucího převozníkem </a:t>
          </a:r>
          <a:endParaRPr lang="en-US" sz="1400" kern="1200"/>
        </a:p>
      </dsp:txBody>
      <dsp:txXfrm>
        <a:off x="895212" y="1347976"/>
        <a:ext cx="1922784" cy="1153670"/>
      </dsp:txXfrm>
    </dsp:sp>
    <dsp:sp modelId="{1CC66AAE-980F-4A7E-86BC-29F604C8574E}">
      <dsp:nvSpPr>
        <dsp:cNvPr id="0" name=""/>
        <dsp:cNvSpPr/>
      </dsp:nvSpPr>
      <dsp:spPr>
        <a:xfrm>
          <a:off x="3010275"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Život bez domova </a:t>
          </a:r>
          <a:endParaRPr lang="en-US" sz="1400" kern="1200"/>
        </a:p>
      </dsp:txBody>
      <dsp:txXfrm>
        <a:off x="3010275" y="1347976"/>
        <a:ext cx="1922784" cy="1153670"/>
      </dsp:txXfrm>
    </dsp:sp>
    <dsp:sp modelId="{566C5224-AC30-4D98-AF25-CB4F85F41416}">
      <dsp:nvSpPr>
        <dsp:cNvPr id="0" name=""/>
        <dsp:cNvSpPr/>
      </dsp:nvSpPr>
      <dsp:spPr>
        <a:xfrm>
          <a:off x="5125339"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Streetwork v Kyjově </a:t>
          </a:r>
          <a:endParaRPr lang="en-US" sz="1400" kern="1200"/>
        </a:p>
      </dsp:txBody>
      <dsp:txXfrm>
        <a:off x="5125339" y="1347976"/>
        <a:ext cx="1922784" cy="1153670"/>
      </dsp:txXfrm>
    </dsp:sp>
    <dsp:sp modelId="{3AB147FD-4AF3-4AF4-9B67-191937D8CD04}">
      <dsp:nvSpPr>
        <dsp:cNvPr id="0" name=""/>
        <dsp:cNvSpPr/>
      </dsp:nvSpPr>
      <dsp:spPr>
        <a:xfrm>
          <a:off x="7240402" y="1347976"/>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Kvalita života seniorů žijících v DPS Rosice</a:t>
          </a:r>
          <a:endParaRPr lang="en-US" sz="1400" kern="1200"/>
        </a:p>
      </dsp:txBody>
      <dsp:txXfrm>
        <a:off x="7240402" y="1347976"/>
        <a:ext cx="1922784" cy="1153670"/>
      </dsp:txXfrm>
    </dsp:sp>
    <dsp:sp modelId="{81A203F4-629B-42AF-966B-009D465EE2B2}">
      <dsp:nvSpPr>
        <dsp:cNvPr id="0" name=""/>
        <dsp:cNvSpPr/>
      </dsp:nvSpPr>
      <dsp:spPr>
        <a:xfrm>
          <a:off x="895212" y="2693925"/>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Poruchy chování dětí a mladistvých a jejich řešení prostřednictvím pobytu ve Střediscích výchovné péče</a:t>
          </a:r>
          <a:endParaRPr lang="en-US" sz="1400" kern="1200"/>
        </a:p>
      </dsp:txBody>
      <dsp:txXfrm>
        <a:off x="895212" y="2693925"/>
        <a:ext cx="1922784" cy="1153670"/>
      </dsp:txXfrm>
    </dsp:sp>
    <dsp:sp modelId="{7BBB3425-3801-4130-99CC-9ECEA8806FC0}">
      <dsp:nvSpPr>
        <dsp:cNvPr id="0" name=""/>
        <dsp:cNvSpPr/>
      </dsp:nvSpPr>
      <dsp:spPr>
        <a:xfrm>
          <a:off x="3010275" y="2693925"/>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Chráněné bydlení a jeho vliv na kvalitu života klienta</a:t>
          </a:r>
          <a:endParaRPr lang="en-US" sz="1400" kern="1200"/>
        </a:p>
      </dsp:txBody>
      <dsp:txXfrm>
        <a:off x="3010275" y="2693925"/>
        <a:ext cx="1922784" cy="1153670"/>
      </dsp:txXfrm>
    </dsp:sp>
    <dsp:sp modelId="{D0D60C4C-66CC-43EA-A20C-BFEC0F01B378}">
      <dsp:nvSpPr>
        <dsp:cNvPr id="0" name=""/>
        <dsp:cNvSpPr/>
      </dsp:nvSpPr>
      <dsp:spPr>
        <a:xfrm>
          <a:off x="5125339" y="2693925"/>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Respitní péče a její přínos rodičům dětí s těžkým zdravotním postižením </a:t>
          </a:r>
          <a:endParaRPr lang="en-US" sz="1400" kern="1200"/>
        </a:p>
      </dsp:txBody>
      <dsp:txXfrm>
        <a:off x="5125339" y="2693925"/>
        <a:ext cx="1922784" cy="1153670"/>
      </dsp:txXfrm>
    </dsp:sp>
    <dsp:sp modelId="{79D4F48E-CC05-4BE9-A6D1-BA0CF69C6994}">
      <dsp:nvSpPr>
        <dsp:cNvPr id="0" name=""/>
        <dsp:cNvSpPr/>
      </dsp:nvSpPr>
      <dsp:spPr>
        <a:xfrm>
          <a:off x="7240402" y="2693925"/>
          <a:ext cx="1922784" cy="1153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Pomáhání jako krizový moment syndromu vyhoření</a:t>
          </a:r>
          <a:endParaRPr lang="en-US" sz="1400" kern="1200"/>
        </a:p>
      </dsp:txBody>
      <dsp:txXfrm>
        <a:off x="7240402" y="2693925"/>
        <a:ext cx="1922784" cy="11536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5DA20-E06D-4FF3-92C3-943AE2834921}">
      <dsp:nvSpPr>
        <dsp:cNvPr id="0" name=""/>
        <dsp:cNvSpPr/>
      </dsp:nvSpPr>
      <dsp:spPr>
        <a:xfrm>
          <a:off x="2946"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Krajský koordinátor romských poradců</a:t>
          </a:r>
          <a:endParaRPr lang="en-US" sz="1500" kern="1200"/>
        </a:p>
      </dsp:txBody>
      <dsp:txXfrm>
        <a:off x="2946" y="405247"/>
        <a:ext cx="2337792" cy="1402675"/>
      </dsp:txXfrm>
    </dsp:sp>
    <dsp:sp modelId="{245900A6-2BE1-499F-BAAE-CFF27A3057EF}">
      <dsp:nvSpPr>
        <dsp:cNvPr id="0" name=""/>
        <dsp:cNvSpPr/>
      </dsp:nvSpPr>
      <dsp:spPr>
        <a:xfrm>
          <a:off x="2574518"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Význam sociální rehabilitace v životě lidí s duševním onemocněním</a:t>
          </a:r>
          <a:endParaRPr lang="en-US" sz="1500" kern="1200"/>
        </a:p>
      </dsp:txBody>
      <dsp:txXfrm>
        <a:off x="2574518" y="405247"/>
        <a:ext cx="2337792" cy="1402675"/>
      </dsp:txXfrm>
    </dsp:sp>
    <dsp:sp modelId="{40CC51E9-84DE-455A-9348-4089E6CE7070}">
      <dsp:nvSpPr>
        <dsp:cNvPr id="0" name=""/>
        <dsp:cNvSpPr/>
      </dsp:nvSpPr>
      <dsp:spPr>
        <a:xfrm>
          <a:off x="5146089"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Role neziskového sektoru v hierarchii sociálních služeb z pohledu pracovníků</a:t>
          </a:r>
          <a:endParaRPr lang="en-US" sz="1500" kern="1200"/>
        </a:p>
      </dsp:txBody>
      <dsp:txXfrm>
        <a:off x="5146089" y="405247"/>
        <a:ext cx="2337792" cy="1402675"/>
      </dsp:txXfrm>
    </dsp:sp>
    <dsp:sp modelId="{74F24E87-BEC5-4EB9-BD50-DB071C631369}">
      <dsp:nvSpPr>
        <dsp:cNvPr id="0" name=""/>
        <dsp:cNvSpPr/>
      </dsp:nvSpPr>
      <dsp:spPr>
        <a:xfrm>
          <a:off x="7717661"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Jaká očekávání od života mají děti z dětských domovů</a:t>
          </a:r>
          <a:endParaRPr lang="en-US" sz="1500" kern="1200"/>
        </a:p>
      </dsp:txBody>
      <dsp:txXfrm>
        <a:off x="7717661" y="405247"/>
        <a:ext cx="2337792" cy="1402675"/>
      </dsp:txXfrm>
    </dsp:sp>
    <dsp:sp modelId="{0E0E7592-20B4-4E86-9E59-B676C90CCF37}">
      <dsp:nvSpPr>
        <dsp:cNvPr id="0" name=""/>
        <dsp:cNvSpPr/>
      </dsp:nvSpPr>
      <dsp:spPr>
        <a:xfrm>
          <a:off x="2946" y="2041701"/>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Modelové situace ve vzdělávání policistů v oblasti domácího násilí</a:t>
          </a:r>
          <a:endParaRPr lang="en-US" sz="1500" kern="1200"/>
        </a:p>
      </dsp:txBody>
      <dsp:txXfrm>
        <a:off x="2946" y="2041701"/>
        <a:ext cx="2337792" cy="1402675"/>
      </dsp:txXfrm>
    </dsp:sp>
    <dsp:sp modelId="{62EDCA8C-87D3-4FD5-8980-9112D69BED3A}">
      <dsp:nvSpPr>
        <dsp:cNvPr id="0" name=""/>
        <dsp:cNvSpPr/>
      </dsp:nvSpPr>
      <dsp:spPr>
        <a:xfrm>
          <a:off x="2574518" y="2041701"/>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Opatrovnictví dospělých</a:t>
          </a:r>
          <a:endParaRPr lang="en-US" sz="1500" kern="1200"/>
        </a:p>
      </dsp:txBody>
      <dsp:txXfrm>
        <a:off x="2574518" y="2041701"/>
        <a:ext cx="2337792" cy="1402675"/>
      </dsp:txXfrm>
    </dsp:sp>
    <dsp:sp modelId="{820B3510-5286-4E67-A4E7-26B608BD68D4}">
      <dsp:nvSpPr>
        <dsp:cNvPr id="0" name=""/>
        <dsp:cNvSpPr/>
      </dsp:nvSpPr>
      <dsp:spPr>
        <a:xfrm>
          <a:off x="5146089" y="2041701"/>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Z dcery matkou</a:t>
          </a:r>
          <a:endParaRPr lang="en-US" sz="1500" kern="1200"/>
        </a:p>
      </dsp:txBody>
      <dsp:txXfrm>
        <a:off x="5146089" y="2041701"/>
        <a:ext cx="2337792" cy="1402675"/>
      </dsp:txXfrm>
    </dsp:sp>
    <dsp:sp modelId="{F9C6DB46-0472-4FA6-BE62-3E320DE614AB}">
      <dsp:nvSpPr>
        <dsp:cNvPr id="0" name=""/>
        <dsp:cNvSpPr/>
      </dsp:nvSpPr>
      <dsp:spPr>
        <a:xfrm>
          <a:off x="7717661" y="2041701"/>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Trvale udržitelné komunity v prostředí Jižní Afriky - aneb šance pro znevýhodněné obyvatelstvo vzít život do svých rukou</a:t>
          </a:r>
          <a:endParaRPr lang="en-US" sz="1500" kern="1200"/>
        </a:p>
      </dsp:txBody>
      <dsp:txXfrm>
        <a:off x="7717661" y="2041701"/>
        <a:ext cx="2337792" cy="1402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EBEE1-547F-4700-9ED9-DE15573B97D0}">
      <dsp:nvSpPr>
        <dsp:cNvPr id="0" name=""/>
        <dsp:cNvSpPr/>
      </dsp:nvSpPr>
      <dsp:spPr>
        <a:xfrm>
          <a:off x="895212" y="2027"/>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b="1" kern="1200"/>
            <a:t>Život v nových kulisách aneb Zkvalitňování péče v domově pro seniory v sociálně pedagogickém kontextu</a:t>
          </a:r>
          <a:endParaRPr lang="en-US" sz="1100" kern="1200"/>
        </a:p>
      </dsp:txBody>
      <dsp:txXfrm>
        <a:off x="895212" y="2027"/>
        <a:ext cx="1922784" cy="1153670"/>
      </dsp:txXfrm>
    </dsp:sp>
    <dsp:sp modelId="{6DC92700-786E-4720-9F2B-ACD408990D08}">
      <dsp:nvSpPr>
        <dsp:cNvPr id="0" name=""/>
        <dsp:cNvSpPr/>
      </dsp:nvSpPr>
      <dsp:spPr>
        <a:xfrm>
          <a:off x="3010275" y="2027"/>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b="1" kern="1200"/>
            <a:t>Mámy v lavicích</a:t>
          </a:r>
          <a:r>
            <a:rPr lang="cs-CZ" sz="1100" kern="1200"/>
            <a:t> </a:t>
          </a:r>
          <a:endParaRPr lang="en-US" sz="1100" kern="1200"/>
        </a:p>
      </dsp:txBody>
      <dsp:txXfrm>
        <a:off x="3010275" y="2027"/>
        <a:ext cx="1922784" cy="1153670"/>
      </dsp:txXfrm>
    </dsp:sp>
    <dsp:sp modelId="{ECC88372-7CB1-44FE-895A-E7676880D9CE}">
      <dsp:nvSpPr>
        <dsp:cNvPr id="0" name=""/>
        <dsp:cNvSpPr/>
      </dsp:nvSpPr>
      <dsp:spPr>
        <a:xfrm>
          <a:off x="5125339" y="2027"/>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a:t>Rizikové rodinné prostředí jako zdroj psychické zátěže</a:t>
          </a:r>
          <a:endParaRPr lang="en-US" sz="1100" kern="1200"/>
        </a:p>
      </dsp:txBody>
      <dsp:txXfrm>
        <a:off x="5125339" y="2027"/>
        <a:ext cx="1922784" cy="1153670"/>
      </dsp:txXfrm>
    </dsp:sp>
    <dsp:sp modelId="{1E6C0D1B-B819-4E27-A2EE-6398A578FA9C}">
      <dsp:nvSpPr>
        <dsp:cNvPr id="0" name=""/>
        <dsp:cNvSpPr/>
      </dsp:nvSpPr>
      <dsp:spPr>
        <a:xfrm>
          <a:off x="7240402" y="2027"/>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b="1" kern="1200"/>
            <a:t>Život seniora v nemoci</a:t>
          </a:r>
          <a:r>
            <a:rPr lang="cs-CZ" sz="1100" kern="1200"/>
            <a:t> </a:t>
          </a:r>
          <a:endParaRPr lang="en-US" sz="1100" kern="1200"/>
        </a:p>
      </dsp:txBody>
      <dsp:txXfrm>
        <a:off x="7240402" y="2027"/>
        <a:ext cx="1922784" cy="1153670"/>
      </dsp:txXfrm>
    </dsp:sp>
    <dsp:sp modelId="{7DBE6165-A197-4124-9EC1-B7B42C286916}">
      <dsp:nvSpPr>
        <dsp:cNvPr id="0" name=""/>
        <dsp:cNvSpPr/>
      </dsp:nvSpPr>
      <dsp:spPr>
        <a:xfrm>
          <a:off x="895212" y="1347976"/>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b="1" kern="1200"/>
            <a:t>Domácí násilí v pocitech agresora</a:t>
          </a:r>
          <a:endParaRPr lang="en-US" sz="1100" kern="1200"/>
        </a:p>
      </dsp:txBody>
      <dsp:txXfrm>
        <a:off x="895212" y="1347976"/>
        <a:ext cx="1922784" cy="1153670"/>
      </dsp:txXfrm>
    </dsp:sp>
    <dsp:sp modelId="{9DD0FC12-A035-46F7-8258-F0410A0975B8}">
      <dsp:nvSpPr>
        <dsp:cNvPr id="0" name=""/>
        <dsp:cNvSpPr/>
      </dsp:nvSpPr>
      <dsp:spPr>
        <a:xfrm>
          <a:off x="3010275" y="1347976"/>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b="1" kern="1200"/>
            <a:t>Situace Romů v sociálně vyloučených lokalitách</a:t>
          </a:r>
          <a:r>
            <a:rPr lang="cs-CZ" sz="1100" kern="1200"/>
            <a:t> </a:t>
          </a:r>
          <a:endParaRPr lang="en-US" sz="1100" kern="1200"/>
        </a:p>
      </dsp:txBody>
      <dsp:txXfrm>
        <a:off x="3010275" y="1347976"/>
        <a:ext cx="1922784" cy="1153670"/>
      </dsp:txXfrm>
    </dsp:sp>
    <dsp:sp modelId="{4FCC514F-5DE8-4B69-86D8-90495916043A}">
      <dsp:nvSpPr>
        <dsp:cNvPr id="0" name=""/>
        <dsp:cNvSpPr/>
      </dsp:nvSpPr>
      <dsp:spPr>
        <a:xfrm>
          <a:off x="5125339" y="1347976"/>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a:t>Náhradní rodiče a jejich cesta k přijatému dítěti aneb Každé dítě si zaslouží rodinu</a:t>
          </a:r>
          <a:endParaRPr lang="en-US" sz="1100" kern="1200"/>
        </a:p>
      </dsp:txBody>
      <dsp:txXfrm>
        <a:off x="5125339" y="1347976"/>
        <a:ext cx="1922784" cy="1153670"/>
      </dsp:txXfrm>
    </dsp:sp>
    <dsp:sp modelId="{6BD3086D-BF01-4610-9C0F-F7255E9A96FE}">
      <dsp:nvSpPr>
        <dsp:cNvPr id="0" name=""/>
        <dsp:cNvSpPr/>
      </dsp:nvSpPr>
      <dsp:spPr>
        <a:xfrm>
          <a:off x="7240402" y="1347976"/>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a:t>Hodnotová orientace dětí a mladých lidí vyrůstajících ve složitých sociálních podmínkách</a:t>
          </a:r>
          <a:endParaRPr lang="en-US" sz="1100" kern="1200"/>
        </a:p>
      </dsp:txBody>
      <dsp:txXfrm>
        <a:off x="7240402" y="1347976"/>
        <a:ext cx="1922784" cy="1153670"/>
      </dsp:txXfrm>
    </dsp:sp>
    <dsp:sp modelId="{B3878E5F-A32D-4DA2-8AB5-2E52E53CA0B7}">
      <dsp:nvSpPr>
        <dsp:cNvPr id="0" name=""/>
        <dsp:cNvSpPr/>
      </dsp:nvSpPr>
      <dsp:spPr>
        <a:xfrm>
          <a:off x="1952744" y="2693925"/>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b="1" kern="1200"/>
            <a:t>Jak se žije dětem v azylových domech</a:t>
          </a:r>
          <a:endParaRPr lang="en-US" sz="1100" kern="1200"/>
        </a:p>
      </dsp:txBody>
      <dsp:txXfrm>
        <a:off x="1952744" y="2693925"/>
        <a:ext cx="1922784" cy="1153670"/>
      </dsp:txXfrm>
    </dsp:sp>
    <dsp:sp modelId="{A7A99DD6-DD05-4408-915A-24AAB6C378E6}">
      <dsp:nvSpPr>
        <dsp:cNvPr id="0" name=""/>
        <dsp:cNvSpPr/>
      </dsp:nvSpPr>
      <dsp:spPr>
        <a:xfrm>
          <a:off x="4067807" y="2693925"/>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b="1" kern="1200"/>
            <a:t>Možná řešení agresivního chování u předškolních dětí pomocí pedagogiky Marie Montessori</a:t>
          </a:r>
          <a:r>
            <a:rPr lang="cs-CZ" sz="1100" kern="1200"/>
            <a:t> </a:t>
          </a:r>
          <a:endParaRPr lang="en-US" sz="1100" kern="1200"/>
        </a:p>
      </dsp:txBody>
      <dsp:txXfrm>
        <a:off x="4067807" y="2693925"/>
        <a:ext cx="1922784" cy="1153670"/>
      </dsp:txXfrm>
    </dsp:sp>
    <dsp:sp modelId="{5AE3E4E9-D69C-4102-B2C5-6772FFE22854}">
      <dsp:nvSpPr>
        <dsp:cNvPr id="0" name=""/>
        <dsp:cNvSpPr/>
      </dsp:nvSpPr>
      <dsp:spPr>
        <a:xfrm>
          <a:off x="6182870" y="2693925"/>
          <a:ext cx="1922784" cy="1153670"/>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u="sng" kern="1200" dirty="0">
              <a:hlinkClick xmlns:r="http://schemas.openxmlformats.org/officeDocument/2006/relationships" r:id="rId1"/>
            </a:rPr>
            <a:t>Individuální a organizační strategie zvládání pracovní zátěže a prevence syndromu vyhoření u sociálních pracovníků odborů sociálních věcí obcí s rozšířenou působností</a:t>
          </a:r>
          <a:endParaRPr lang="en-US" sz="1100" kern="1200" dirty="0"/>
        </a:p>
      </dsp:txBody>
      <dsp:txXfrm>
        <a:off x="6182870" y="2693925"/>
        <a:ext cx="1922784" cy="1153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09EA2-5C63-45AB-B509-025736CC7A5B}">
      <dsp:nvSpPr>
        <dsp:cNvPr id="0" name=""/>
        <dsp:cNvSpPr/>
      </dsp:nvSpPr>
      <dsp:spPr>
        <a:xfrm>
          <a:off x="2946"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Radková:Cesta od sebe a k sobě“ Iniciativy rodičů dětí s autismem </a:t>
          </a:r>
          <a:endParaRPr lang="en-US" sz="1700" kern="1200"/>
        </a:p>
      </dsp:txBody>
      <dsp:txXfrm>
        <a:off x="2946" y="405247"/>
        <a:ext cx="2337792" cy="1402675"/>
      </dsp:txXfrm>
    </dsp:sp>
    <dsp:sp modelId="{D87C3BDA-1D11-40D6-A15F-F48F19D78366}">
      <dsp:nvSpPr>
        <dsp:cNvPr id="0" name=""/>
        <dsp:cNvSpPr/>
      </dsp:nvSpPr>
      <dsp:spPr>
        <a:xfrm>
          <a:off x="2574518"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Navrátilová: Odhalená nevěra jako zátěžová situace rodinných vztahů </a:t>
          </a:r>
          <a:endParaRPr lang="en-US" sz="1700" kern="1200"/>
        </a:p>
      </dsp:txBody>
      <dsp:txXfrm>
        <a:off x="2574518" y="405247"/>
        <a:ext cx="2337792" cy="1402675"/>
      </dsp:txXfrm>
    </dsp:sp>
    <dsp:sp modelId="{C54860DA-0B23-4441-A8CB-7455627B3687}">
      <dsp:nvSpPr>
        <dsp:cNvPr id="0" name=""/>
        <dsp:cNvSpPr/>
      </dsp:nvSpPr>
      <dsp:spPr>
        <a:xfrm>
          <a:off x="5146089"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Boháčková: Terénní sociální práce s rodinami ohroženými sociálním vyloučením</a:t>
          </a:r>
          <a:br>
            <a:rPr lang="cs-CZ" sz="1700" kern="1200"/>
          </a:br>
          <a:r>
            <a:rPr lang="cs-CZ" sz="1700" kern="1200"/>
            <a:t>v blanenském regionu </a:t>
          </a:r>
          <a:endParaRPr lang="en-US" sz="1700" kern="1200"/>
        </a:p>
      </dsp:txBody>
      <dsp:txXfrm>
        <a:off x="5146089" y="405247"/>
        <a:ext cx="2337792" cy="1402675"/>
      </dsp:txXfrm>
    </dsp:sp>
    <dsp:sp modelId="{D36CB006-6F02-4AA4-8F58-03C3A1848510}">
      <dsp:nvSpPr>
        <dsp:cNvPr id="0" name=""/>
        <dsp:cNvSpPr/>
      </dsp:nvSpPr>
      <dsp:spPr>
        <a:xfrm>
          <a:off x="7717661" y="405247"/>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Malenovská: Pozitiva a negativa kontaktů dítěte v pěstounské péči se svou biologickou rodinou </a:t>
          </a:r>
          <a:endParaRPr lang="en-US" sz="1700" kern="1200"/>
        </a:p>
      </dsp:txBody>
      <dsp:txXfrm>
        <a:off x="7717661" y="405247"/>
        <a:ext cx="2337792" cy="1402675"/>
      </dsp:txXfrm>
    </dsp:sp>
    <dsp:sp modelId="{49652101-170C-4129-86A8-DE323AC01EBA}">
      <dsp:nvSpPr>
        <dsp:cNvPr id="0" name=""/>
        <dsp:cNvSpPr/>
      </dsp:nvSpPr>
      <dsp:spPr>
        <a:xfrm>
          <a:off x="1288732" y="2041701"/>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Vančurová: Přesahy profesionálního vztahu s klientem do života sociálního pracovníka </a:t>
          </a:r>
          <a:endParaRPr lang="en-US" sz="1700" kern="1200"/>
        </a:p>
      </dsp:txBody>
      <dsp:txXfrm>
        <a:off x="1288732" y="2041701"/>
        <a:ext cx="2337792" cy="1402675"/>
      </dsp:txXfrm>
    </dsp:sp>
    <dsp:sp modelId="{1E135C9E-8F04-4410-9FD4-CB31E5769EEB}">
      <dsp:nvSpPr>
        <dsp:cNvPr id="0" name=""/>
        <dsp:cNvSpPr/>
      </dsp:nvSpPr>
      <dsp:spPr>
        <a:xfrm>
          <a:off x="3860303" y="2041701"/>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Dubová: Rasistické projevy na síti Facebook </a:t>
          </a:r>
          <a:endParaRPr lang="en-US" sz="1700" kern="1200"/>
        </a:p>
      </dsp:txBody>
      <dsp:txXfrm>
        <a:off x="3860303" y="2041701"/>
        <a:ext cx="2337792" cy="1402675"/>
      </dsp:txXfrm>
    </dsp:sp>
    <dsp:sp modelId="{C7537F2C-5D9C-417E-A1E9-E4874C18F729}">
      <dsp:nvSpPr>
        <dsp:cNvPr id="0" name=""/>
        <dsp:cNvSpPr/>
      </dsp:nvSpPr>
      <dsp:spPr>
        <a:xfrm>
          <a:off x="6431875" y="2041701"/>
          <a:ext cx="2337792" cy="140267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Štěpánková: Odraz v zrcadle anebo asistent pedagoga v praxi</a:t>
          </a:r>
          <a:endParaRPr lang="en-US" sz="1700" kern="1200"/>
        </a:p>
      </dsp:txBody>
      <dsp:txXfrm>
        <a:off x="6431875" y="2041701"/>
        <a:ext cx="2337792" cy="14026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F4168-F0D1-4A5B-9F2D-FFE021A5F22D}">
      <dsp:nvSpPr>
        <dsp:cNvPr id="0" name=""/>
        <dsp:cNvSpPr/>
      </dsp:nvSpPr>
      <dsp:spPr>
        <a:xfrm>
          <a:off x="82141" y="50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Dufková: Psycholog ve škole aneb pomoc pro všechny</a:t>
          </a:r>
          <a:endParaRPr lang="en-US" sz="1500" kern="1200"/>
        </a:p>
      </dsp:txBody>
      <dsp:txXfrm>
        <a:off x="82141" y="500"/>
        <a:ext cx="2300957" cy="1380574"/>
      </dsp:txXfrm>
    </dsp:sp>
    <dsp:sp modelId="{9467AC74-D1ED-4208-BFBA-91EF2BBC746F}">
      <dsp:nvSpPr>
        <dsp:cNvPr id="0" name=""/>
        <dsp:cNvSpPr/>
      </dsp:nvSpPr>
      <dsp:spPr>
        <a:xfrm>
          <a:off x="2613194" y="50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Ďulíková: V kontrastu předsudků a vstřícnosti aneb Romové ve výpovědích většinové společnosti</a:t>
          </a:r>
          <a:endParaRPr lang="en-US" sz="1500" kern="1200"/>
        </a:p>
      </dsp:txBody>
      <dsp:txXfrm>
        <a:off x="2613194" y="500"/>
        <a:ext cx="2300957" cy="1380574"/>
      </dsp:txXfrm>
    </dsp:sp>
    <dsp:sp modelId="{A7155240-2F26-4C83-A08D-3AF5C379B91C}">
      <dsp:nvSpPr>
        <dsp:cNvPr id="0" name=""/>
        <dsp:cNvSpPr/>
      </dsp:nvSpPr>
      <dsp:spPr>
        <a:xfrm>
          <a:off x="5144247" y="50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Faldíková: Asistovaný porod doma – ano nebo ne, a je zde možnost volby?</a:t>
          </a:r>
          <a:endParaRPr lang="en-US" sz="1500" kern="1200"/>
        </a:p>
      </dsp:txBody>
      <dsp:txXfrm>
        <a:off x="5144247" y="500"/>
        <a:ext cx="2300957" cy="1380574"/>
      </dsp:txXfrm>
    </dsp:sp>
    <dsp:sp modelId="{08E108C3-F394-426F-9D09-EF7192C4D1D4}">
      <dsp:nvSpPr>
        <dsp:cNvPr id="0" name=""/>
        <dsp:cNvSpPr/>
      </dsp:nvSpPr>
      <dsp:spPr>
        <a:xfrm>
          <a:off x="7675300" y="50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Grunová: Partnerky odsouzených a jejich těžké životní situace</a:t>
          </a:r>
          <a:endParaRPr lang="en-US" sz="1500" kern="1200"/>
        </a:p>
      </dsp:txBody>
      <dsp:txXfrm>
        <a:off x="7675300" y="500"/>
        <a:ext cx="2300957" cy="1380574"/>
      </dsp:txXfrm>
    </dsp:sp>
    <dsp:sp modelId="{12DD6ACF-1F64-4202-B6FA-C321A83CF67A}">
      <dsp:nvSpPr>
        <dsp:cNvPr id="0" name=""/>
        <dsp:cNvSpPr/>
      </dsp:nvSpPr>
      <dsp:spPr>
        <a:xfrm>
          <a:off x="82141" y="161117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Hlucháň: Problematické sociální prostředí jako možná příčina vzniku drogové závislosti</a:t>
          </a:r>
          <a:endParaRPr lang="en-US" sz="1500" kern="1200"/>
        </a:p>
      </dsp:txBody>
      <dsp:txXfrm>
        <a:off x="82141" y="1611170"/>
        <a:ext cx="2300957" cy="1380574"/>
      </dsp:txXfrm>
    </dsp:sp>
    <dsp:sp modelId="{121F9CDD-25C9-44F3-B992-7E4F36367C46}">
      <dsp:nvSpPr>
        <dsp:cNvPr id="0" name=""/>
        <dsp:cNvSpPr/>
      </dsp:nvSpPr>
      <dsp:spPr>
        <a:xfrm>
          <a:off x="2613194" y="161117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Hřebíčková: Tetou v Klokánku aneb Život mezi dvěma rodinami</a:t>
          </a:r>
          <a:endParaRPr lang="en-US" sz="1500" kern="1200"/>
        </a:p>
      </dsp:txBody>
      <dsp:txXfrm>
        <a:off x="2613194" y="1611170"/>
        <a:ext cx="2300957" cy="1380574"/>
      </dsp:txXfrm>
    </dsp:sp>
    <dsp:sp modelId="{4F216562-9E92-4834-9D38-FFB9856E8F5B}">
      <dsp:nvSpPr>
        <dsp:cNvPr id="0" name=""/>
        <dsp:cNvSpPr/>
      </dsp:nvSpPr>
      <dsp:spPr>
        <a:xfrm>
          <a:off x="5144247" y="161117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Krejčí: Canisterapie jako součást aktivizace seniorů</a:t>
          </a:r>
          <a:endParaRPr lang="en-US" sz="1500" kern="1200"/>
        </a:p>
      </dsp:txBody>
      <dsp:txXfrm>
        <a:off x="5144247" y="1611170"/>
        <a:ext cx="2300957" cy="1380574"/>
      </dsp:txXfrm>
    </dsp:sp>
    <dsp:sp modelId="{57733295-67AE-41E0-8D3A-11CA53CCB80E}">
      <dsp:nvSpPr>
        <dsp:cNvPr id="0" name=""/>
        <dsp:cNvSpPr/>
      </dsp:nvSpPr>
      <dsp:spPr>
        <a:xfrm>
          <a:off x="7675300" y="161117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Křečková: Tíživé životní situace filipínských domestic helpers v hongkongských domácnostech jako zdroj jejich osobnostního růstu</a:t>
          </a:r>
          <a:endParaRPr lang="en-US" sz="1500" kern="1200"/>
        </a:p>
      </dsp:txBody>
      <dsp:txXfrm>
        <a:off x="7675300" y="1611170"/>
        <a:ext cx="2300957" cy="1380574"/>
      </dsp:txXfrm>
    </dsp:sp>
    <dsp:sp modelId="{09FF9165-016F-475A-A6FA-4AD3139648E9}">
      <dsp:nvSpPr>
        <dsp:cNvPr id="0" name=""/>
        <dsp:cNvSpPr/>
      </dsp:nvSpPr>
      <dsp:spPr>
        <a:xfrm>
          <a:off x="2613194" y="322184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Lévková: Děti ve světě předsudků</a:t>
          </a:r>
          <a:endParaRPr lang="en-US" sz="1500" kern="1200"/>
        </a:p>
      </dsp:txBody>
      <dsp:txXfrm>
        <a:off x="2613194" y="3221840"/>
        <a:ext cx="2300957" cy="1380574"/>
      </dsp:txXfrm>
    </dsp:sp>
    <dsp:sp modelId="{2D82ADF6-D8FD-4A81-A589-2B2809E59C3F}">
      <dsp:nvSpPr>
        <dsp:cNvPr id="0" name=""/>
        <dsp:cNvSpPr/>
      </dsp:nvSpPr>
      <dsp:spPr>
        <a:xfrm>
          <a:off x="5144247" y="3221840"/>
          <a:ext cx="2300957" cy="1380574"/>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a:t>Londinová: Můj klient senior aneb dobrovolnictvím směrem k seniorům</a:t>
          </a:r>
          <a:endParaRPr lang="en-US" sz="1500" kern="1200"/>
        </a:p>
      </dsp:txBody>
      <dsp:txXfrm>
        <a:off x="5144247" y="3221840"/>
        <a:ext cx="2300957" cy="13805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62D62-A369-42B1-8BAB-F31369456D71}">
      <dsp:nvSpPr>
        <dsp:cNvPr id="0" name=""/>
        <dsp:cNvSpPr/>
      </dsp:nvSpPr>
      <dsp:spPr>
        <a:xfrm>
          <a:off x="2946" y="1145742"/>
          <a:ext cx="2104012" cy="133604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9AC0C22-1AA1-4A68-97C4-64C265E923FD}">
      <dsp:nvSpPr>
        <dsp:cNvPr id="0" name=""/>
        <dsp:cNvSpPr/>
      </dsp:nvSpPr>
      <dsp:spPr>
        <a:xfrm>
          <a:off x="236726" y="136783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Nečadová: Dobrovolnická služba ve volnočasovém centru</a:t>
          </a:r>
          <a:endParaRPr lang="en-US" sz="1600" kern="1200"/>
        </a:p>
      </dsp:txBody>
      <dsp:txXfrm>
        <a:off x="275858" y="1406965"/>
        <a:ext cx="2025748" cy="1257784"/>
      </dsp:txXfrm>
    </dsp:sp>
    <dsp:sp modelId="{F1271A76-7D19-40AC-A10C-60A735837203}">
      <dsp:nvSpPr>
        <dsp:cNvPr id="0" name=""/>
        <dsp:cNvSpPr/>
      </dsp:nvSpPr>
      <dsp:spPr>
        <a:xfrm>
          <a:off x="2574518" y="1145742"/>
          <a:ext cx="2104012" cy="133604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3943486-B110-480E-BF9F-FBF7EAB5DD9E}">
      <dsp:nvSpPr>
        <dsp:cNvPr id="0" name=""/>
        <dsp:cNvSpPr/>
      </dsp:nvSpPr>
      <dsp:spPr>
        <a:xfrm>
          <a:off x="2808297" y="136783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Růženecká: Kamarád nebo přežitek aneb hračka a její role v životě dětí</a:t>
          </a:r>
          <a:endParaRPr lang="en-US" sz="1600" kern="1200"/>
        </a:p>
      </dsp:txBody>
      <dsp:txXfrm>
        <a:off x="2847429" y="1406965"/>
        <a:ext cx="2025748" cy="1257784"/>
      </dsp:txXfrm>
    </dsp:sp>
    <dsp:sp modelId="{6185DB9D-856B-4001-9DF7-2338BDEB728E}">
      <dsp:nvSpPr>
        <dsp:cNvPr id="0" name=""/>
        <dsp:cNvSpPr/>
      </dsp:nvSpPr>
      <dsp:spPr>
        <a:xfrm>
          <a:off x="5146089" y="1145742"/>
          <a:ext cx="2104012" cy="133604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38E6DE7-74C0-418F-8EE7-B1FC9BF525D7}">
      <dsp:nvSpPr>
        <dsp:cNvPr id="0" name=""/>
        <dsp:cNvSpPr/>
      </dsp:nvSpPr>
      <dsp:spPr>
        <a:xfrm>
          <a:off x="5379868" y="136783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Šíblová: Specifikum pomoci obětem domácího násilí v azylovém domě s utajenou adresou</a:t>
          </a:r>
          <a:endParaRPr lang="en-US" sz="1600" kern="1200"/>
        </a:p>
      </dsp:txBody>
      <dsp:txXfrm>
        <a:off x="5419000" y="1406965"/>
        <a:ext cx="2025748" cy="1257784"/>
      </dsp:txXfrm>
    </dsp:sp>
    <dsp:sp modelId="{7B2769DE-3A1B-45EE-AF16-6C3B047A970E}">
      <dsp:nvSpPr>
        <dsp:cNvPr id="0" name=""/>
        <dsp:cNvSpPr/>
      </dsp:nvSpPr>
      <dsp:spPr>
        <a:xfrm>
          <a:off x="7717661" y="1145742"/>
          <a:ext cx="2104012" cy="133604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8AC9F66-462A-4B08-BBCC-7D8BED6A08E3}">
      <dsp:nvSpPr>
        <dsp:cNvPr id="0" name=""/>
        <dsp:cNvSpPr/>
      </dsp:nvSpPr>
      <dsp:spPr>
        <a:xfrm>
          <a:off x="7951440" y="1367833"/>
          <a:ext cx="2104012" cy="13360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Boubínová: Úskalí pěstounské péče</a:t>
          </a:r>
          <a:endParaRPr lang="en-US" sz="1600" kern="1200"/>
        </a:p>
      </dsp:txBody>
      <dsp:txXfrm>
        <a:off x="7990572" y="1406965"/>
        <a:ext cx="2025748" cy="12577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33CE3-05D2-4D32-BABA-94E4E8CBC852}">
      <dsp:nvSpPr>
        <dsp:cNvPr id="0" name=""/>
        <dsp:cNvSpPr/>
      </dsp:nvSpPr>
      <dsp:spPr>
        <a:xfrm>
          <a:off x="1174789" y="365"/>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Benešová: Úloha institucí při řešení domácího násilí</a:t>
          </a:r>
          <a:endParaRPr lang="en-US" sz="1300" kern="1200"/>
        </a:p>
      </dsp:txBody>
      <dsp:txXfrm>
        <a:off x="1174789" y="365"/>
        <a:ext cx="2409006" cy="1445403"/>
      </dsp:txXfrm>
    </dsp:sp>
    <dsp:sp modelId="{E8EE7B14-513E-4F8C-BCA0-D03F58C2EC1C}">
      <dsp:nvSpPr>
        <dsp:cNvPr id="0" name=""/>
        <dsp:cNvSpPr/>
      </dsp:nvSpPr>
      <dsp:spPr>
        <a:xfrm>
          <a:off x="3824696" y="365"/>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Dvořáčková: Zahradní terapie – nenásilná a přirozená metoda přispívající k sociální integraci znevýhodněných skupin všech věkových kategorií do běžného života</a:t>
          </a:r>
          <a:endParaRPr lang="en-US" sz="1300" kern="1200"/>
        </a:p>
      </dsp:txBody>
      <dsp:txXfrm>
        <a:off x="3824696" y="365"/>
        <a:ext cx="2409006" cy="1445403"/>
      </dsp:txXfrm>
    </dsp:sp>
    <dsp:sp modelId="{B8372D15-021A-4A33-9274-E50D30B077AD}">
      <dsp:nvSpPr>
        <dsp:cNvPr id="0" name=""/>
        <dsp:cNvSpPr/>
      </dsp:nvSpPr>
      <dsp:spPr>
        <a:xfrm>
          <a:off x="6474603" y="365"/>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Haluzová:  Význam rituálů v životě rodiny 21. století</a:t>
          </a:r>
          <a:endParaRPr lang="en-US" sz="1300" kern="1200"/>
        </a:p>
      </dsp:txBody>
      <dsp:txXfrm>
        <a:off x="6474603" y="365"/>
        <a:ext cx="2409006" cy="1445403"/>
      </dsp:txXfrm>
    </dsp:sp>
    <dsp:sp modelId="{B068FE58-971C-4EB4-AFC7-17A5432BB855}">
      <dsp:nvSpPr>
        <dsp:cNvPr id="0" name=""/>
        <dsp:cNvSpPr/>
      </dsp:nvSpPr>
      <dsp:spPr>
        <a:xfrm>
          <a:off x="1174789" y="1686669"/>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Holomčíková: Tady jsem doma aneb podzim života v domově pro seniory</a:t>
          </a:r>
          <a:endParaRPr lang="en-US" sz="1300" kern="1200"/>
        </a:p>
      </dsp:txBody>
      <dsp:txXfrm>
        <a:off x="1174789" y="1686669"/>
        <a:ext cx="2409006" cy="1445403"/>
      </dsp:txXfrm>
    </dsp:sp>
    <dsp:sp modelId="{8FC4F067-ED04-4854-8599-347CCE419E95}">
      <dsp:nvSpPr>
        <dsp:cNvPr id="0" name=""/>
        <dsp:cNvSpPr/>
      </dsp:nvSpPr>
      <dsp:spPr>
        <a:xfrm>
          <a:off x="3824696" y="1686669"/>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Hradská: Psychicky deprivované dítě a jeho maladaptivní projevy chování</a:t>
          </a:r>
          <a:endParaRPr lang="en-US" sz="1300" kern="1200"/>
        </a:p>
      </dsp:txBody>
      <dsp:txXfrm>
        <a:off x="3824696" y="1686669"/>
        <a:ext cx="2409006" cy="1445403"/>
      </dsp:txXfrm>
    </dsp:sp>
    <dsp:sp modelId="{C7728846-0E0D-4A16-96CE-07BC4CC93CF8}">
      <dsp:nvSpPr>
        <dsp:cNvPr id="0" name=""/>
        <dsp:cNvSpPr/>
      </dsp:nvSpPr>
      <dsp:spPr>
        <a:xfrm>
          <a:off x="6474603" y="1686669"/>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Konečná: Přeměna společnosti ve vztahu ke stáří</a:t>
          </a:r>
          <a:endParaRPr lang="en-US" sz="1300" kern="1200"/>
        </a:p>
      </dsp:txBody>
      <dsp:txXfrm>
        <a:off x="6474603" y="1686669"/>
        <a:ext cx="2409006" cy="1445403"/>
      </dsp:txXfrm>
    </dsp:sp>
    <dsp:sp modelId="{01DB4451-A73C-497C-A967-DCC22E68DC65}">
      <dsp:nvSpPr>
        <dsp:cNvPr id="0" name=""/>
        <dsp:cNvSpPr/>
      </dsp:nvSpPr>
      <dsp:spPr>
        <a:xfrm>
          <a:off x="2499743" y="3372974"/>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Lazarová: Budoucnost nám dělá starosti – Životní perspektivy dětí s autismem</a:t>
          </a:r>
          <a:endParaRPr lang="en-US" sz="1300" kern="1200"/>
        </a:p>
      </dsp:txBody>
      <dsp:txXfrm>
        <a:off x="2499743" y="3372974"/>
        <a:ext cx="2409006" cy="1445403"/>
      </dsp:txXfrm>
    </dsp:sp>
    <dsp:sp modelId="{D9592C3F-2E28-4DB2-96B5-670544B8AAB6}">
      <dsp:nvSpPr>
        <dsp:cNvPr id="0" name=""/>
        <dsp:cNvSpPr/>
      </dsp:nvSpPr>
      <dsp:spPr>
        <a:xfrm>
          <a:off x="5149650" y="3372974"/>
          <a:ext cx="2409006" cy="1445403"/>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Mičík: On-line život jako samozřejmost každého dne Generace Z</a:t>
          </a:r>
          <a:endParaRPr lang="en-US" sz="1300" kern="1200"/>
        </a:p>
      </dsp:txBody>
      <dsp:txXfrm>
        <a:off x="5149650" y="3372974"/>
        <a:ext cx="2409006" cy="1445403"/>
      </dsp:txXfrm>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11F6E82-E4FE-4DF5-90BE-341CFE4019A3}" type="datetime1">
              <a:rPr lang="cs-CZ" smtClean="0"/>
              <a:t>16.02.2023</a:t>
            </a:fld>
            <a:endParaRPr lang="en-US"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AF60672-C8C4-4DCF-B877-02C0D340BCEB}" type="datetime1">
              <a:rPr lang="cs-CZ" smtClean="0"/>
              <a:t>16.02.2023</a:t>
            </a:fld>
            <a:endParaRPr lang="en-US"/>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
              <a:t>Kliknutím můžete upravit styly předlohy textu.</a:t>
            </a:r>
            <a:endParaRPr lang="en-US"/>
          </a:p>
          <a:p>
            <a:pPr lvl="1" rtl="0"/>
            <a:r>
              <a:rPr lang="cs"/>
              <a:t>Druhá úroveň</a:t>
            </a:r>
          </a:p>
          <a:p>
            <a:pPr lvl="2" rtl="0"/>
            <a:r>
              <a:rPr lang="cs"/>
              <a:t>Třetí úroveň</a:t>
            </a:r>
          </a:p>
          <a:p>
            <a:pPr lvl="3" rtl="0"/>
            <a:r>
              <a:rPr lang="cs"/>
              <a:t>Čtvrtá úroveň</a:t>
            </a:r>
          </a:p>
          <a:p>
            <a:pPr lvl="4" rtl="0"/>
            <a:r>
              <a:rPr lang="cs"/>
              <a:t>Pátá úroveň</a:t>
            </a:r>
            <a:endParaRPr lang="en-US"/>
          </a:p>
        </p:txBody>
      </p:sp>
      <p:sp>
        <p:nvSpPr>
          <p:cNvPr id="6" name="Zástupné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datum 3"/>
          <p:cNvSpPr>
            <a:spLocks noGrp="1"/>
          </p:cNvSpPr>
          <p:nvPr>
            <p:ph type="dt" idx="1"/>
          </p:nvPr>
        </p:nvSpPr>
        <p:spPr/>
        <p:txBody>
          <a:bodyPr/>
          <a:lstStyle/>
          <a:p>
            <a:pPr rtl="0"/>
            <a:fld id="{3AF60672-C8C4-4DCF-B877-02C0D340BCEB}" type="datetime1">
              <a:rPr lang="cs-CZ" smtClean="0"/>
              <a:t>16.02.2023</a:t>
            </a:fld>
            <a:endParaRPr lang="en-US"/>
          </a:p>
        </p:txBody>
      </p:sp>
      <p:sp>
        <p:nvSpPr>
          <p:cNvPr id="5" name="Zástupný symbol pro číslo snímku 4"/>
          <p:cNvSpPr>
            <a:spLocks noGrp="1"/>
          </p:cNvSpPr>
          <p:nvPr>
            <p:ph type="sldNum" sz="quarter" idx="5"/>
          </p:nvPr>
        </p:nvSpPr>
        <p:spPr/>
        <p:txBody>
          <a:bodyPr/>
          <a:lstStyle/>
          <a:p>
            <a:pPr rtl="0"/>
            <a:fld id="{98E40627-AA7D-471F-B5F2-0BF9E4C68EB6}" type="slidenum">
              <a:rPr lang="en-US" smtClean="0"/>
              <a:t>2</a:t>
            </a:fld>
            <a:endParaRPr lang="en-US"/>
          </a:p>
        </p:txBody>
      </p:sp>
    </p:spTree>
    <p:extLst>
      <p:ext uri="{BB962C8B-B14F-4D97-AF65-F5344CB8AC3E}">
        <p14:creationId xmlns:p14="http://schemas.microsoft.com/office/powerpoint/2010/main" val="116373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 name="Obdélník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Obdélník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Obdélník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Obdélník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Skupina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Přímá spojnice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Přímá spojnice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Nadpis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mj-lt"/>
                <a:ea typeface="+mn-ea"/>
                <a:cs typeface="+mn-cs"/>
              </a:defRPr>
            </a:lvl1pPr>
          </a:lstStyle>
          <a:p>
            <a:pPr rtl="0"/>
            <a:r>
              <a:rPr lang="cs-CZ"/>
              <a:t>Kliknutím lze upravit styl.</a:t>
            </a:r>
            <a:endParaRPr lang="en-US" dirty="0"/>
          </a:p>
        </p:txBody>
      </p:sp>
      <p:sp>
        <p:nvSpPr>
          <p:cNvPr id="3" name="Podnadpis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cs-CZ"/>
              <a:t>Kliknutím můžete upravit styl předlohy.</a:t>
            </a:r>
            <a:endParaRPr lang="en-US" dirty="0"/>
          </a:p>
        </p:txBody>
      </p:sp>
      <p:sp>
        <p:nvSpPr>
          <p:cNvPr id="20" name="Zástupný symbol pro datum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B757A148-3510-4E72-9938-6FB6C73F01AC}" type="datetime1">
              <a:rPr lang="cs-CZ" smtClean="0"/>
              <a:t>16.02.2023</a:t>
            </a:fld>
            <a:endParaRPr lang="en-US" dirty="0"/>
          </a:p>
        </p:txBody>
      </p:sp>
      <p:sp>
        <p:nvSpPr>
          <p:cNvPr id="21" name="Zástupný symbol pro zápatí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Zástupný symbol pro číslo snímku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svislý text 2"/>
          <p:cNvSpPr>
            <a:spLocks noGrp="1"/>
          </p:cNvSpPr>
          <p:nvPr>
            <p:ph type="body" orient="vert" idx="1"/>
          </p:nvPr>
        </p:nvSpPr>
        <p:spPr/>
        <p:txBody>
          <a:bodyPr vert="eaVert"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17E6C2A9-410E-448A-954E-0040863DDA94}" type="datetime1">
              <a:rPr lang="cs-CZ" smtClean="0"/>
              <a:t>16.02.2023</a:t>
            </a:fld>
            <a:endParaRPr lang="en-US"/>
          </a:p>
        </p:txBody>
      </p:sp>
      <p:sp>
        <p:nvSpPr>
          <p:cNvPr id="5" name="Zástupný symbol pro zápatí 4"/>
          <p:cNvSpPr>
            <a:spLocks noGrp="1"/>
          </p:cNvSpPr>
          <p:nvPr>
            <p:ph type="ftr" sz="quarter" idx="11"/>
          </p:nvPr>
        </p:nvSpPr>
        <p:spPr/>
        <p:txBody>
          <a:bodyPr rtlCol="0"/>
          <a:lstStyle/>
          <a:p>
            <a:pPr rtl="0"/>
            <a:endParaRPr lang="en-US"/>
          </a:p>
        </p:txBody>
      </p:sp>
      <p:sp>
        <p:nvSpPr>
          <p:cNvPr id="6" name="Zástupný symbol pro číslo snímku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991600" y="762000"/>
            <a:ext cx="2362200" cy="5257800"/>
          </a:xfrm>
        </p:spPr>
        <p:txBody>
          <a:bodyPr vert="eaVert" rtlCol="0"/>
          <a:lstStyle/>
          <a:p>
            <a:pPr rtl="0"/>
            <a:r>
              <a:rPr lang="cs-CZ"/>
              <a:t>Kliknutím lze upravit styl.</a:t>
            </a:r>
            <a:endParaRPr lang="en-US" dirty="0"/>
          </a:p>
        </p:txBody>
      </p:sp>
      <p:sp>
        <p:nvSpPr>
          <p:cNvPr id="3" name="Zástupný symbol pro svislý text 2"/>
          <p:cNvSpPr>
            <a:spLocks noGrp="1"/>
          </p:cNvSpPr>
          <p:nvPr>
            <p:ph type="body" orient="vert" idx="1"/>
          </p:nvPr>
        </p:nvSpPr>
        <p:spPr>
          <a:xfrm>
            <a:off x="838200" y="762000"/>
            <a:ext cx="8077200" cy="5257800"/>
          </a:xfrm>
        </p:spPr>
        <p:txBody>
          <a:bodyPr vert="eaVert"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F6186496-C224-4F0F-BC29-D327824892BA}" type="datetime1">
              <a:rPr lang="cs-CZ" smtClean="0"/>
              <a:t>16.02.2023</a:t>
            </a:fld>
            <a:endParaRPr lang="en-US"/>
          </a:p>
        </p:txBody>
      </p:sp>
      <p:sp>
        <p:nvSpPr>
          <p:cNvPr id="5" name="Zástupný symbol pro zápatí 4"/>
          <p:cNvSpPr>
            <a:spLocks noGrp="1"/>
          </p:cNvSpPr>
          <p:nvPr>
            <p:ph type="ftr" sz="quarter" idx="11"/>
          </p:nvPr>
        </p:nvSpPr>
        <p:spPr/>
        <p:txBody>
          <a:bodyPr rtlCol="0"/>
          <a:lstStyle/>
          <a:p>
            <a:pPr rtl="0"/>
            <a:endParaRPr lang="en-US"/>
          </a:p>
        </p:txBody>
      </p:sp>
      <p:sp>
        <p:nvSpPr>
          <p:cNvPr id="6" name="Zástupný symbol pro číslo snímku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obsah 2"/>
          <p:cNvSpPr>
            <a:spLocks noGrp="1"/>
          </p:cNvSpPr>
          <p:nvPr>
            <p:ph idx="1"/>
          </p:nvPr>
        </p:nvSpPr>
        <p:spPr/>
        <p:txBody>
          <a:bodyPr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C2783BFF-2158-4E0B-955F-F81B2C6829E3}" type="datetime1">
              <a:rPr lang="cs-CZ" smtClean="0"/>
              <a:t>16.02.2023</a:t>
            </a:fld>
            <a:endParaRPr lang="en-US"/>
          </a:p>
        </p:txBody>
      </p:sp>
      <p:sp>
        <p:nvSpPr>
          <p:cNvPr id="5" name="Zástupný symbol pro zápatí 4"/>
          <p:cNvSpPr>
            <a:spLocks noGrp="1"/>
          </p:cNvSpPr>
          <p:nvPr>
            <p:ph type="ftr" sz="quarter" idx="11"/>
          </p:nvPr>
        </p:nvSpPr>
        <p:spPr/>
        <p:txBody>
          <a:bodyPr rtlCol="0"/>
          <a:lstStyle/>
          <a:p>
            <a:pPr rtl="0"/>
            <a:endParaRPr lang="en-US"/>
          </a:p>
        </p:txBody>
      </p:sp>
      <p:sp>
        <p:nvSpPr>
          <p:cNvPr id="6" name="Zástupný symbol pro číslo snímku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15" name="Obdélník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Obdélník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Obdélník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Obdélník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mj-lt"/>
                <a:ea typeface="+mn-ea"/>
                <a:cs typeface="+mn-cs"/>
              </a:defRPr>
            </a:lvl1pPr>
          </a:lstStyle>
          <a:p>
            <a:pPr rtl="0"/>
            <a:r>
              <a:rPr lang="cs-CZ"/>
              <a:t>Kliknutím lze upravit styl.</a:t>
            </a:r>
            <a:endParaRPr lang="en-US" dirty="0"/>
          </a:p>
        </p:txBody>
      </p:sp>
      <p:grpSp>
        <p:nvGrpSpPr>
          <p:cNvPr id="16" name="Skupina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Přímá spojnice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Přímá spojnice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Zástupný symbol pro text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a:t>Po kliknutí můžete upravovat styly textu v předloze.</a:t>
            </a:r>
          </a:p>
        </p:txBody>
      </p:sp>
      <p:sp>
        <p:nvSpPr>
          <p:cNvPr id="4" name="Zástupný symbol pro datum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271FC348-A95B-4D9B-BC81-C3F6E322B261}" type="datetime1">
              <a:rPr lang="cs-CZ" smtClean="0"/>
              <a:t>16.02.2023</a:t>
            </a:fld>
            <a:endParaRPr lang="en-US" dirty="0"/>
          </a:p>
        </p:txBody>
      </p:sp>
      <p:sp>
        <p:nvSpPr>
          <p:cNvPr id="5" name="Zástupný symbol pro zápatí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Zástupný symbol pro číslo snímku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8" name="Nadpis 7"/>
          <p:cNvSpPr>
            <a:spLocks noGrp="1"/>
          </p:cNvSpPr>
          <p:nvPr>
            <p:ph type="title"/>
          </p:nvPr>
        </p:nvSpPr>
        <p:spPr/>
        <p:txBody>
          <a:bodyPr rtlCol="0"/>
          <a:lstStyle/>
          <a:p>
            <a:pPr rtl="0"/>
            <a:r>
              <a:rPr lang="cs-CZ"/>
              <a:t>Kliknutím lze upravit styl.</a:t>
            </a:r>
            <a:endParaRPr lang="en-US" dirty="0"/>
          </a:p>
        </p:txBody>
      </p:sp>
      <p:sp>
        <p:nvSpPr>
          <p:cNvPr id="3" name="Zástupný symbol pro obsah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obsah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5" name="Zástupný symbol pro datum 4"/>
          <p:cNvSpPr>
            <a:spLocks noGrp="1"/>
          </p:cNvSpPr>
          <p:nvPr>
            <p:ph type="dt" sz="half" idx="10"/>
          </p:nvPr>
        </p:nvSpPr>
        <p:spPr/>
        <p:txBody>
          <a:bodyPr rtlCol="0"/>
          <a:lstStyle/>
          <a:p>
            <a:pPr rtl="0"/>
            <a:fld id="{25BDC50C-9840-4518-A15D-DE61D385DE31}" type="datetime1">
              <a:rPr lang="cs-CZ" smtClean="0"/>
              <a:t>16.02.2023</a:t>
            </a:fld>
            <a:endParaRPr lang="en-US"/>
          </a:p>
        </p:txBody>
      </p:sp>
      <p:sp>
        <p:nvSpPr>
          <p:cNvPr id="6" name="Zástupný symbol pro zápatí 5"/>
          <p:cNvSpPr>
            <a:spLocks noGrp="1"/>
          </p:cNvSpPr>
          <p:nvPr>
            <p:ph type="ftr" sz="quarter" idx="11"/>
          </p:nvPr>
        </p:nvSpPr>
        <p:spPr/>
        <p:txBody>
          <a:bodyPr rtlCol="0"/>
          <a:lstStyle/>
          <a:p>
            <a:pPr rtl="0"/>
            <a:endParaRPr lang="en-US"/>
          </a:p>
        </p:txBody>
      </p:sp>
      <p:sp>
        <p:nvSpPr>
          <p:cNvPr id="7" name="Zástupný symbol pro číslo snímku 6"/>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text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a:t>Po kliknutí můžete upravovat styly textu v předloze.</a:t>
            </a:r>
          </a:p>
        </p:txBody>
      </p:sp>
      <p:sp>
        <p:nvSpPr>
          <p:cNvPr id="4" name="Zástupný symbol pro obsah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cs"/>
          </a:p>
        </p:txBody>
      </p:sp>
      <p:sp>
        <p:nvSpPr>
          <p:cNvPr id="5" name="Zástupný symbol pro text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a:t>Po kliknutí můžete upravovat styly textu v předloze.</a:t>
            </a:r>
          </a:p>
        </p:txBody>
      </p:sp>
      <p:sp>
        <p:nvSpPr>
          <p:cNvPr id="6" name="Zástupný symbol pro obsah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cs"/>
          </a:p>
        </p:txBody>
      </p:sp>
      <p:sp>
        <p:nvSpPr>
          <p:cNvPr id="7" name="Zástupný symbol pro datum 6"/>
          <p:cNvSpPr>
            <a:spLocks noGrp="1"/>
          </p:cNvSpPr>
          <p:nvPr>
            <p:ph type="dt" sz="half" idx="10"/>
          </p:nvPr>
        </p:nvSpPr>
        <p:spPr/>
        <p:txBody>
          <a:bodyPr rtlCol="0"/>
          <a:lstStyle/>
          <a:p>
            <a:pPr rtl="0"/>
            <a:fld id="{F12BF9D8-50CB-422B-BC87-9B56A47F9A28}" type="datetime1">
              <a:rPr lang="cs-CZ" smtClean="0"/>
              <a:t>16.02.2023</a:t>
            </a:fld>
            <a:endParaRPr lang="en-US"/>
          </a:p>
        </p:txBody>
      </p:sp>
      <p:sp>
        <p:nvSpPr>
          <p:cNvPr id="8" name="Zástupný symbol pro zápatí 7"/>
          <p:cNvSpPr>
            <a:spLocks noGrp="1"/>
          </p:cNvSpPr>
          <p:nvPr>
            <p:ph type="ftr" sz="quarter" idx="11"/>
          </p:nvPr>
        </p:nvSpPr>
        <p:spPr/>
        <p:txBody>
          <a:bodyPr rtlCol="0"/>
          <a:lstStyle/>
          <a:p>
            <a:pPr rtl="0"/>
            <a:endParaRPr lang="en-US"/>
          </a:p>
        </p:txBody>
      </p:sp>
      <p:sp>
        <p:nvSpPr>
          <p:cNvPr id="9" name="Zástupný symbol pro číslo snímku 8"/>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a:t>Kliknutím lze upravit styl.</a:t>
            </a:r>
            <a:endParaRPr lang="en-US" dirty="0"/>
          </a:p>
        </p:txBody>
      </p:sp>
      <p:sp>
        <p:nvSpPr>
          <p:cNvPr id="3" name="Zástupný symbol pro datum 2"/>
          <p:cNvSpPr>
            <a:spLocks noGrp="1"/>
          </p:cNvSpPr>
          <p:nvPr>
            <p:ph type="dt" sz="half" idx="10"/>
          </p:nvPr>
        </p:nvSpPr>
        <p:spPr/>
        <p:txBody>
          <a:bodyPr rtlCol="0"/>
          <a:lstStyle/>
          <a:p>
            <a:pPr rtl="0"/>
            <a:fld id="{964B211D-397E-49F0-987A-37031B73686F}" type="datetime1">
              <a:rPr lang="cs-CZ" smtClean="0"/>
              <a:t>16.02.2023</a:t>
            </a:fld>
            <a:endParaRPr lang="en-US"/>
          </a:p>
        </p:txBody>
      </p:sp>
      <p:sp>
        <p:nvSpPr>
          <p:cNvPr id="4" name="Zástupný symbol pro zápatí 3"/>
          <p:cNvSpPr>
            <a:spLocks noGrp="1"/>
          </p:cNvSpPr>
          <p:nvPr>
            <p:ph type="ftr" sz="quarter" idx="11"/>
          </p:nvPr>
        </p:nvSpPr>
        <p:spPr/>
        <p:txBody>
          <a:bodyPr rtlCol="0"/>
          <a:lstStyle/>
          <a:p>
            <a:pPr rtl="0"/>
            <a:endParaRPr lang="en-US"/>
          </a:p>
        </p:txBody>
      </p:sp>
      <p:sp>
        <p:nvSpPr>
          <p:cNvPr id="5" name="Zástupný symbol pro číslo snímku 4"/>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3E34C11A-E9E6-4EAB-A5B4-F531E006532C}" type="datetime1">
              <a:rPr lang="cs-CZ" smtClean="0"/>
              <a:t>16.02.2023</a:t>
            </a:fld>
            <a:endParaRPr lang="en-US"/>
          </a:p>
        </p:txBody>
      </p:sp>
      <p:sp>
        <p:nvSpPr>
          <p:cNvPr id="3" name="Zástupný symbol pro zápatí 2"/>
          <p:cNvSpPr>
            <a:spLocks noGrp="1"/>
          </p:cNvSpPr>
          <p:nvPr>
            <p:ph type="ftr" sz="quarter" idx="11"/>
          </p:nvPr>
        </p:nvSpPr>
        <p:spPr/>
        <p:txBody>
          <a:bodyPr rtlCol="0"/>
          <a:lstStyle/>
          <a:p>
            <a:pPr rtl="0"/>
            <a:endParaRPr lang="en-US"/>
          </a:p>
        </p:txBody>
      </p:sp>
      <p:sp>
        <p:nvSpPr>
          <p:cNvPr id="4" name="Zástupný symbol pro číslo snímku 3"/>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 name="Obdélník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bdélník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cs-CZ"/>
              <a:t>Kliknutím lze upravit styl.</a:t>
            </a:r>
            <a:endParaRPr lang="en-US" dirty="0"/>
          </a:p>
        </p:txBody>
      </p:sp>
      <p:sp>
        <p:nvSpPr>
          <p:cNvPr id="3" name="Zástupný symbol pro obsah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text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
        <p:nvSpPr>
          <p:cNvPr id="8" name="Zástupný symbol pro datum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99B5957E-EBD5-4B87-9533-1B323153FD8F}" type="datetime1">
              <a:rPr lang="cs-CZ" smtClean="0"/>
              <a:t>16.02.2023</a:t>
            </a:fld>
            <a:endParaRPr lang="en-US"/>
          </a:p>
        </p:txBody>
      </p:sp>
      <p:sp>
        <p:nvSpPr>
          <p:cNvPr id="9" name="Zástupný symbol pro zápatí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Zástupný symbol pro číslo snímku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Obdélník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symbol obrázku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cs-CZ"/>
              <a:t>Kliknutím na ikonu přidáte obrázek.</a:t>
            </a:r>
            <a:endParaRPr lang="en-US" dirty="0"/>
          </a:p>
        </p:txBody>
      </p:sp>
      <p:sp>
        <p:nvSpPr>
          <p:cNvPr id="5" name="Zástupný symbol pro datum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4F885618-289D-4BD4-B88D-CDA7C867FA3E}" type="datetime1">
              <a:rPr lang="cs-CZ" smtClean="0"/>
              <a:t>16.02.2023</a:t>
            </a:fld>
            <a:endParaRPr lang="en-US" dirty="0"/>
          </a:p>
        </p:txBody>
      </p:sp>
      <p:sp>
        <p:nvSpPr>
          <p:cNvPr id="6" name="Zástupný symbol pro zápatí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Zástupný symbol pro číslo snímku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a:t>
            </a:fld>
            <a:endParaRPr lang="en-US"/>
          </a:p>
        </p:txBody>
      </p:sp>
      <p:sp>
        <p:nvSpPr>
          <p:cNvPr id="12" name="Obdélník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cs-CZ"/>
              <a:t>Kliknutím lze upravit styl.</a:t>
            </a:r>
            <a:endParaRPr lang="en-US" dirty="0"/>
          </a:p>
        </p:txBody>
      </p:sp>
      <p:sp>
        <p:nvSpPr>
          <p:cNvPr id="4" name="Zástupný symbol pro text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Obdélník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Obdélník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Obdélník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Zástupný symbol pro nadpis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cs"/>
              <a:t>Kliknutím můžete upravit styl předlohy nadpisů.</a:t>
            </a:r>
            <a:endParaRPr lang="en-US" dirty="0"/>
          </a:p>
        </p:txBody>
      </p:sp>
      <p:sp>
        <p:nvSpPr>
          <p:cNvPr id="3" name="Zástupný symbol pro text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cs"/>
              <a:t>Kliknutím můžete upravit styly předlohy textu.</a:t>
            </a:r>
          </a:p>
          <a:p>
            <a:pPr lvl="1" rtl="0"/>
            <a:r>
              <a:rPr lang="cs"/>
              <a:t>Druhá úroveň</a:t>
            </a:r>
          </a:p>
          <a:p>
            <a:pPr lvl="2" rtl="0"/>
            <a:r>
              <a:rPr lang="cs"/>
              <a:t>Třetí úroveň</a:t>
            </a:r>
          </a:p>
          <a:p>
            <a:pPr lvl="3" rtl="0"/>
            <a:r>
              <a:rPr lang="cs"/>
              <a:t>Čtvrtá úroveň</a:t>
            </a:r>
          </a:p>
          <a:p>
            <a:pPr lvl="4" rtl="0"/>
            <a:r>
              <a:rPr lang="cs"/>
              <a:t>Pátá úroveň</a:t>
            </a:r>
            <a:endParaRPr lang="en-US" dirty="0"/>
          </a:p>
        </p:txBody>
      </p:sp>
      <p:sp>
        <p:nvSpPr>
          <p:cNvPr id="4" name="Zástupný symbol pro datum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8016DE02-4111-4D63-947B-220D0222A625}" type="datetime1">
              <a:rPr lang="cs-CZ" smtClean="0"/>
              <a:t>16.02.2023</a:t>
            </a:fld>
            <a:endParaRPr lang="en-US" dirty="0"/>
          </a:p>
        </p:txBody>
      </p:sp>
      <p:sp>
        <p:nvSpPr>
          <p:cNvPr id="5" name="Zástupné zápatí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Zástupný symbol pro číslo snímku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is.muni.cz/th/mmq6y/SPOLKOVA_CINNOST_JAKO_PROSTREDEK_ROZVOJE_SPOLECNOSTI.pdf?info=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s.muni.cz/th/r9pr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s.muni.cz/th/atf8j/BP_Krausova_Anna.pdf?info=1" TargetMode="External"/><Relationship Id="rId2" Type="http://schemas.openxmlformats.org/officeDocument/2006/relationships/hyperlink" Target="https://is.muni.cz/th/wqa1h/BP_2020_Gluchova_Petra_final.docx.pdf?info=1" TargetMode="External"/><Relationship Id="rId1" Type="http://schemas.openxmlformats.org/officeDocument/2006/relationships/slideLayout" Target="../slideLayouts/slideLayout2.xml"/><Relationship Id="rId5" Type="http://schemas.openxmlformats.org/officeDocument/2006/relationships/hyperlink" Target="https://is.muni.cz/th/s2p86" TargetMode="External"/><Relationship Id="rId4" Type="http://schemas.openxmlformats.org/officeDocument/2006/relationships/hyperlink" Target="https://is.muni.cz/th/uemb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s://is.muni.cz/auth/th/wbm0q/" TargetMode="External"/><Relationship Id="rId3" Type="http://schemas.openxmlformats.org/officeDocument/2006/relationships/hyperlink" Target="https://is.muni.cz/auth/osoba/495453" TargetMode="External"/><Relationship Id="rId7" Type="http://schemas.openxmlformats.org/officeDocument/2006/relationships/hyperlink" Target="https://is.muni.cz/auth/osoba/515587" TargetMode="External"/><Relationship Id="rId2" Type="http://schemas.openxmlformats.org/officeDocument/2006/relationships/hyperlink" Target="https://is.muni.cz/auth/th/irq6y/" TargetMode="External"/><Relationship Id="rId1" Type="http://schemas.openxmlformats.org/officeDocument/2006/relationships/slideLayout" Target="../slideLayouts/slideLayout2.xml"/><Relationship Id="rId6" Type="http://schemas.openxmlformats.org/officeDocument/2006/relationships/hyperlink" Target="https://is.muni.cz/auth/th/hi5y4/" TargetMode="External"/><Relationship Id="rId11" Type="http://schemas.openxmlformats.org/officeDocument/2006/relationships/hyperlink" Target="https://is.muni.cz/auth/osoba/495616" TargetMode="External"/><Relationship Id="rId5" Type="http://schemas.openxmlformats.org/officeDocument/2006/relationships/hyperlink" Target="https://is.muni.cz/auth/osoba/484368" TargetMode="External"/><Relationship Id="rId10" Type="http://schemas.openxmlformats.org/officeDocument/2006/relationships/hyperlink" Target="https://is.muni.cz/auth/th/c6rmc/" TargetMode="External"/><Relationship Id="rId4" Type="http://schemas.openxmlformats.org/officeDocument/2006/relationships/hyperlink" Target="https://is.muni.cz/auth/th/xrcu3/" TargetMode="External"/><Relationship Id="rId9" Type="http://schemas.openxmlformats.org/officeDocument/2006/relationships/hyperlink" Target="https://is.muni.cz/auth/osoba/515635"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is.muni.cz/auth/th/qqk4o/" TargetMode="External"/><Relationship Id="rId3" Type="http://schemas.openxmlformats.org/officeDocument/2006/relationships/hyperlink" Target="https://is.muni.cz/auth/osoba/458130" TargetMode="External"/><Relationship Id="rId7" Type="http://schemas.openxmlformats.org/officeDocument/2006/relationships/hyperlink" Target="https://is.muni.cz/auth/osoba/494297" TargetMode="External"/><Relationship Id="rId2" Type="http://schemas.openxmlformats.org/officeDocument/2006/relationships/hyperlink" Target="https://is.muni.cz/auth/th/svxj9/" TargetMode="External"/><Relationship Id="rId1" Type="http://schemas.openxmlformats.org/officeDocument/2006/relationships/slideLayout" Target="../slideLayouts/slideLayout2.xml"/><Relationship Id="rId6" Type="http://schemas.openxmlformats.org/officeDocument/2006/relationships/hyperlink" Target="https://is.muni.cz/auth/th/z2wfa/" TargetMode="External"/><Relationship Id="rId11" Type="http://schemas.openxmlformats.org/officeDocument/2006/relationships/hyperlink" Target="https://is.muni.cz/auth/osoba/465742" TargetMode="External"/><Relationship Id="rId5" Type="http://schemas.openxmlformats.org/officeDocument/2006/relationships/hyperlink" Target="https://is.muni.cz/auth/osoba/263569" TargetMode="External"/><Relationship Id="rId10" Type="http://schemas.openxmlformats.org/officeDocument/2006/relationships/hyperlink" Target="https://is.muni.cz/auth/th/e83t4/" TargetMode="External"/><Relationship Id="rId4" Type="http://schemas.openxmlformats.org/officeDocument/2006/relationships/hyperlink" Target="https://is.muni.cz/auth/th/c47ri/" TargetMode="External"/><Relationship Id="rId9" Type="http://schemas.openxmlformats.org/officeDocument/2006/relationships/hyperlink" Target="https://is.muni.cz/auth/osoba/515654"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is.muni.cz/auth/th/q3xa5/" TargetMode="External"/><Relationship Id="rId3" Type="http://schemas.openxmlformats.org/officeDocument/2006/relationships/hyperlink" Target="https://is.muni.cz/auth/osoba/454936" TargetMode="External"/><Relationship Id="rId7" Type="http://schemas.openxmlformats.org/officeDocument/2006/relationships/hyperlink" Target="https://is.muni.cz/auth/osoba/481851" TargetMode="External"/><Relationship Id="rId2" Type="http://schemas.openxmlformats.org/officeDocument/2006/relationships/hyperlink" Target="https://is.muni.cz/auth/th/l8rrm/" TargetMode="External"/><Relationship Id="rId1" Type="http://schemas.openxmlformats.org/officeDocument/2006/relationships/slideLayout" Target="../slideLayouts/slideLayout2.xml"/><Relationship Id="rId6" Type="http://schemas.openxmlformats.org/officeDocument/2006/relationships/hyperlink" Target="https://is.muni.cz/auth/th/c5a4e/" TargetMode="External"/><Relationship Id="rId11" Type="http://schemas.openxmlformats.org/officeDocument/2006/relationships/hyperlink" Target="https://is.muni.cz/auth/osoba/448212" TargetMode="External"/><Relationship Id="rId5" Type="http://schemas.openxmlformats.org/officeDocument/2006/relationships/hyperlink" Target="https://is.muni.cz/auth/osoba/319018" TargetMode="External"/><Relationship Id="rId10" Type="http://schemas.openxmlformats.org/officeDocument/2006/relationships/hyperlink" Target="https://is.muni.cz/auth/th/ntfkp/" TargetMode="External"/><Relationship Id="rId4" Type="http://schemas.openxmlformats.org/officeDocument/2006/relationships/hyperlink" Target="https://is.muni.cz/auth/th/pxdtj/" TargetMode="External"/><Relationship Id="rId9" Type="http://schemas.openxmlformats.org/officeDocument/2006/relationships/hyperlink" Target="https://is.muni.cz/auth/osoba/482235" TargetMode="Externa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ázek 4" descr="Obrázek s látkou, zakrytým stolem a červenou barvu&#10;&#10;Automaticky generovaný popis">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Obdélník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Obdélník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Nadpis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rmAutofit/>
          </a:bodyPr>
          <a:lstStyle/>
          <a:p>
            <a:pPr rtl="0"/>
            <a:r>
              <a:rPr lang="cs" sz="4400">
                <a:solidFill>
                  <a:schemeClr val="tx1"/>
                </a:solidFill>
              </a:rPr>
              <a:t>Title Lorem Ipsum</a:t>
            </a:r>
          </a:p>
        </p:txBody>
      </p:sp>
      <p:sp>
        <p:nvSpPr>
          <p:cNvPr id="3" name="Podnadpis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rtlCol="0">
            <a:normAutofit/>
          </a:bodyPr>
          <a:lstStyle/>
          <a:p>
            <a:pPr rtl="0"/>
            <a:r>
              <a:rPr lang="cs">
                <a:solidFill>
                  <a:schemeClr val="tx1"/>
                </a:solidFill>
              </a:rPr>
              <a:t>Sit Dolor Amet</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C56BFA9-6EB5-23DA-11A5-C954AFE52AF0}"/>
              </a:ext>
            </a:extLst>
          </p:cNvPr>
          <p:cNvSpPr>
            <a:spLocks noGrp="1"/>
          </p:cNvSpPr>
          <p:nvPr>
            <p:ph type="title"/>
          </p:nvPr>
        </p:nvSpPr>
        <p:spPr>
          <a:xfrm>
            <a:off x="1066800" y="642594"/>
            <a:ext cx="10058400" cy="1371600"/>
          </a:xfrm>
        </p:spPr>
        <p:txBody>
          <a:bodyPr anchor="ctr">
            <a:normAutofit/>
          </a:bodyPr>
          <a:lstStyle/>
          <a:p>
            <a:pPr>
              <a:defRPr/>
            </a:pPr>
            <a:r>
              <a:rPr lang="cs-CZ" altLang="cs-CZ"/>
              <a:t>ROK 2012</a:t>
            </a:r>
          </a:p>
        </p:txBody>
      </p:sp>
      <p:sp>
        <p:nvSpPr>
          <p:cNvPr id="20488" name="Date Placeholder 3">
            <a:extLst>
              <a:ext uri="{FF2B5EF4-FFF2-40B4-BE49-F238E27FC236}">
                <a16:creationId xmlns:a16="http://schemas.microsoft.com/office/drawing/2014/main" id="{E8208942-2588-0D74-A8F0-791EF8186D22}"/>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20484" name="Rectangle 3">
            <a:extLst>
              <a:ext uri="{FF2B5EF4-FFF2-40B4-BE49-F238E27FC236}">
                <a16:creationId xmlns:a16="http://schemas.microsoft.com/office/drawing/2014/main" id="{DC7FFABE-38F2-A587-82B4-6A2264860259}"/>
              </a:ext>
            </a:extLst>
          </p:cNvPr>
          <p:cNvGraphicFramePr>
            <a:graphicFrameLocks noGrp="1"/>
          </p:cNvGraphicFramePr>
          <p:nvPr>
            <p:ph idx="1"/>
            <p:extLst>
              <p:ext uri="{D42A27DB-BD31-4B8C-83A1-F6EECF244321}">
                <p14:modId xmlns:p14="http://schemas.microsoft.com/office/powerpoint/2010/main" val="1264066669"/>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45E21C0-B7B6-764D-F8A2-74712C0C3A29}"/>
              </a:ext>
            </a:extLst>
          </p:cNvPr>
          <p:cNvSpPr>
            <a:spLocks noGrp="1"/>
          </p:cNvSpPr>
          <p:nvPr>
            <p:ph type="title"/>
          </p:nvPr>
        </p:nvSpPr>
        <p:spPr>
          <a:xfrm>
            <a:off x="1066800" y="642594"/>
            <a:ext cx="10058400" cy="707235"/>
          </a:xfrm>
        </p:spPr>
        <p:txBody>
          <a:bodyPr anchor="ctr">
            <a:normAutofit/>
          </a:bodyPr>
          <a:lstStyle/>
          <a:p>
            <a:pPr>
              <a:defRPr/>
            </a:pPr>
            <a:r>
              <a:rPr lang="cs-CZ" altLang="cs-CZ" dirty="0"/>
              <a:t>Rok 2013</a:t>
            </a:r>
          </a:p>
        </p:txBody>
      </p:sp>
      <p:sp>
        <p:nvSpPr>
          <p:cNvPr id="21512" name="Date Placeholder 3">
            <a:extLst>
              <a:ext uri="{FF2B5EF4-FFF2-40B4-BE49-F238E27FC236}">
                <a16:creationId xmlns:a16="http://schemas.microsoft.com/office/drawing/2014/main" id="{8F05EA31-CB52-772D-4E5E-A5433761F8B2}"/>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21508" name="Rectangle 3">
            <a:extLst>
              <a:ext uri="{FF2B5EF4-FFF2-40B4-BE49-F238E27FC236}">
                <a16:creationId xmlns:a16="http://schemas.microsoft.com/office/drawing/2014/main" id="{F436091B-E719-EFBC-B3C1-51E8571BE528}"/>
              </a:ext>
            </a:extLst>
          </p:cNvPr>
          <p:cNvGraphicFramePr>
            <a:graphicFrameLocks noGrp="1"/>
          </p:cNvGraphicFramePr>
          <p:nvPr>
            <p:ph idx="1"/>
            <p:extLst>
              <p:ext uri="{D42A27DB-BD31-4B8C-83A1-F6EECF244321}">
                <p14:modId xmlns:p14="http://schemas.microsoft.com/office/powerpoint/2010/main" val="251119867"/>
              </p:ext>
            </p:extLst>
          </p:nvPr>
        </p:nvGraphicFramePr>
        <p:xfrm>
          <a:off x="1066800" y="1349829"/>
          <a:ext cx="10058400" cy="4602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0DB5034-7E52-CE82-E0E6-9E1CA5064F47}"/>
              </a:ext>
            </a:extLst>
          </p:cNvPr>
          <p:cNvSpPr>
            <a:spLocks noGrp="1"/>
          </p:cNvSpPr>
          <p:nvPr>
            <p:ph type="title"/>
          </p:nvPr>
        </p:nvSpPr>
        <p:spPr>
          <a:xfrm>
            <a:off x="1066800" y="642594"/>
            <a:ext cx="10058400" cy="1371600"/>
          </a:xfrm>
        </p:spPr>
        <p:txBody>
          <a:bodyPr anchor="ctr">
            <a:normAutofit/>
          </a:bodyPr>
          <a:lstStyle/>
          <a:p>
            <a:pPr>
              <a:defRPr/>
            </a:pPr>
            <a:r>
              <a:rPr lang="cs-CZ" altLang="cs-CZ"/>
              <a:t>Rok 2013</a:t>
            </a:r>
          </a:p>
        </p:txBody>
      </p:sp>
      <p:sp>
        <p:nvSpPr>
          <p:cNvPr id="22537" name="Date Placeholder 3">
            <a:extLst>
              <a:ext uri="{FF2B5EF4-FFF2-40B4-BE49-F238E27FC236}">
                <a16:creationId xmlns:a16="http://schemas.microsoft.com/office/drawing/2014/main" id="{FC4C6F46-1EE9-D7F7-1E17-39F150E77AEC}"/>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22533" name="Rectangle 3">
            <a:extLst>
              <a:ext uri="{FF2B5EF4-FFF2-40B4-BE49-F238E27FC236}">
                <a16:creationId xmlns:a16="http://schemas.microsoft.com/office/drawing/2014/main" id="{66BD5329-83A0-F851-0492-137E4205C17E}"/>
              </a:ext>
            </a:extLst>
          </p:cNvPr>
          <p:cNvGraphicFramePr>
            <a:graphicFrameLocks noGrp="1"/>
          </p:cNvGraphicFramePr>
          <p:nvPr>
            <p:ph idx="1"/>
            <p:extLst>
              <p:ext uri="{D42A27DB-BD31-4B8C-83A1-F6EECF244321}">
                <p14:modId xmlns:p14="http://schemas.microsoft.com/office/powerpoint/2010/main" val="712910763"/>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C36D715-D722-22F7-75C5-6D0D43B77436}"/>
              </a:ext>
            </a:extLst>
          </p:cNvPr>
          <p:cNvSpPr>
            <a:spLocks noGrp="1"/>
          </p:cNvSpPr>
          <p:nvPr>
            <p:ph type="title"/>
          </p:nvPr>
        </p:nvSpPr>
        <p:spPr>
          <a:xfrm>
            <a:off x="1066800" y="642594"/>
            <a:ext cx="10058400" cy="663692"/>
          </a:xfrm>
        </p:spPr>
        <p:txBody>
          <a:bodyPr anchor="ctr">
            <a:normAutofit fontScale="90000"/>
          </a:bodyPr>
          <a:lstStyle/>
          <a:p>
            <a:pPr>
              <a:defRPr/>
            </a:pPr>
            <a:r>
              <a:rPr lang="cs-CZ" altLang="cs-CZ" dirty="0"/>
              <a:t>Rok 2013 </a:t>
            </a:r>
            <a:br>
              <a:rPr lang="cs-CZ" altLang="cs-CZ" dirty="0"/>
            </a:br>
            <a:r>
              <a:rPr lang="cs-CZ" altLang="cs-CZ" dirty="0"/>
              <a:t>Diplomové práce</a:t>
            </a:r>
          </a:p>
        </p:txBody>
      </p:sp>
      <p:sp>
        <p:nvSpPr>
          <p:cNvPr id="23561" name="Date Placeholder 3">
            <a:extLst>
              <a:ext uri="{FF2B5EF4-FFF2-40B4-BE49-F238E27FC236}">
                <a16:creationId xmlns:a16="http://schemas.microsoft.com/office/drawing/2014/main" id="{596997F0-96CA-749A-71D0-755541D723D1}"/>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23557" name="Rectangle 3">
            <a:extLst>
              <a:ext uri="{FF2B5EF4-FFF2-40B4-BE49-F238E27FC236}">
                <a16:creationId xmlns:a16="http://schemas.microsoft.com/office/drawing/2014/main" id="{110D4E1B-41B4-0A78-7881-797D8AAC66CF}"/>
              </a:ext>
            </a:extLst>
          </p:cNvPr>
          <p:cNvGraphicFramePr>
            <a:graphicFrameLocks noGrp="1"/>
          </p:cNvGraphicFramePr>
          <p:nvPr>
            <p:ph idx="1"/>
            <p:extLst>
              <p:ext uri="{D42A27DB-BD31-4B8C-83A1-F6EECF244321}">
                <p14:modId xmlns:p14="http://schemas.microsoft.com/office/powerpoint/2010/main" val="3179419005"/>
              </p:ext>
            </p:extLst>
          </p:nvPr>
        </p:nvGraphicFramePr>
        <p:xfrm>
          <a:off x="1066800" y="1582057"/>
          <a:ext cx="10058400" cy="4818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B95E411-BF60-19A7-7C26-45FAC0DEC560}"/>
              </a:ext>
            </a:extLst>
          </p:cNvPr>
          <p:cNvSpPr>
            <a:spLocks noGrp="1"/>
          </p:cNvSpPr>
          <p:nvPr>
            <p:ph type="title"/>
          </p:nvPr>
        </p:nvSpPr>
        <p:spPr>
          <a:xfrm>
            <a:off x="8458200" y="607392"/>
            <a:ext cx="3161963" cy="1645920"/>
          </a:xfrm>
        </p:spPr>
        <p:txBody>
          <a:bodyPr anchor="b">
            <a:normAutofit/>
          </a:bodyPr>
          <a:lstStyle/>
          <a:p>
            <a:pPr>
              <a:defRPr/>
            </a:pPr>
            <a:r>
              <a:rPr lang="cs-CZ" altLang="cs-CZ" sz="4400" dirty="0"/>
              <a:t>Rok 2013</a:t>
            </a:r>
          </a:p>
        </p:txBody>
      </p:sp>
      <p:sp>
        <p:nvSpPr>
          <p:cNvPr id="50185" name="Text Placeholder 3">
            <a:extLst>
              <a:ext uri="{FF2B5EF4-FFF2-40B4-BE49-F238E27FC236}">
                <a16:creationId xmlns:a16="http://schemas.microsoft.com/office/drawing/2014/main" id="{A082859F-BE7D-811E-6628-FBF1C5B55499}"/>
              </a:ext>
            </a:extLst>
          </p:cNvPr>
          <p:cNvSpPr>
            <a:spLocks noGrp="1"/>
          </p:cNvSpPr>
          <p:nvPr>
            <p:ph type="body" sz="half" idx="2"/>
          </p:nvPr>
        </p:nvSpPr>
        <p:spPr>
          <a:xfrm>
            <a:off x="8458200" y="2336800"/>
            <a:ext cx="3161963" cy="3606800"/>
          </a:xfrm>
        </p:spPr>
        <p:txBody>
          <a:bodyPr/>
          <a:lstStyle/>
          <a:p>
            <a:endParaRPr lang="en-US"/>
          </a:p>
        </p:txBody>
      </p:sp>
      <p:sp>
        <p:nvSpPr>
          <p:cNvPr id="50187" name="Date Placeholder 4">
            <a:extLst>
              <a:ext uri="{FF2B5EF4-FFF2-40B4-BE49-F238E27FC236}">
                <a16:creationId xmlns:a16="http://schemas.microsoft.com/office/drawing/2014/main" id="{DC511B06-A99D-C919-5AFD-13FD84734F06}"/>
              </a:ext>
            </a:extLst>
          </p:cNvPr>
          <p:cNvSpPr>
            <a:spLocks noGrp="1"/>
          </p:cNvSpPr>
          <p:nvPr>
            <p:ph type="dt" sz="half" idx="10"/>
          </p:nvPr>
        </p:nvSpPr>
        <p:spPr>
          <a:xfrm>
            <a:off x="5588000" y="6035040"/>
            <a:ext cx="1955800" cy="365760"/>
          </a:xfrm>
        </p:spPr>
        <p:txBody>
          <a:bodyPr/>
          <a:lstStyle/>
          <a:p>
            <a:pPr rtl="0">
              <a:spcAft>
                <a:spcPts val="600"/>
              </a:spcAft>
            </a:pPr>
            <a:fld id="{99B5957E-EBD5-4B87-9533-1B323153FD8F}" type="datetime1">
              <a:rPr lang="cs-CZ" smtClean="0"/>
              <a:pPr rtl="0">
                <a:spcAft>
                  <a:spcPts val="600"/>
                </a:spcAft>
              </a:pPr>
              <a:t>16.02.2023</a:t>
            </a:fld>
            <a:endParaRPr lang="en-US"/>
          </a:p>
        </p:txBody>
      </p:sp>
      <p:graphicFrame>
        <p:nvGraphicFramePr>
          <p:cNvPr id="50181" name="Rectangle 3">
            <a:extLst>
              <a:ext uri="{FF2B5EF4-FFF2-40B4-BE49-F238E27FC236}">
                <a16:creationId xmlns:a16="http://schemas.microsoft.com/office/drawing/2014/main" id="{40221862-F39E-0B2F-999F-3CA25BA0EF84}"/>
              </a:ext>
            </a:extLst>
          </p:cNvPr>
          <p:cNvGraphicFramePr>
            <a:graphicFrameLocks noGrp="1"/>
          </p:cNvGraphicFramePr>
          <p:nvPr>
            <p:ph idx="1"/>
            <p:extLst>
              <p:ext uri="{D42A27DB-BD31-4B8C-83A1-F6EECF244321}">
                <p14:modId xmlns:p14="http://schemas.microsoft.com/office/powerpoint/2010/main" val="2850428556"/>
              </p:ext>
            </p:extLst>
          </p:nvPr>
        </p:nvGraphicFramePr>
        <p:xfrm>
          <a:off x="685800" y="609600"/>
          <a:ext cx="6858000" cy="5907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6EC59F56-B66E-AABE-2B78-68665D8087B7}"/>
              </a:ext>
            </a:extLst>
          </p:cNvPr>
          <p:cNvSpPr>
            <a:spLocks noGrp="1"/>
          </p:cNvSpPr>
          <p:nvPr>
            <p:ph type="title"/>
          </p:nvPr>
        </p:nvSpPr>
        <p:spPr>
          <a:xfrm>
            <a:off x="1066800" y="642594"/>
            <a:ext cx="10058400" cy="663692"/>
          </a:xfrm>
        </p:spPr>
        <p:txBody>
          <a:bodyPr/>
          <a:lstStyle/>
          <a:p>
            <a:pPr algn="ctr">
              <a:defRPr/>
            </a:pPr>
            <a:r>
              <a:rPr lang="cs-CZ" altLang="cs-CZ" dirty="0">
                <a:solidFill>
                  <a:srgbClr val="7B9899"/>
                </a:solidFill>
              </a:rPr>
              <a:t>Rok 2014</a:t>
            </a:r>
          </a:p>
        </p:txBody>
      </p:sp>
      <p:sp>
        <p:nvSpPr>
          <p:cNvPr id="3" name="Zástupný symbol pro obsah 2">
            <a:extLst>
              <a:ext uri="{FF2B5EF4-FFF2-40B4-BE49-F238E27FC236}">
                <a16:creationId xmlns:a16="http://schemas.microsoft.com/office/drawing/2014/main" id="{22D5EE57-D7F4-DE14-1EC8-CAA633090BF1}"/>
              </a:ext>
            </a:extLst>
          </p:cNvPr>
          <p:cNvSpPr>
            <a:spLocks noGrp="1"/>
          </p:cNvSpPr>
          <p:nvPr>
            <p:ph idx="1"/>
          </p:nvPr>
        </p:nvSpPr>
        <p:spPr>
          <a:xfrm>
            <a:off x="537029" y="1306286"/>
            <a:ext cx="10726057" cy="4715102"/>
          </a:xfrm>
        </p:spPr>
        <p:txBody>
          <a:bodyPr rtlCol="0">
            <a:normAutofit fontScale="77500" lnSpcReduction="20000"/>
          </a:bodyPr>
          <a:lstStyle/>
          <a:p>
            <a:pPr marL="274320" indent="-274320" algn="just">
              <a:buFont typeface="Wingdings 2"/>
              <a:buChar char=""/>
              <a:defRPr/>
            </a:pPr>
            <a:endParaRPr lang="cs-CZ" sz="3100" dirty="0">
              <a:solidFill>
                <a:schemeClr val="tx1">
                  <a:lumMod val="75000"/>
                  <a:lumOff val="25000"/>
                </a:schemeClr>
              </a:solidFill>
            </a:endParaRPr>
          </a:p>
          <a:p>
            <a:pPr marL="274320" indent="-274320" algn="just">
              <a:buFont typeface="Wingdings 2"/>
              <a:buChar char=""/>
              <a:defRPr/>
            </a:pPr>
            <a:r>
              <a:rPr lang="cs-CZ" sz="3100" dirty="0">
                <a:solidFill>
                  <a:schemeClr val="tx1">
                    <a:lumMod val="75000"/>
                    <a:lumOff val="25000"/>
                  </a:schemeClr>
                </a:solidFill>
              </a:rPr>
              <a:t>Název práce: </a:t>
            </a:r>
            <a:r>
              <a:rPr lang="cs-CZ" sz="3100" b="1" dirty="0">
                <a:solidFill>
                  <a:schemeClr val="tx1">
                    <a:lumMod val="75000"/>
                    <a:lumOff val="25000"/>
                  </a:schemeClr>
                </a:solidFill>
              </a:rPr>
              <a:t>Vstup muže do dospělosti jako symbol proměny</a:t>
            </a:r>
            <a:endParaRPr lang="cs-CZ" sz="3100" dirty="0">
              <a:solidFill>
                <a:schemeClr val="tx1">
                  <a:lumMod val="75000"/>
                  <a:lumOff val="25000"/>
                </a:schemeClr>
              </a:solidFill>
            </a:endParaRPr>
          </a:p>
          <a:p>
            <a:pPr marL="0" indent="0" algn="just">
              <a:buNone/>
              <a:defRPr/>
            </a:pPr>
            <a:r>
              <a:rPr lang="cs-CZ" sz="3100" dirty="0">
                <a:solidFill>
                  <a:schemeClr val="tx1">
                    <a:lumMod val="75000"/>
                    <a:lumOff val="25000"/>
                  </a:schemeClr>
                </a:solidFill>
              </a:rPr>
              <a:t>Michal Dobeš</a:t>
            </a:r>
          </a:p>
          <a:p>
            <a:pPr marL="274320" indent="-274320" algn="just">
              <a:buFont typeface="Wingdings 2"/>
              <a:buChar char=""/>
              <a:defRPr/>
            </a:pPr>
            <a:r>
              <a:rPr lang="cs-CZ" sz="3100" dirty="0">
                <a:solidFill>
                  <a:schemeClr val="tx1">
                    <a:lumMod val="75000"/>
                    <a:lumOff val="25000"/>
                  </a:schemeClr>
                </a:solidFill>
              </a:rPr>
              <a:t>Název práce:   </a:t>
            </a:r>
            <a:r>
              <a:rPr lang="cs-CZ" sz="3100" b="1" dirty="0">
                <a:solidFill>
                  <a:schemeClr val="tx1">
                    <a:lumMod val="75000"/>
                    <a:lumOff val="25000"/>
                  </a:schemeClr>
                </a:solidFill>
              </a:rPr>
              <a:t>Vnímání osamělosti z pohledu seniorů</a:t>
            </a:r>
            <a:endParaRPr lang="cs-CZ" sz="3100" dirty="0">
              <a:solidFill>
                <a:schemeClr val="tx1">
                  <a:lumMod val="75000"/>
                  <a:lumOff val="25000"/>
                </a:schemeClr>
              </a:solidFill>
            </a:endParaRPr>
          </a:p>
          <a:p>
            <a:pPr marL="0" indent="0" algn="just">
              <a:buNone/>
              <a:defRPr/>
            </a:pPr>
            <a:r>
              <a:rPr lang="cs-CZ" sz="3100" dirty="0">
                <a:solidFill>
                  <a:schemeClr val="tx1">
                    <a:lumMod val="75000"/>
                    <a:lumOff val="25000"/>
                  </a:schemeClr>
                </a:solidFill>
              </a:rPr>
              <a:t>Michaela Růžičková</a:t>
            </a:r>
          </a:p>
          <a:p>
            <a:pPr marL="274320" indent="-274320" algn="just">
              <a:buFont typeface="Wingdings 2"/>
              <a:buChar char=""/>
              <a:defRPr/>
            </a:pPr>
            <a:r>
              <a:rPr lang="cs-CZ" sz="3100" b="1" dirty="0">
                <a:solidFill>
                  <a:schemeClr val="tx1">
                    <a:lumMod val="75000"/>
                    <a:lumOff val="25000"/>
                  </a:schemeClr>
                </a:solidFill>
              </a:rPr>
              <a:t>Název práce: </a:t>
            </a:r>
            <a:r>
              <a:rPr lang="cs-CZ" sz="3100" dirty="0">
                <a:solidFill>
                  <a:schemeClr val="tx1">
                    <a:lumMod val="75000"/>
                    <a:lumOff val="25000"/>
                  </a:schemeClr>
                </a:solidFill>
              </a:rPr>
              <a:t> </a:t>
            </a:r>
            <a:r>
              <a:rPr lang="cs-CZ" sz="3100" b="1" dirty="0">
                <a:solidFill>
                  <a:schemeClr val="tx1">
                    <a:lumMod val="75000"/>
                    <a:lumOff val="25000"/>
                  </a:schemeClr>
                </a:solidFill>
              </a:rPr>
              <a:t>Faktory vstupující do procesu práce v nízkoprahových zařízeních pro děti a mládež</a:t>
            </a:r>
            <a:endParaRPr lang="cs-CZ" sz="3100" dirty="0">
              <a:solidFill>
                <a:schemeClr val="tx1">
                  <a:lumMod val="75000"/>
                  <a:lumOff val="25000"/>
                </a:schemeClr>
              </a:solidFill>
            </a:endParaRPr>
          </a:p>
          <a:p>
            <a:pPr marL="0" indent="0" algn="just">
              <a:buNone/>
              <a:defRPr/>
            </a:pPr>
            <a:r>
              <a:rPr lang="cs-CZ" sz="3100" dirty="0">
                <a:solidFill>
                  <a:schemeClr val="tx1">
                    <a:lumMod val="75000"/>
                    <a:lumOff val="25000"/>
                  </a:schemeClr>
                </a:solidFill>
              </a:rPr>
              <a:t>Bc. Barbora Kubelková</a:t>
            </a:r>
          </a:p>
          <a:p>
            <a:pPr marL="274320" indent="-274320" algn="just">
              <a:buFont typeface="Wingdings 2"/>
              <a:buChar char=""/>
              <a:defRPr/>
            </a:pPr>
            <a:r>
              <a:rPr lang="cs-CZ" sz="3100" dirty="0">
                <a:solidFill>
                  <a:schemeClr val="tx1">
                    <a:lumMod val="75000"/>
                    <a:lumOff val="25000"/>
                  </a:schemeClr>
                </a:solidFill>
              </a:rPr>
              <a:t>Název práce:   </a:t>
            </a:r>
            <a:r>
              <a:rPr lang="cs-CZ" sz="3100" b="1" dirty="0">
                <a:solidFill>
                  <a:schemeClr val="tx1">
                    <a:lumMod val="75000"/>
                    <a:lumOff val="25000"/>
                  </a:schemeClr>
                </a:solidFill>
              </a:rPr>
              <a:t>Životní příběh – cesta ke specifickému prožívání stáří</a:t>
            </a:r>
            <a:endParaRPr lang="cs-CZ" sz="3100" dirty="0">
              <a:solidFill>
                <a:schemeClr val="tx1">
                  <a:lumMod val="75000"/>
                  <a:lumOff val="25000"/>
                </a:schemeClr>
              </a:solidFill>
            </a:endParaRPr>
          </a:p>
          <a:p>
            <a:pPr marL="0" indent="0" algn="just">
              <a:buNone/>
              <a:defRPr/>
            </a:pPr>
            <a:r>
              <a:rPr lang="cs-CZ" sz="3100" dirty="0">
                <a:solidFill>
                  <a:schemeClr val="tx1">
                    <a:lumMod val="75000"/>
                    <a:lumOff val="25000"/>
                  </a:schemeClr>
                </a:solidFill>
              </a:rPr>
              <a:t>Bc. Lenka Kohnová</a:t>
            </a:r>
          </a:p>
          <a:p>
            <a:pPr marL="274320" indent="-274320">
              <a:buFont typeface="Wingdings 2"/>
              <a:buChar char=""/>
              <a:defRPr/>
            </a:pPr>
            <a:endParaRPr lang="cs-CZ"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E5B1EB65-702F-A411-5697-5F94B68602E8}"/>
              </a:ext>
            </a:extLst>
          </p:cNvPr>
          <p:cNvSpPr>
            <a:spLocks noGrp="1"/>
          </p:cNvSpPr>
          <p:nvPr>
            <p:ph type="title"/>
          </p:nvPr>
        </p:nvSpPr>
        <p:spPr>
          <a:xfrm>
            <a:off x="8458200" y="607392"/>
            <a:ext cx="3161963" cy="1645920"/>
          </a:xfrm>
        </p:spPr>
        <p:txBody>
          <a:bodyPr anchor="b">
            <a:normAutofit/>
          </a:bodyPr>
          <a:lstStyle/>
          <a:p>
            <a:pPr>
              <a:defRPr/>
            </a:pPr>
            <a:r>
              <a:rPr lang="cs-CZ" altLang="cs-CZ" sz="5400" dirty="0"/>
              <a:t>Rok 2014</a:t>
            </a:r>
          </a:p>
        </p:txBody>
      </p:sp>
      <p:sp>
        <p:nvSpPr>
          <p:cNvPr id="26632" name="Text Placeholder 3">
            <a:extLst>
              <a:ext uri="{FF2B5EF4-FFF2-40B4-BE49-F238E27FC236}">
                <a16:creationId xmlns:a16="http://schemas.microsoft.com/office/drawing/2014/main" id="{4FD6B18A-3976-7B6E-B65D-1FAAAABA033C}"/>
              </a:ext>
            </a:extLst>
          </p:cNvPr>
          <p:cNvSpPr>
            <a:spLocks noGrp="1"/>
          </p:cNvSpPr>
          <p:nvPr>
            <p:ph type="body" sz="half" idx="2"/>
          </p:nvPr>
        </p:nvSpPr>
        <p:spPr>
          <a:xfrm>
            <a:off x="8458200" y="2336800"/>
            <a:ext cx="3161963" cy="3606800"/>
          </a:xfrm>
        </p:spPr>
        <p:txBody>
          <a:bodyPr/>
          <a:lstStyle/>
          <a:p>
            <a:endParaRPr lang="en-US"/>
          </a:p>
        </p:txBody>
      </p:sp>
      <p:sp>
        <p:nvSpPr>
          <p:cNvPr id="26634" name="Date Placeholder 4">
            <a:extLst>
              <a:ext uri="{FF2B5EF4-FFF2-40B4-BE49-F238E27FC236}">
                <a16:creationId xmlns:a16="http://schemas.microsoft.com/office/drawing/2014/main" id="{94F307E1-23A2-D17D-0F86-71D34725BE45}"/>
              </a:ext>
            </a:extLst>
          </p:cNvPr>
          <p:cNvSpPr>
            <a:spLocks noGrp="1"/>
          </p:cNvSpPr>
          <p:nvPr>
            <p:ph type="dt" sz="half" idx="10"/>
          </p:nvPr>
        </p:nvSpPr>
        <p:spPr>
          <a:xfrm>
            <a:off x="5588000" y="6035040"/>
            <a:ext cx="1955800" cy="365760"/>
          </a:xfrm>
        </p:spPr>
        <p:txBody>
          <a:bodyPr/>
          <a:lstStyle/>
          <a:p>
            <a:pPr rtl="0">
              <a:spcAft>
                <a:spcPts val="600"/>
              </a:spcAft>
            </a:pPr>
            <a:fld id="{99B5957E-EBD5-4B87-9533-1B323153FD8F}" type="datetime1">
              <a:rPr lang="cs-CZ" smtClean="0"/>
              <a:pPr rtl="0">
                <a:spcAft>
                  <a:spcPts val="600"/>
                </a:spcAft>
              </a:pPr>
              <a:t>16.02.2023</a:t>
            </a:fld>
            <a:endParaRPr lang="en-US"/>
          </a:p>
        </p:txBody>
      </p:sp>
      <p:graphicFrame>
        <p:nvGraphicFramePr>
          <p:cNvPr id="26628" name="Zástupný symbol pro obsah 2">
            <a:extLst>
              <a:ext uri="{FF2B5EF4-FFF2-40B4-BE49-F238E27FC236}">
                <a16:creationId xmlns:a16="http://schemas.microsoft.com/office/drawing/2014/main" id="{B32058A6-ABA6-55FD-4A6D-55B441EA4FAC}"/>
              </a:ext>
            </a:extLst>
          </p:cNvPr>
          <p:cNvGraphicFramePr>
            <a:graphicFrameLocks noGrp="1"/>
          </p:cNvGraphicFramePr>
          <p:nvPr>
            <p:ph idx="1"/>
            <p:extLst>
              <p:ext uri="{D42A27DB-BD31-4B8C-83A1-F6EECF244321}">
                <p14:modId xmlns:p14="http://schemas.microsoft.com/office/powerpoint/2010/main" val="2561524820"/>
              </p:ext>
            </p:extLst>
          </p:nvPr>
        </p:nvGraphicFramePr>
        <p:xfrm>
          <a:off x="685800" y="609600"/>
          <a:ext cx="6858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FF2C49FD-C894-4B95-2850-D8A993132A02}"/>
              </a:ext>
            </a:extLst>
          </p:cNvPr>
          <p:cNvSpPr>
            <a:spLocks noGrp="1"/>
          </p:cNvSpPr>
          <p:nvPr>
            <p:ph type="title"/>
          </p:nvPr>
        </p:nvSpPr>
        <p:spPr>
          <a:xfrm>
            <a:off x="1066800" y="642594"/>
            <a:ext cx="10058400" cy="489520"/>
          </a:xfrm>
        </p:spPr>
        <p:txBody>
          <a:bodyPr>
            <a:normAutofit fontScale="90000"/>
          </a:bodyPr>
          <a:lstStyle/>
          <a:p>
            <a:pPr algn="ctr">
              <a:defRPr/>
            </a:pPr>
            <a:r>
              <a:rPr lang="cs-CZ" altLang="cs-CZ" dirty="0">
                <a:solidFill>
                  <a:srgbClr val="7B9899"/>
                </a:solidFill>
              </a:rPr>
              <a:t>Rok 2015</a:t>
            </a:r>
          </a:p>
        </p:txBody>
      </p:sp>
      <p:sp>
        <p:nvSpPr>
          <p:cNvPr id="3" name="Zástupný symbol pro obsah 2">
            <a:extLst>
              <a:ext uri="{FF2B5EF4-FFF2-40B4-BE49-F238E27FC236}">
                <a16:creationId xmlns:a16="http://schemas.microsoft.com/office/drawing/2014/main" id="{C7ED78DF-9137-03B2-2814-5BA126372404}"/>
              </a:ext>
            </a:extLst>
          </p:cNvPr>
          <p:cNvSpPr>
            <a:spLocks noGrp="1"/>
          </p:cNvSpPr>
          <p:nvPr>
            <p:ph idx="1"/>
          </p:nvPr>
        </p:nvSpPr>
        <p:spPr>
          <a:xfrm>
            <a:off x="1066800" y="1557338"/>
            <a:ext cx="10196286" cy="4824412"/>
          </a:xfrm>
        </p:spPr>
        <p:txBody>
          <a:bodyPr rtlCol="0">
            <a:normAutofit lnSpcReduction="10000"/>
          </a:bodyPr>
          <a:lstStyle/>
          <a:p>
            <a:pPr marL="274320" indent="-274320" algn="just">
              <a:buFont typeface="Wingdings 2"/>
              <a:buChar char=""/>
              <a:defRPr/>
            </a:pPr>
            <a:r>
              <a:rPr lang="cs-CZ" sz="2000" dirty="0">
                <a:solidFill>
                  <a:schemeClr val="tx1">
                    <a:lumMod val="65000"/>
                    <a:lumOff val="35000"/>
                  </a:schemeClr>
                </a:solidFill>
              </a:rPr>
              <a:t>Název práce:  </a:t>
            </a:r>
            <a:r>
              <a:rPr lang="cs-CZ" sz="2000" b="1" dirty="0">
                <a:solidFill>
                  <a:schemeClr val="tx1">
                    <a:lumMod val="65000"/>
                    <a:lumOff val="35000"/>
                  </a:schemeClr>
                </a:solidFill>
              </a:rPr>
              <a:t>Nelehká role pečujícího aneb můj příbuzný má Alzheimerovu chorobu</a:t>
            </a:r>
            <a:endParaRPr lang="cs-CZ" sz="2000" dirty="0">
              <a:solidFill>
                <a:schemeClr val="tx1">
                  <a:lumMod val="65000"/>
                  <a:lumOff val="35000"/>
                </a:schemeClr>
              </a:solidFill>
            </a:endParaRPr>
          </a:p>
          <a:p>
            <a:pPr marL="0" indent="0" algn="just">
              <a:buNone/>
              <a:defRPr/>
            </a:pPr>
            <a:r>
              <a:rPr lang="cs-CZ" sz="2000" dirty="0">
                <a:solidFill>
                  <a:schemeClr val="tx1">
                    <a:lumMod val="65000"/>
                    <a:lumOff val="35000"/>
                  </a:schemeClr>
                </a:solidFill>
              </a:rPr>
              <a:t>Jméno autorky: Bc. Markéta Banková</a:t>
            </a:r>
          </a:p>
          <a:p>
            <a:pPr marL="274320" indent="-274320" algn="just">
              <a:buFont typeface="Wingdings 2"/>
              <a:buChar char=""/>
              <a:defRPr/>
            </a:pPr>
            <a:r>
              <a:rPr lang="cs-CZ" sz="2000" dirty="0">
                <a:solidFill>
                  <a:schemeClr val="tx1">
                    <a:lumMod val="65000"/>
                    <a:lumOff val="35000"/>
                  </a:schemeClr>
                </a:solidFill>
              </a:rPr>
              <a:t>Název práce:  </a:t>
            </a:r>
            <a:r>
              <a:rPr lang="cs-CZ" sz="2000" b="1" dirty="0">
                <a:solidFill>
                  <a:schemeClr val="tx1">
                    <a:lumMod val="65000"/>
                    <a:lumOff val="35000"/>
                  </a:schemeClr>
                </a:solidFill>
              </a:rPr>
              <a:t>Přínos supervize pro pracovníky nízkoprahových služeb v přímé práci s klienty</a:t>
            </a:r>
            <a:endParaRPr lang="cs-CZ" sz="2000" dirty="0">
              <a:solidFill>
                <a:schemeClr val="tx1">
                  <a:lumMod val="65000"/>
                  <a:lumOff val="35000"/>
                </a:schemeClr>
              </a:solidFill>
            </a:endParaRPr>
          </a:p>
          <a:p>
            <a:pPr marL="0" indent="0" algn="just">
              <a:buNone/>
              <a:defRPr/>
            </a:pPr>
            <a:r>
              <a:rPr lang="cs-CZ" sz="2000" dirty="0">
                <a:solidFill>
                  <a:schemeClr val="tx1">
                    <a:lumMod val="65000"/>
                    <a:lumOff val="35000"/>
                  </a:schemeClr>
                </a:solidFill>
              </a:rPr>
              <a:t>Jméno autorky: Bc. Ingrid </a:t>
            </a:r>
            <a:r>
              <a:rPr lang="cs-CZ" sz="2000" dirty="0" err="1">
                <a:solidFill>
                  <a:schemeClr val="tx1">
                    <a:lumMod val="65000"/>
                    <a:lumOff val="35000"/>
                  </a:schemeClr>
                </a:solidFill>
              </a:rPr>
              <a:t>Cmielová</a:t>
            </a:r>
            <a:endParaRPr lang="cs-CZ" sz="2000" dirty="0">
              <a:solidFill>
                <a:schemeClr val="tx1">
                  <a:lumMod val="65000"/>
                  <a:lumOff val="35000"/>
                </a:schemeClr>
              </a:solidFill>
            </a:endParaRPr>
          </a:p>
          <a:p>
            <a:pPr marL="274320" indent="-274320" algn="just">
              <a:buFont typeface="Wingdings 2"/>
              <a:buChar char=""/>
              <a:defRPr/>
            </a:pPr>
            <a:r>
              <a:rPr lang="cs-CZ" sz="2000" dirty="0">
                <a:solidFill>
                  <a:schemeClr val="tx1">
                    <a:lumMod val="65000"/>
                    <a:lumOff val="35000"/>
                  </a:schemeClr>
                </a:solidFill>
              </a:rPr>
              <a:t>Název práce: </a:t>
            </a:r>
            <a:r>
              <a:rPr lang="cs-CZ" sz="2000" b="1" dirty="0">
                <a:solidFill>
                  <a:schemeClr val="tx1">
                    <a:lumMod val="65000"/>
                    <a:lumOff val="35000"/>
                  </a:schemeClr>
                </a:solidFill>
              </a:rPr>
              <a:t>Inkluze lidí s autismem přináší výhody všem</a:t>
            </a:r>
            <a:endParaRPr lang="cs-CZ" sz="2000" dirty="0">
              <a:solidFill>
                <a:schemeClr val="tx1">
                  <a:lumMod val="65000"/>
                  <a:lumOff val="35000"/>
                </a:schemeClr>
              </a:solidFill>
            </a:endParaRPr>
          </a:p>
          <a:p>
            <a:pPr marL="0" indent="0" algn="just">
              <a:buNone/>
              <a:defRPr/>
            </a:pPr>
            <a:r>
              <a:rPr lang="cs-CZ" sz="2000" dirty="0">
                <a:solidFill>
                  <a:schemeClr val="tx1">
                    <a:lumMod val="65000"/>
                    <a:lumOff val="35000"/>
                  </a:schemeClr>
                </a:solidFill>
              </a:rPr>
              <a:t>Jméno autorky: Bc. Linda </a:t>
            </a:r>
            <a:r>
              <a:rPr lang="cs-CZ" sz="2000" dirty="0" err="1">
                <a:solidFill>
                  <a:schemeClr val="tx1">
                    <a:lumMod val="65000"/>
                    <a:lumOff val="35000"/>
                  </a:schemeClr>
                </a:solidFill>
              </a:rPr>
              <a:t>Haikerová</a:t>
            </a:r>
            <a:endParaRPr lang="cs-CZ" sz="2000" dirty="0">
              <a:solidFill>
                <a:schemeClr val="tx1">
                  <a:lumMod val="65000"/>
                  <a:lumOff val="35000"/>
                </a:schemeClr>
              </a:solidFill>
            </a:endParaRPr>
          </a:p>
          <a:p>
            <a:pPr marL="274320" indent="-274320" algn="just">
              <a:buFont typeface="Wingdings 2"/>
              <a:buChar char=""/>
              <a:defRPr/>
            </a:pPr>
            <a:r>
              <a:rPr lang="cs-CZ" sz="2000" dirty="0">
                <a:solidFill>
                  <a:schemeClr val="tx1">
                    <a:lumMod val="65000"/>
                    <a:lumOff val="35000"/>
                  </a:schemeClr>
                </a:solidFill>
              </a:rPr>
              <a:t>Název práce: </a:t>
            </a:r>
            <a:r>
              <a:rPr lang="cs-CZ" sz="2000" b="1" dirty="0">
                <a:solidFill>
                  <a:schemeClr val="tx1">
                    <a:lumMod val="65000"/>
                    <a:lumOff val="35000"/>
                  </a:schemeClr>
                </a:solidFill>
              </a:rPr>
              <a:t>Rituály v rodině aneb vychovávejme rituály</a:t>
            </a:r>
            <a:endParaRPr lang="cs-CZ" sz="2000" dirty="0">
              <a:solidFill>
                <a:schemeClr val="tx1">
                  <a:lumMod val="65000"/>
                  <a:lumOff val="35000"/>
                </a:schemeClr>
              </a:solidFill>
            </a:endParaRPr>
          </a:p>
          <a:p>
            <a:pPr marL="0" indent="0" algn="just">
              <a:buNone/>
              <a:defRPr/>
            </a:pPr>
            <a:r>
              <a:rPr lang="cs-CZ" sz="2000" dirty="0">
                <a:solidFill>
                  <a:schemeClr val="tx1">
                    <a:lumMod val="65000"/>
                    <a:lumOff val="35000"/>
                  </a:schemeClr>
                </a:solidFill>
              </a:rPr>
              <a:t>Jméno autorky: Bc. Iva </a:t>
            </a:r>
            <a:r>
              <a:rPr lang="cs-CZ" sz="2000" dirty="0" err="1">
                <a:solidFill>
                  <a:schemeClr val="tx1">
                    <a:lumMod val="65000"/>
                    <a:lumOff val="35000"/>
                  </a:schemeClr>
                </a:solidFill>
              </a:rPr>
              <a:t>Londinová</a:t>
            </a:r>
            <a:endParaRPr lang="cs-CZ" sz="2000" dirty="0">
              <a:solidFill>
                <a:schemeClr val="tx1">
                  <a:lumMod val="65000"/>
                  <a:lumOff val="35000"/>
                </a:schemeClr>
              </a:solidFill>
            </a:endParaRPr>
          </a:p>
          <a:p>
            <a:pPr marL="274320" indent="-274320" algn="just">
              <a:buFont typeface="Wingdings 2"/>
              <a:buChar char=""/>
              <a:defRPr/>
            </a:pPr>
            <a:r>
              <a:rPr lang="cs-CZ" sz="2000" dirty="0">
                <a:solidFill>
                  <a:schemeClr val="tx1">
                    <a:lumMod val="65000"/>
                    <a:lumOff val="35000"/>
                  </a:schemeClr>
                </a:solidFill>
              </a:rPr>
              <a:t>Název práce: </a:t>
            </a:r>
            <a:r>
              <a:rPr lang="cs-CZ" sz="2000" b="1" dirty="0">
                <a:solidFill>
                  <a:schemeClr val="tx1">
                    <a:lumMod val="65000"/>
                    <a:lumOff val="35000"/>
                  </a:schemeClr>
                </a:solidFill>
              </a:rPr>
              <a:t>Problémy rodinných příslušníků jako příčina zadluženosti seniorů</a:t>
            </a:r>
            <a:endParaRPr lang="cs-CZ" sz="2000" dirty="0">
              <a:solidFill>
                <a:schemeClr val="tx1">
                  <a:lumMod val="65000"/>
                  <a:lumOff val="35000"/>
                </a:schemeClr>
              </a:solidFill>
            </a:endParaRPr>
          </a:p>
          <a:p>
            <a:pPr marL="0" indent="0" algn="just">
              <a:buNone/>
              <a:defRPr/>
            </a:pPr>
            <a:r>
              <a:rPr lang="cs-CZ" sz="2000" dirty="0">
                <a:solidFill>
                  <a:schemeClr val="tx1">
                    <a:lumMod val="65000"/>
                    <a:lumOff val="35000"/>
                  </a:schemeClr>
                </a:solidFill>
              </a:rPr>
              <a:t>Jméno autorky: Bc. Lenka </a:t>
            </a:r>
            <a:r>
              <a:rPr lang="cs-CZ" sz="2000" dirty="0" err="1">
                <a:solidFill>
                  <a:schemeClr val="tx1">
                    <a:lumMod val="65000"/>
                    <a:lumOff val="35000"/>
                  </a:schemeClr>
                </a:solidFill>
              </a:rPr>
              <a:t>Vráželová</a:t>
            </a:r>
            <a:endParaRPr lang="cs-CZ" sz="2000" dirty="0">
              <a:solidFill>
                <a:schemeClr val="tx1">
                  <a:lumMod val="65000"/>
                  <a:lumOff val="35000"/>
                </a:schemeClr>
              </a:solidFill>
            </a:endParaRPr>
          </a:p>
          <a:p>
            <a:pPr marL="0" indent="0">
              <a:buNone/>
              <a:defRPr/>
            </a:pPr>
            <a:endParaRPr lang="cs-CZ" dirty="0">
              <a:solidFill>
                <a:schemeClr val="tx1">
                  <a:lumMod val="65000"/>
                  <a:lumOff val="35000"/>
                </a:schemeClr>
              </a:solidFill>
            </a:endParaRPr>
          </a:p>
          <a:p>
            <a:pPr marL="0" indent="0">
              <a:buNone/>
              <a:defRPr/>
            </a:pPr>
            <a:endParaRPr lang="cs-CZ" dirty="0">
              <a:solidFill>
                <a:schemeClr val="tx1">
                  <a:lumMod val="65000"/>
                  <a:lumOff val="35000"/>
                </a:schemeClr>
              </a:solidFill>
            </a:endParaRPr>
          </a:p>
          <a:p>
            <a:pPr marL="0" indent="0">
              <a:buNone/>
              <a:defRPr/>
            </a:pPr>
            <a:endParaRPr lang="cs-CZ" dirty="0">
              <a:solidFill>
                <a:schemeClr val="tx1">
                  <a:lumMod val="65000"/>
                  <a:lumOff val="35000"/>
                </a:schemeClr>
              </a:solidFill>
            </a:endParaRPr>
          </a:p>
          <a:p>
            <a:pPr marL="274320" indent="-274320">
              <a:buFont typeface="Wingdings 2"/>
              <a:buChar char=""/>
              <a:defRPr/>
            </a:pPr>
            <a:endParaRPr lang="cs-CZ" dirty="0">
              <a:solidFill>
                <a:schemeClr val="tx1">
                  <a:lumMod val="65000"/>
                  <a:lumOff val="3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55CD24A1-D6CB-145F-C885-F047CF6451C6}"/>
              </a:ext>
            </a:extLst>
          </p:cNvPr>
          <p:cNvSpPr>
            <a:spLocks noGrp="1"/>
          </p:cNvSpPr>
          <p:nvPr>
            <p:ph type="title"/>
          </p:nvPr>
        </p:nvSpPr>
        <p:spPr>
          <a:xfrm>
            <a:off x="2462214" y="382589"/>
            <a:ext cx="7634287" cy="885825"/>
          </a:xfrm>
        </p:spPr>
        <p:txBody>
          <a:bodyPr/>
          <a:lstStyle/>
          <a:p>
            <a:pPr algn="ctr">
              <a:defRPr/>
            </a:pPr>
            <a:r>
              <a:rPr lang="cs-CZ" altLang="cs-CZ" dirty="0">
                <a:solidFill>
                  <a:srgbClr val="7B9899"/>
                </a:solidFill>
              </a:rPr>
              <a:t>Rok 2015</a:t>
            </a:r>
          </a:p>
        </p:txBody>
      </p:sp>
      <p:sp>
        <p:nvSpPr>
          <p:cNvPr id="3" name="Zástupný symbol pro obsah 2">
            <a:extLst>
              <a:ext uri="{FF2B5EF4-FFF2-40B4-BE49-F238E27FC236}">
                <a16:creationId xmlns:a16="http://schemas.microsoft.com/office/drawing/2014/main" id="{256DE2ED-EBDB-AFF7-97E1-407CF403904E}"/>
              </a:ext>
            </a:extLst>
          </p:cNvPr>
          <p:cNvSpPr>
            <a:spLocks noGrp="1"/>
          </p:cNvSpPr>
          <p:nvPr>
            <p:ph idx="1"/>
          </p:nvPr>
        </p:nvSpPr>
        <p:spPr>
          <a:xfrm>
            <a:off x="2462214" y="1484313"/>
            <a:ext cx="7634287" cy="4608512"/>
          </a:xfrm>
        </p:spPr>
        <p:txBody>
          <a:bodyPr rtlCol="0">
            <a:normAutofit fontScale="92500" lnSpcReduction="20000"/>
          </a:bodyPr>
          <a:lstStyle/>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Ageismus aneb Senioři jako „druhořadí“ občané?</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Bc. Michaela </a:t>
            </a:r>
            <a:r>
              <a:rPr lang="cs-CZ" sz="2400" dirty="0" err="1">
                <a:solidFill>
                  <a:schemeClr val="tx1">
                    <a:lumMod val="65000"/>
                    <a:lumOff val="35000"/>
                  </a:schemeClr>
                </a:solidFill>
              </a:rPr>
              <a:t>Minksová</a:t>
            </a:r>
            <a:endParaRPr lang="cs-CZ" sz="2400" dirty="0">
              <a:solidFill>
                <a:schemeClr val="tx1">
                  <a:lumMod val="65000"/>
                  <a:lumOff val="35000"/>
                </a:schemeClr>
              </a:solidFill>
            </a:endParaRP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Náročné životní situace nezletilých romských matek</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Bc. Marcela </a:t>
            </a:r>
            <a:r>
              <a:rPr lang="cs-CZ" sz="2400" dirty="0" err="1">
                <a:solidFill>
                  <a:schemeClr val="tx1">
                    <a:lumMod val="65000"/>
                    <a:lumOff val="35000"/>
                  </a:schemeClr>
                </a:solidFill>
              </a:rPr>
              <a:t>Nosálová</a:t>
            </a:r>
            <a:endParaRPr lang="cs-CZ" sz="2400" dirty="0">
              <a:solidFill>
                <a:schemeClr val="tx1">
                  <a:lumMod val="65000"/>
                  <a:lumOff val="35000"/>
                </a:schemeClr>
              </a:solidFill>
            </a:endParaRP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Dlouhověcí lidé od 90 let a jejich pohled na současný svět</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Bc. Tereza Součková</a:t>
            </a: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Sociální pracovníci z intervenčních center – vhled do profese</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Bc. Veronika Štočková</a:t>
            </a:r>
          </a:p>
          <a:p>
            <a:pPr marL="0" indent="0">
              <a:buNone/>
              <a:defRPr/>
            </a:pPr>
            <a:endParaRPr lang="cs-CZ" dirty="0">
              <a:solidFill>
                <a:schemeClr val="tx1">
                  <a:lumMod val="65000"/>
                  <a:lumOff val="35000"/>
                </a:schemeClr>
              </a:solidFill>
            </a:endParaRPr>
          </a:p>
          <a:p>
            <a:pPr marL="0" indent="0">
              <a:buNone/>
              <a:defRPr/>
            </a:pPr>
            <a:endParaRPr lang="cs-CZ" dirty="0">
              <a:solidFill>
                <a:schemeClr val="tx1">
                  <a:lumMod val="65000"/>
                  <a:lumOff val="35000"/>
                </a:schemeClr>
              </a:solidFill>
            </a:endParaRPr>
          </a:p>
          <a:p>
            <a:pPr marL="274320" indent="-274320">
              <a:buFont typeface="Wingdings 2"/>
              <a:buChar char=""/>
              <a:defRPr/>
            </a:pPr>
            <a:endParaRPr lang="cs-CZ" dirty="0">
              <a:solidFill>
                <a:schemeClr val="tx1">
                  <a:lumMod val="65000"/>
                  <a:lumOff val="3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28B368AD-135F-E229-B281-8A3B07CC0B6D}"/>
              </a:ext>
            </a:extLst>
          </p:cNvPr>
          <p:cNvSpPr>
            <a:spLocks noGrp="1"/>
          </p:cNvSpPr>
          <p:nvPr>
            <p:ph type="title"/>
          </p:nvPr>
        </p:nvSpPr>
        <p:spPr>
          <a:xfrm>
            <a:off x="2462214" y="382589"/>
            <a:ext cx="7634287" cy="885825"/>
          </a:xfrm>
        </p:spPr>
        <p:txBody>
          <a:bodyPr/>
          <a:lstStyle/>
          <a:p>
            <a:pPr algn="ctr">
              <a:defRPr/>
            </a:pPr>
            <a:r>
              <a:rPr lang="cs-CZ" altLang="cs-CZ" dirty="0">
                <a:solidFill>
                  <a:srgbClr val="7B9899"/>
                </a:solidFill>
              </a:rPr>
              <a:t>Rok 2016</a:t>
            </a:r>
          </a:p>
        </p:txBody>
      </p:sp>
      <p:sp>
        <p:nvSpPr>
          <p:cNvPr id="3" name="Zástupný symbol pro obsah 2">
            <a:extLst>
              <a:ext uri="{FF2B5EF4-FFF2-40B4-BE49-F238E27FC236}">
                <a16:creationId xmlns:a16="http://schemas.microsoft.com/office/drawing/2014/main" id="{1011B52C-FA71-151F-57DC-615DD0CCA3CD}"/>
              </a:ext>
            </a:extLst>
          </p:cNvPr>
          <p:cNvSpPr>
            <a:spLocks noGrp="1"/>
          </p:cNvSpPr>
          <p:nvPr>
            <p:ph idx="1"/>
          </p:nvPr>
        </p:nvSpPr>
        <p:spPr>
          <a:xfrm>
            <a:off x="1402671" y="1268414"/>
            <a:ext cx="8162243" cy="4897437"/>
          </a:xfrm>
        </p:spPr>
        <p:txBody>
          <a:bodyPr rtlCol="0">
            <a:normAutofit fontScale="92500" lnSpcReduction="10000"/>
          </a:bodyPr>
          <a:lstStyle/>
          <a:p>
            <a:pPr marL="274320" indent="-274320" algn="just">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Jak vnímají děti stáří a seniory  aneb o babičce a dědečkovi</a:t>
            </a:r>
            <a:endParaRPr lang="cs-CZ" sz="2400" dirty="0">
              <a:solidFill>
                <a:schemeClr val="tx1">
                  <a:lumMod val="65000"/>
                  <a:lumOff val="35000"/>
                </a:schemeClr>
              </a:solidFill>
            </a:endParaRPr>
          </a:p>
          <a:p>
            <a:pPr marL="0" indent="0" algn="just">
              <a:buNone/>
              <a:defRPr/>
            </a:pPr>
            <a:r>
              <a:rPr lang="cs-CZ" sz="2400" dirty="0">
                <a:solidFill>
                  <a:schemeClr val="tx1">
                    <a:lumMod val="65000"/>
                    <a:lumOff val="35000"/>
                  </a:schemeClr>
                </a:solidFill>
              </a:rPr>
              <a:t>Jméno autorky: Bc. Zuzana </a:t>
            </a:r>
            <a:r>
              <a:rPr lang="cs-CZ" sz="2400" dirty="0" err="1">
                <a:solidFill>
                  <a:schemeClr val="tx1">
                    <a:lumMod val="65000"/>
                    <a:lumOff val="35000"/>
                  </a:schemeClr>
                </a:solidFill>
              </a:rPr>
              <a:t>Duchaňová</a:t>
            </a:r>
            <a:endParaRPr lang="cs-CZ" sz="2400" dirty="0">
              <a:solidFill>
                <a:schemeClr val="tx1">
                  <a:lumMod val="65000"/>
                  <a:lumOff val="35000"/>
                </a:schemeClr>
              </a:solidFill>
            </a:endParaRPr>
          </a:p>
          <a:p>
            <a:pPr marL="274320" indent="-274320" algn="just">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Nedostatečná sociální opora aneb otec jako negativní determinant rodiny</a:t>
            </a:r>
            <a:endParaRPr lang="cs-CZ" sz="2400" dirty="0">
              <a:solidFill>
                <a:schemeClr val="tx1">
                  <a:lumMod val="65000"/>
                  <a:lumOff val="35000"/>
                </a:schemeClr>
              </a:solidFill>
            </a:endParaRPr>
          </a:p>
          <a:p>
            <a:pPr marL="0" indent="0" algn="just">
              <a:buNone/>
              <a:defRPr/>
            </a:pPr>
            <a:r>
              <a:rPr lang="cs-CZ" sz="2400" dirty="0">
                <a:solidFill>
                  <a:schemeClr val="tx1">
                    <a:lumMod val="65000"/>
                    <a:lumOff val="35000"/>
                  </a:schemeClr>
                </a:solidFill>
              </a:rPr>
              <a:t>Jméno autorky: Bc. Lenka </a:t>
            </a:r>
            <a:r>
              <a:rPr lang="cs-CZ" sz="2400" dirty="0" err="1">
                <a:solidFill>
                  <a:schemeClr val="tx1">
                    <a:lumMod val="65000"/>
                    <a:lumOff val="35000"/>
                  </a:schemeClr>
                </a:solidFill>
              </a:rPr>
              <a:t>Ďulíková</a:t>
            </a:r>
            <a:endParaRPr lang="cs-CZ" sz="2400" dirty="0">
              <a:solidFill>
                <a:schemeClr val="tx1">
                  <a:lumMod val="65000"/>
                  <a:lumOff val="35000"/>
                </a:schemeClr>
              </a:solidFill>
            </a:endParaRPr>
          </a:p>
          <a:p>
            <a:pPr marL="274320" indent="-274320" algn="just">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Problematika vztahů mezi seniory a mládeží očima adolescentů</a:t>
            </a:r>
            <a:endParaRPr lang="cs-CZ" sz="2400" dirty="0">
              <a:solidFill>
                <a:schemeClr val="tx1">
                  <a:lumMod val="65000"/>
                  <a:lumOff val="35000"/>
                </a:schemeClr>
              </a:solidFill>
            </a:endParaRPr>
          </a:p>
          <a:p>
            <a:pPr marL="0" indent="0" algn="just">
              <a:buNone/>
              <a:defRPr/>
            </a:pPr>
            <a:r>
              <a:rPr lang="cs-CZ" sz="2400" dirty="0">
                <a:solidFill>
                  <a:schemeClr val="tx1">
                    <a:lumMod val="65000"/>
                    <a:lumOff val="35000"/>
                  </a:schemeClr>
                </a:solidFill>
              </a:rPr>
              <a:t>Jméno autorky: Bc. Gabriela </a:t>
            </a:r>
            <a:r>
              <a:rPr lang="cs-CZ" sz="2400" dirty="0" err="1">
                <a:solidFill>
                  <a:schemeClr val="tx1">
                    <a:lumMod val="65000"/>
                    <a:lumOff val="35000"/>
                  </a:schemeClr>
                </a:solidFill>
              </a:rPr>
              <a:t>Troppová</a:t>
            </a:r>
            <a:endParaRPr lang="cs-CZ" sz="2400" dirty="0">
              <a:solidFill>
                <a:schemeClr val="tx1">
                  <a:lumMod val="65000"/>
                  <a:lumOff val="35000"/>
                </a:schemeClr>
              </a:solidFill>
            </a:endParaRPr>
          </a:p>
          <a:p>
            <a:pPr marL="274320" indent="-274320" algn="just">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Skrytý potenciál školní družiny</a:t>
            </a:r>
            <a:endParaRPr lang="cs-CZ" sz="2400" dirty="0">
              <a:solidFill>
                <a:schemeClr val="tx1">
                  <a:lumMod val="65000"/>
                  <a:lumOff val="35000"/>
                </a:schemeClr>
              </a:solidFill>
            </a:endParaRPr>
          </a:p>
          <a:p>
            <a:pPr marL="0" indent="0" algn="just">
              <a:buNone/>
              <a:defRPr/>
            </a:pPr>
            <a:r>
              <a:rPr lang="cs-CZ" sz="2400" dirty="0">
                <a:solidFill>
                  <a:schemeClr val="tx1">
                    <a:lumMod val="65000"/>
                    <a:lumOff val="35000"/>
                  </a:schemeClr>
                </a:solidFill>
              </a:rPr>
              <a:t>Jméno autorky: Bc. Simona Řádková</a:t>
            </a:r>
          </a:p>
          <a:p>
            <a:pPr marL="274320" indent="-274320">
              <a:buFont typeface="Wingdings 2"/>
              <a:buChar char=""/>
              <a:defRPr/>
            </a:pPr>
            <a:endParaRPr lang="cs-CZ" dirty="0">
              <a:solidFill>
                <a:schemeClr val="tx1">
                  <a:lumMod val="65000"/>
                  <a:lumOff val="3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ázek 3" descr="Obrázek s látkou, zakrytým stolem a červenou barvu&#10;&#10;Automaticky generovaný popis">
            <a:extLst>
              <a:ext uri="{FF2B5EF4-FFF2-40B4-BE49-F238E27FC236}">
                <a16:creationId xmlns:a16="http://schemas.microsoft.com/office/drawing/2014/main" id="{5C002EE5-E4FF-463C-8DAA-9AC0B6D407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Obdélník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Obdélník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rtlCol="0">
            <a:normAutofit/>
          </a:bodyPr>
          <a:lstStyle/>
          <a:p>
            <a:pPr rtl="0"/>
            <a:r>
              <a:rPr lang="cs">
                <a:solidFill>
                  <a:schemeClr val="tx1">
                    <a:lumMod val="75000"/>
                    <a:lumOff val="25000"/>
                  </a:schemeClr>
                </a:solidFill>
              </a:rPr>
              <a:t>Title Lorem Ipsum Dolor</a:t>
            </a:r>
            <a:endParaRPr lang="en-US" dirty="0">
              <a:solidFill>
                <a:schemeClr val="tx1">
                  <a:lumMod val="75000"/>
                  <a:lumOff val="25000"/>
                </a:schemeClr>
              </a:solidFill>
            </a:endParaRPr>
          </a:p>
        </p:txBody>
      </p:sp>
      <p:graphicFrame>
        <p:nvGraphicFramePr>
          <p:cNvPr id="31" name="Zástupný symbol pro obsah 2">
            <a:extLst>
              <a:ext uri="{FF2B5EF4-FFF2-40B4-BE49-F238E27FC236}">
                <a16:creationId xmlns:a16="http://schemas.microsoft.com/office/drawing/2014/main" id="{613FC9B6-ED9E-4F51-A217-156DA01928CD}"/>
              </a:ext>
            </a:extLst>
          </p:cNvPr>
          <p:cNvGraphicFramePr/>
          <p:nvPr/>
        </p:nvGraphicFramePr>
        <p:xfrm>
          <a:off x="4740752" y="2389098"/>
          <a:ext cx="6718434" cy="36459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9F9879BD-528D-CF0B-F9F9-05E9ED4E8A3E}"/>
              </a:ext>
            </a:extLst>
          </p:cNvPr>
          <p:cNvSpPr>
            <a:spLocks noGrp="1"/>
          </p:cNvSpPr>
          <p:nvPr>
            <p:ph type="title"/>
          </p:nvPr>
        </p:nvSpPr>
        <p:spPr>
          <a:xfrm>
            <a:off x="2462214" y="382589"/>
            <a:ext cx="7634287" cy="1030287"/>
          </a:xfrm>
        </p:spPr>
        <p:txBody>
          <a:bodyPr/>
          <a:lstStyle/>
          <a:p>
            <a:pPr algn="ctr">
              <a:defRPr/>
            </a:pPr>
            <a:r>
              <a:rPr lang="cs-CZ" altLang="cs-CZ" dirty="0">
                <a:solidFill>
                  <a:srgbClr val="7B9899"/>
                </a:solidFill>
              </a:rPr>
              <a:t>Rok 2016</a:t>
            </a:r>
          </a:p>
        </p:txBody>
      </p:sp>
      <p:sp>
        <p:nvSpPr>
          <p:cNvPr id="3" name="Zástupný symbol pro obsah 2">
            <a:extLst>
              <a:ext uri="{FF2B5EF4-FFF2-40B4-BE49-F238E27FC236}">
                <a16:creationId xmlns:a16="http://schemas.microsoft.com/office/drawing/2014/main" id="{CE509401-FBE1-1717-B131-2156D97C7F98}"/>
              </a:ext>
            </a:extLst>
          </p:cNvPr>
          <p:cNvSpPr>
            <a:spLocks noGrp="1"/>
          </p:cNvSpPr>
          <p:nvPr>
            <p:ph idx="1"/>
          </p:nvPr>
        </p:nvSpPr>
        <p:spPr>
          <a:xfrm>
            <a:off x="1335314" y="1557338"/>
            <a:ext cx="10319657" cy="4679950"/>
          </a:xfrm>
        </p:spPr>
        <p:txBody>
          <a:bodyPr rtlCol="0">
            <a:normAutofit lnSpcReduction="10000"/>
          </a:bodyPr>
          <a:lstStyle/>
          <a:p>
            <a:pPr marL="274320" indent="-274320">
              <a:buFont typeface="Wingdings 2"/>
              <a:buChar char=""/>
              <a:defRPr/>
            </a:pPr>
            <a:r>
              <a:rPr lang="cs-CZ" sz="2400" dirty="0">
                <a:solidFill>
                  <a:schemeClr val="tx1">
                    <a:lumMod val="65000"/>
                    <a:lumOff val="35000"/>
                  </a:schemeClr>
                </a:solidFill>
              </a:rPr>
              <a:t>Název práce:  Integrace přistěhovalců v České republice.  Příběhy </a:t>
            </a:r>
            <a:r>
              <a:rPr lang="cs-CZ" sz="2400" dirty="0" err="1">
                <a:solidFill>
                  <a:schemeClr val="tx1">
                    <a:lumMod val="65000"/>
                    <a:lumOff val="35000"/>
                  </a:schemeClr>
                </a:solidFill>
              </a:rPr>
              <a:t>Kačjinů</a:t>
            </a:r>
            <a:r>
              <a:rPr lang="cs-CZ" sz="2400" dirty="0">
                <a:solidFill>
                  <a:schemeClr val="tx1">
                    <a:lumMod val="65000"/>
                    <a:lumOff val="35000"/>
                  </a:schemeClr>
                </a:solidFill>
              </a:rPr>
              <a:t>.</a:t>
            </a:r>
          </a:p>
          <a:p>
            <a:pPr marL="0" indent="0">
              <a:buNone/>
              <a:defRPr/>
            </a:pPr>
            <a:r>
              <a:rPr lang="cs-CZ" sz="2400" dirty="0">
                <a:solidFill>
                  <a:schemeClr val="tx1">
                    <a:lumMod val="65000"/>
                    <a:lumOff val="35000"/>
                  </a:schemeClr>
                </a:solidFill>
              </a:rPr>
              <a:t>Jméno autorky: Bc. Alena Piklová</a:t>
            </a: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Šikana na pracovišti jako problém současného školství</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Bc. Andrea Pekařová, Dis.</a:t>
            </a: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Dopad domácího násilí na osobní život oběti</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Bc. Věra Novotná</a:t>
            </a: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Motivace k dobrovolnické činnosti</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Marie Havlátová</a:t>
            </a:r>
          </a:p>
          <a:p>
            <a:pPr marL="274320" indent="-274320">
              <a:buFont typeface="Wingdings 2"/>
              <a:buChar char=""/>
              <a:defRPr/>
            </a:pPr>
            <a:endParaRPr lang="cs-CZ" dirty="0">
              <a:solidFill>
                <a:schemeClr val="tx1">
                  <a:lumMod val="65000"/>
                  <a:lumOff val="3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a:extLst>
              <a:ext uri="{FF2B5EF4-FFF2-40B4-BE49-F238E27FC236}">
                <a16:creationId xmlns:a16="http://schemas.microsoft.com/office/drawing/2014/main" id="{1B0453D3-AC74-65C8-D828-C8A3A2BE24FA}"/>
              </a:ext>
            </a:extLst>
          </p:cNvPr>
          <p:cNvSpPr>
            <a:spLocks noGrp="1"/>
          </p:cNvSpPr>
          <p:nvPr>
            <p:ph type="title"/>
          </p:nvPr>
        </p:nvSpPr>
        <p:spPr>
          <a:xfrm>
            <a:off x="2462214" y="382588"/>
            <a:ext cx="7634287" cy="958850"/>
          </a:xfrm>
        </p:spPr>
        <p:txBody>
          <a:bodyPr/>
          <a:lstStyle/>
          <a:p>
            <a:pPr algn="ctr">
              <a:defRPr/>
            </a:pPr>
            <a:r>
              <a:rPr lang="cs-CZ" altLang="cs-CZ" dirty="0">
                <a:solidFill>
                  <a:srgbClr val="7B9899"/>
                </a:solidFill>
              </a:rPr>
              <a:t>Rok 2017</a:t>
            </a:r>
          </a:p>
        </p:txBody>
      </p:sp>
      <p:sp>
        <p:nvSpPr>
          <p:cNvPr id="24579" name="Zástupný symbol pro obsah 2">
            <a:extLst>
              <a:ext uri="{FF2B5EF4-FFF2-40B4-BE49-F238E27FC236}">
                <a16:creationId xmlns:a16="http://schemas.microsoft.com/office/drawing/2014/main" id="{E2E724F1-3C0B-A0CC-BDEC-DFB9C451C9D2}"/>
              </a:ext>
            </a:extLst>
          </p:cNvPr>
          <p:cNvSpPr>
            <a:spLocks noGrp="1" noChangeArrowheads="1"/>
          </p:cNvSpPr>
          <p:nvPr>
            <p:ph idx="1"/>
          </p:nvPr>
        </p:nvSpPr>
        <p:spPr>
          <a:xfrm>
            <a:off x="1030514" y="1341438"/>
            <a:ext cx="10537372" cy="4608512"/>
          </a:xfrm>
        </p:spPr>
        <p:txBody>
          <a:bodyPr/>
          <a:lstStyle/>
          <a:p>
            <a:pPr algn="just" eaLnBrk="1" hangingPunct="1"/>
            <a:r>
              <a:rPr lang="cs-CZ" altLang="cs-CZ" sz="2400"/>
              <a:t>Název práce:  </a:t>
            </a:r>
            <a:r>
              <a:rPr lang="cs-CZ" altLang="cs-CZ" sz="2400" b="1"/>
              <a:t>Můj život se změnil – příběhy pečujících členů rodiny o seniory</a:t>
            </a:r>
            <a:endParaRPr lang="cs-CZ" altLang="cs-CZ" sz="2400"/>
          </a:p>
          <a:p>
            <a:pPr algn="just" eaLnBrk="1" hangingPunct="1"/>
            <a:r>
              <a:rPr lang="cs-CZ" altLang="cs-CZ" sz="2400"/>
              <a:t>Jméno autorky: Bc. Alena Ježová</a:t>
            </a:r>
          </a:p>
          <a:p>
            <a:pPr algn="just" eaLnBrk="1" hangingPunct="1"/>
            <a:r>
              <a:rPr lang="cs-CZ" altLang="cs-CZ" sz="2400"/>
              <a:t>Název práce:  </a:t>
            </a:r>
            <a:r>
              <a:rPr lang="cs-CZ" altLang="cs-CZ" sz="2400" b="1"/>
              <a:t>Narativní analýza přípravy na stáří z pohledu seniorů</a:t>
            </a:r>
            <a:endParaRPr lang="cs-CZ" altLang="cs-CZ" sz="2400"/>
          </a:p>
          <a:p>
            <a:pPr algn="just" eaLnBrk="1" hangingPunct="1"/>
            <a:r>
              <a:rPr lang="cs-CZ" altLang="cs-CZ" sz="2400"/>
              <a:t>Jméno autorky: Bc. Eva Pinďáková</a:t>
            </a:r>
          </a:p>
          <a:p>
            <a:pPr algn="just" eaLnBrk="1" hangingPunct="1"/>
            <a:r>
              <a:rPr lang="cs-CZ" altLang="cs-CZ" sz="2400"/>
              <a:t>Název práce: </a:t>
            </a:r>
            <a:r>
              <a:rPr lang="cs-CZ" altLang="cs-CZ" sz="2400" b="1"/>
              <a:t>Z Kultury chudoby do Kulturního kapitálu aneb známe jednu z cest </a:t>
            </a:r>
            <a:endParaRPr lang="cs-CZ" altLang="cs-CZ" sz="2400"/>
          </a:p>
          <a:p>
            <a:pPr algn="just" eaLnBrk="1" hangingPunct="1"/>
            <a:r>
              <a:rPr lang="cs-CZ" altLang="cs-CZ" sz="2400"/>
              <a:t>Jméno autorky: Bc. Štefan Grinvalský</a:t>
            </a:r>
          </a:p>
          <a:p>
            <a:pPr eaLnBrk="1" hangingPunct="1"/>
            <a:endParaRPr lang="cs-CZ" alt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a:extLst>
              <a:ext uri="{FF2B5EF4-FFF2-40B4-BE49-F238E27FC236}">
                <a16:creationId xmlns:a16="http://schemas.microsoft.com/office/drawing/2014/main" id="{0BB43112-4C7B-5A73-4B02-CECE0897E013}"/>
              </a:ext>
            </a:extLst>
          </p:cNvPr>
          <p:cNvSpPr>
            <a:spLocks noGrp="1"/>
          </p:cNvSpPr>
          <p:nvPr>
            <p:ph type="title"/>
          </p:nvPr>
        </p:nvSpPr>
        <p:spPr>
          <a:xfrm>
            <a:off x="2462214" y="382589"/>
            <a:ext cx="7634287" cy="1101725"/>
          </a:xfrm>
        </p:spPr>
        <p:txBody>
          <a:bodyPr/>
          <a:lstStyle/>
          <a:p>
            <a:pPr algn="ctr">
              <a:defRPr/>
            </a:pPr>
            <a:r>
              <a:rPr lang="cs-CZ" altLang="cs-CZ" dirty="0">
                <a:solidFill>
                  <a:srgbClr val="7B9899"/>
                </a:solidFill>
              </a:rPr>
              <a:t>Rok 2017</a:t>
            </a:r>
          </a:p>
        </p:txBody>
      </p:sp>
      <p:sp>
        <p:nvSpPr>
          <p:cNvPr id="24579" name="Zástupný symbol pro obsah 2">
            <a:extLst>
              <a:ext uri="{FF2B5EF4-FFF2-40B4-BE49-F238E27FC236}">
                <a16:creationId xmlns:a16="http://schemas.microsoft.com/office/drawing/2014/main" id="{DB5A6111-76A2-F32E-4AC6-A8307E90B9C5}"/>
              </a:ext>
            </a:extLst>
          </p:cNvPr>
          <p:cNvSpPr>
            <a:spLocks noGrp="1"/>
          </p:cNvSpPr>
          <p:nvPr>
            <p:ph idx="1"/>
          </p:nvPr>
        </p:nvSpPr>
        <p:spPr>
          <a:xfrm>
            <a:off x="1074057" y="1484314"/>
            <a:ext cx="9231086" cy="4383087"/>
          </a:xfrm>
        </p:spPr>
        <p:txBody>
          <a:bodyPr rtlCol="0">
            <a:normAutofit/>
          </a:bodyPr>
          <a:lstStyle/>
          <a:p>
            <a:pPr marL="274320" indent="-274320">
              <a:buFont typeface="Wingdings 2"/>
              <a:buChar char=""/>
              <a:defRPr/>
            </a:pPr>
            <a:endParaRPr lang="cs-CZ" altLang="cs-CZ" sz="2400" b="1" dirty="0">
              <a:solidFill>
                <a:schemeClr val="tx1">
                  <a:lumMod val="65000"/>
                  <a:lumOff val="35000"/>
                </a:schemeClr>
              </a:solidFill>
            </a:endParaRPr>
          </a:p>
          <a:p>
            <a:pPr marL="274320" indent="-274320" algn="ctr">
              <a:buFont typeface="Wingdings 2"/>
              <a:buChar char=""/>
              <a:defRPr/>
            </a:pPr>
            <a:r>
              <a:rPr lang="cs-CZ" altLang="cs-CZ" sz="2400" b="1" dirty="0">
                <a:solidFill>
                  <a:schemeClr val="tx1">
                    <a:lumMod val="65000"/>
                    <a:lumOff val="35000"/>
                  </a:schemeClr>
                </a:solidFill>
              </a:rPr>
              <a:t>Název práce:   Děti a technologie aneb je to o rodičích</a:t>
            </a:r>
          </a:p>
          <a:p>
            <a:pPr marL="0" indent="0" algn="ctr">
              <a:buNone/>
              <a:defRPr/>
            </a:pPr>
            <a:r>
              <a:rPr lang="cs-CZ" altLang="cs-CZ" sz="2400" b="1" dirty="0">
                <a:solidFill>
                  <a:schemeClr val="tx1">
                    <a:lumMod val="65000"/>
                    <a:lumOff val="35000"/>
                  </a:schemeClr>
                </a:solidFill>
              </a:rPr>
              <a:t>Jméno autorky: Bc. Hana Havelková</a:t>
            </a:r>
          </a:p>
          <a:p>
            <a:pPr marL="274320" indent="-274320" algn="ctr">
              <a:buFont typeface="Wingdings 2"/>
              <a:buChar char=""/>
              <a:defRPr/>
            </a:pPr>
            <a:r>
              <a:rPr lang="cs-CZ" altLang="cs-CZ" sz="2400" b="1" dirty="0">
                <a:solidFill>
                  <a:schemeClr val="tx1">
                    <a:lumMod val="65000"/>
                    <a:lumOff val="35000"/>
                  </a:schemeClr>
                </a:solidFill>
              </a:rPr>
              <a:t>Název práce: Ztráta partnera ve vyšším věku aneb Jak dál?</a:t>
            </a:r>
          </a:p>
          <a:p>
            <a:pPr marL="0" indent="0" algn="ctr">
              <a:buNone/>
              <a:defRPr/>
            </a:pPr>
            <a:r>
              <a:rPr lang="cs-CZ" altLang="cs-CZ" sz="2400" b="1" dirty="0">
                <a:solidFill>
                  <a:schemeClr val="tx1">
                    <a:lumMod val="65000"/>
                    <a:lumOff val="35000"/>
                  </a:schemeClr>
                </a:solidFill>
              </a:rPr>
              <a:t>Jméno autorky: Bc. Marie Doubravová</a:t>
            </a:r>
          </a:p>
          <a:p>
            <a:pPr marL="274320" indent="-274320" algn="ctr">
              <a:buFont typeface="Wingdings 2"/>
              <a:buChar char=""/>
              <a:defRPr/>
            </a:pPr>
            <a:r>
              <a:rPr lang="cs-CZ" altLang="cs-CZ" sz="2400" b="1" dirty="0">
                <a:solidFill>
                  <a:schemeClr val="tx1">
                    <a:lumMod val="65000"/>
                    <a:lumOff val="35000"/>
                  </a:schemeClr>
                </a:solidFill>
              </a:rPr>
              <a:t>Název práce:   MUSLIMOVÉ V POHYBU: PERSPEKTIVA SOUŽITÍ V EVROPSKÉM PROSTORU A V ČR</a:t>
            </a:r>
          </a:p>
          <a:p>
            <a:pPr marL="0" indent="0" algn="ctr">
              <a:buNone/>
              <a:defRPr/>
            </a:pPr>
            <a:r>
              <a:rPr lang="cs-CZ" altLang="cs-CZ" sz="2400" b="1" dirty="0">
                <a:solidFill>
                  <a:schemeClr val="tx1">
                    <a:lumMod val="65000"/>
                    <a:lumOff val="35000"/>
                  </a:schemeClr>
                </a:solidFill>
              </a:rPr>
              <a:t>Jméno autorky: Bc. Pavla Karešová</a:t>
            </a:r>
          </a:p>
          <a:p>
            <a:pPr marL="274320" indent="-274320">
              <a:buFont typeface="Wingdings 2"/>
              <a:buChar char=""/>
              <a:defRPr/>
            </a:pPr>
            <a:endParaRPr lang="cs-CZ" altLang="cs-CZ" dirty="0">
              <a:solidFill>
                <a:schemeClr val="tx1">
                  <a:lumMod val="65000"/>
                  <a:lumOff val="3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a:extLst>
              <a:ext uri="{FF2B5EF4-FFF2-40B4-BE49-F238E27FC236}">
                <a16:creationId xmlns:a16="http://schemas.microsoft.com/office/drawing/2014/main" id="{1DB3E870-5B1F-F0E2-567C-13F8111D8233}"/>
              </a:ext>
            </a:extLst>
          </p:cNvPr>
          <p:cNvSpPr>
            <a:spLocks noGrp="1"/>
          </p:cNvSpPr>
          <p:nvPr>
            <p:ph type="title"/>
          </p:nvPr>
        </p:nvSpPr>
        <p:spPr>
          <a:xfrm>
            <a:off x="2462214" y="382589"/>
            <a:ext cx="7634287" cy="836611"/>
          </a:xfrm>
        </p:spPr>
        <p:txBody>
          <a:bodyPr/>
          <a:lstStyle/>
          <a:p>
            <a:pPr algn="ctr">
              <a:defRPr/>
            </a:pPr>
            <a:r>
              <a:rPr lang="cs-CZ" altLang="cs-CZ" dirty="0">
                <a:solidFill>
                  <a:srgbClr val="7B9899"/>
                </a:solidFill>
              </a:rPr>
              <a:t>Rok 2018</a:t>
            </a:r>
          </a:p>
        </p:txBody>
      </p:sp>
      <p:sp>
        <p:nvSpPr>
          <p:cNvPr id="33795" name="Zástupný symbol pro obsah 2">
            <a:extLst>
              <a:ext uri="{FF2B5EF4-FFF2-40B4-BE49-F238E27FC236}">
                <a16:creationId xmlns:a16="http://schemas.microsoft.com/office/drawing/2014/main" id="{7292AB04-5A80-6D50-0511-C8CAEE7C27E9}"/>
              </a:ext>
            </a:extLst>
          </p:cNvPr>
          <p:cNvSpPr>
            <a:spLocks noGrp="1"/>
          </p:cNvSpPr>
          <p:nvPr>
            <p:ph idx="1"/>
          </p:nvPr>
        </p:nvSpPr>
        <p:spPr>
          <a:xfrm>
            <a:off x="1066800" y="1364343"/>
            <a:ext cx="10058400" cy="4588401"/>
          </a:xfrm>
        </p:spPr>
        <p:txBody>
          <a:bodyPr rtlCol="0">
            <a:normAutofit lnSpcReduction="10000"/>
          </a:bodyPr>
          <a:lstStyle/>
          <a:p>
            <a:pPr>
              <a:defRPr/>
            </a:pPr>
            <a:endParaRPr lang="cs-CZ" altLang="cs-CZ" dirty="0">
              <a:solidFill>
                <a:schemeClr val="tx1">
                  <a:lumMod val="65000"/>
                  <a:lumOff val="35000"/>
                </a:schemeClr>
              </a:solidFill>
            </a:endParaRPr>
          </a:p>
          <a:p>
            <a:pPr>
              <a:defRPr/>
            </a:pPr>
            <a:r>
              <a:rPr lang="cs-CZ" altLang="cs-CZ" sz="2900" dirty="0">
                <a:latin typeface="Times New Roman" panose="02020603050405020304" pitchFamily="18" charset="0"/>
                <a:cs typeface="Times New Roman" panose="02020603050405020304" pitchFamily="18" charset="0"/>
              </a:rPr>
              <a:t>Název práce: Jak děti z dětského domova pohlíží na stáří</a:t>
            </a:r>
          </a:p>
          <a:p>
            <a:pPr marL="0" indent="0">
              <a:buNone/>
              <a:defRPr/>
            </a:pPr>
            <a:r>
              <a:rPr lang="cs-CZ" altLang="cs-CZ" sz="2900" dirty="0">
                <a:latin typeface="Times New Roman" panose="02020603050405020304" pitchFamily="18" charset="0"/>
                <a:cs typeface="Times New Roman" panose="02020603050405020304" pitchFamily="18" charset="0"/>
              </a:rPr>
              <a:t>Jméno autorky: Bc. Veronika Mácová</a:t>
            </a:r>
          </a:p>
          <a:p>
            <a:pPr>
              <a:defRPr/>
            </a:pPr>
            <a:r>
              <a:rPr lang="cs-CZ" altLang="cs-CZ" sz="2900" dirty="0">
                <a:latin typeface="Times New Roman" panose="02020603050405020304" pitchFamily="18" charset="0"/>
                <a:cs typeface="Times New Roman" panose="02020603050405020304" pitchFamily="18" charset="0"/>
              </a:rPr>
              <a:t>Název práce:  Učitelská profese jako zrcadlo společenských změn</a:t>
            </a:r>
          </a:p>
          <a:p>
            <a:pPr marL="0" indent="0">
              <a:buNone/>
              <a:defRPr/>
            </a:pPr>
            <a:r>
              <a:rPr lang="cs-CZ" altLang="cs-CZ" sz="2900" dirty="0">
                <a:latin typeface="Times New Roman" panose="02020603050405020304" pitchFamily="18" charset="0"/>
                <a:cs typeface="Times New Roman" panose="02020603050405020304" pitchFamily="18" charset="0"/>
              </a:rPr>
              <a:t>Jméno autorky: Bc. Renata Králová</a:t>
            </a:r>
          </a:p>
          <a:p>
            <a:pPr>
              <a:buFont typeface="Courier New" panose="02070309020205020404" pitchFamily="49" charset="0"/>
              <a:buChar char="o"/>
              <a:defRPr/>
            </a:pPr>
            <a:r>
              <a:rPr lang="cs-CZ" altLang="cs-CZ" sz="2900" dirty="0">
                <a:latin typeface="Times New Roman" panose="02020603050405020304" pitchFamily="18" charset="0"/>
                <a:cs typeface="Times New Roman" panose="02020603050405020304" pitchFamily="18" charset="0"/>
              </a:rPr>
              <a:t>Název práce: </a:t>
            </a:r>
            <a:r>
              <a:rPr lang="cs-CZ" sz="2900" b="1" dirty="0">
                <a:latin typeface="Times New Roman" panose="02020603050405020304" pitchFamily="18" charset="0"/>
                <a:cs typeface="Times New Roman" panose="02020603050405020304" pitchFamily="18" charset="0"/>
                <a:hlinkClick r:id="rId2"/>
              </a:rPr>
              <a:t>Spolková činnost jako prostředek rozvoje společnosti</a:t>
            </a:r>
            <a:endParaRPr lang="cs-CZ" sz="2900" b="1" dirty="0">
              <a:latin typeface="Times New Roman" panose="02020603050405020304" pitchFamily="18" charset="0"/>
              <a:cs typeface="Times New Roman" panose="02020603050405020304" pitchFamily="18" charset="0"/>
            </a:endParaRPr>
          </a:p>
          <a:p>
            <a:pPr marL="0" indent="0">
              <a:buNone/>
              <a:defRPr/>
            </a:pPr>
            <a:r>
              <a:rPr lang="cs-CZ" altLang="cs-CZ" sz="2900" dirty="0">
                <a:latin typeface="Times New Roman" panose="02020603050405020304" pitchFamily="18" charset="0"/>
                <a:cs typeface="Times New Roman" panose="02020603050405020304" pitchFamily="18" charset="0"/>
              </a:rPr>
              <a:t>Jméno autorky: Aneta Macounová </a:t>
            </a:r>
          </a:p>
          <a:p>
            <a:pPr>
              <a:defRPr/>
            </a:pPr>
            <a:endParaRPr lang="cs-CZ" altLang="cs-CZ" dirty="0">
              <a:solidFill>
                <a:schemeClr val="tx1">
                  <a:lumMod val="65000"/>
                  <a:lumOff val="3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a:extLst>
              <a:ext uri="{FF2B5EF4-FFF2-40B4-BE49-F238E27FC236}">
                <a16:creationId xmlns:a16="http://schemas.microsoft.com/office/drawing/2014/main" id="{9134F9BC-1E5D-AF5F-E142-7CB00A258E54}"/>
              </a:ext>
            </a:extLst>
          </p:cNvPr>
          <p:cNvSpPr>
            <a:spLocks noGrp="1"/>
          </p:cNvSpPr>
          <p:nvPr>
            <p:ph type="title"/>
          </p:nvPr>
        </p:nvSpPr>
        <p:spPr>
          <a:xfrm>
            <a:off x="1066800" y="642594"/>
            <a:ext cx="10058400" cy="554381"/>
          </a:xfrm>
        </p:spPr>
        <p:txBody>
          <a:bodyPr>
            <a:normAutofit fontScale="90000"/>
          </a:bodyPr>
          <a:lstStyle/>
          <a:p>
            <a:pPr algn="ctr">
              <a:defRPr/>
            </a:pPr>
            <a:r>
              <a:rPr lang="cs-CZ" altLang="cs-CZ" dirty="0">
                <a:solidFill>
                  <a:srgbClr val="7B9899"/>
                </a:solidFill>
              </a:rPr>
              <a:t>Rok 2018</a:t>
            </a:r>
          </a:p>
        </p:txBody>
      </p:sp>
      <p:sp>
        <p:nvSpPr>
          <p:cNvPr id="3" name="Zástupný symbol pro obsah 2">
            <a:extLst>
              <a:ext uri="{FF2B5EF4-FFF2-40B4-BE49-F238E27FC236}">
                <a16:creationId xmlns:a16="http://schemas.microsoft.com/office/drawing/2014/main" id="{5BF060AB-8748-F882-AFA9-1181F9476B80}"/>
              </a:ext>
            </a:extLst>
          </p:cNvPr>
          <p:cNvSpPr>
            <a:spLocks noGrp="1"/>
          </p:cNvSpPr>
          <p:nvPr>
            <p:ph idx="1"/>
          </p:nvPr>
        </p:nvSpPr>
        <p:spPr>
          <a:xfrm>
            <a:off x="1066800" y="1196975"/>
            <a:ext cx="9760857" cy="5278438"/>
          </a:xfrm>
        </p:spPr>
        <p:txBody>
          <a:bodyPr rtlCol="0">
            <a:normAutofit lnSpcReduction="10000"/>
          </a:bodyPr>
          <a:lstStyle/>
          <a:p>
            <a:pPr marL="274320" indent="-274320">
              <a:buFont typeface="Wingdings 2"/>
              <a:buChar char=""/>
              <a:defRPr/>
            </a:pPr>
            <a:endParaRPr lang="cs-CZ" dirty="0">
              <a:solidFill>
                <a:schemeClr val="tx1">
                  <a:lumMod val="65000"/>
                  <a:lumOff val="35000"/>
                </a:schemeClr>
              </a:solidFill>
            </a:endParaRP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Přežít krizi aneb cesta ke změně</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Renata Blahová</a:t>
            </a: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Spiritualita jako duchovní podstata školy</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Kamila Kepková</a:t>
            </a: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Specifika dospívání u lidí žijících v sociálně vyloučených lokalitách</a:t>
            </a:r>
          </a:p>
          <a:p>
            <a:pPr marL="0" indent="0">
              <a:buNone/>
              <a:defRPr/>
            </a:pPr>
            <a:r>
              <a:rPr lang="cs-CZ" sz="2400" dirty="0">
                <a:solidFill>
                  <a:schemeClr val="tx1">
                    <a:lumMod val="65000"/>
                    <a:lumOff val="35000"/>
                  </a:schemeClr>
                </a:solidFill>
              </a:rPr>
              <a:t>Jméno autorky: Bc. Alena Horká</a:t>
            </a:r>
          </a:p>
          <a:p>
            <a:pPr marL="274320" indent="-274320">
              <a:buFont typeface="Wingdings 2"/>
              <a:buChar char=""/>
              <a:defRPr/>
            </a:pPr>
            <a:r>
              <a:rPr lang="cs-CZ" sz="2400" dirty="0">
                <a:solidFill>
                  <a:schemeClr val="tx1">
                    <a:lumMod val="65000"/>
                    <a:lumOff val="35000"/>
                  </a:schemeClr>
                </a:solidFill>
              </a:rPr>
              <a:t>Název práce: </a:t>
            </a:r>
            <a:r>
              <a:rPr lang="cs-CZ" sz="2400" b="1" dirty="0">
                <a:solidFill>
                  <a:schemeClr val="tx1">
                    <a:lumMod val="65000"/>
                    <a:lumOff val="35000"/>
                  </a:schemeClr>
                </a:solidFill>
              </a:rPr>
              <a:t>Náročná situace rodin s dítětem s PAS a možné využití nových přístupů při práci s dítětem</a:t>
            </a:r>
            <a:endParaRPr lang="cs-CZ" sz="2400" dirty="0">
              <a:solidFill>
                <a:schemeClr val="tx1">
                  <a:lumMod val="65000"/>
                  <a:lumOff val="35000"/>
                </a:schemeClr>
              </a:solidFill>
            </a:endParaRPr>
          </a:p>
          <a:p>
            <a:pPr marL="0" indent="0">
              <a:buNone/>
              <a:defRPr/>
            </a:pPr>
            <a:r>
              <a:rPr lang="cs-CZ" sz="2400" dirty="0">
                <a:solidFill>
                  <a:schemeClr val="tx1">
                    <a:lumMod val="65000"/>
                    <a:lumOff val="35000"/>
                  </a:schemeClr>
                </a:solidFill>
              </a:rPr>
              <a:t>Jméno autorky: Kateřina </a:t>
            </a:r>
            <a:r>
              <a:rPr lang="cs-CZ" sz="2400" dirty="0" err="1">
                <a:solidFill>
                  <a:schemeClr val="tx1">
                    <a:lumMod val="65000"/>
                    <a:lumOff val="35000"/>
                  </a:schemeClr>
                </a:solidFill>
              </a:rPr>
              <a:t>Štěpařová</a:t>
            </a:r>
            <a:endParaRPr lang="cs-CZ" sz="2400" dirty="0">
              <a:solidFill>
                <a:schemeClr val="tx1">
                  <a:lumMod val="65000"/>
                  <a:lumOff val="35000"/>
                </a:schemeClr>
              </a:solidFill>
            </a:endParaRPr>
          </a:p>
          <a:p>
            <a:pPr marL="274320" indent="-274320">
              <a:buFont typeface="Wingdings 2"/>
              <a:buChar char=""/>
              <a:defRPr/>
            </a:pPr>
            <a:endParaRPr lang="cs-CZ" dirty="0">
              <a:solidFill>
                <a:schemeClr val="tx1">
                  <a:lumMod val="65000"/>
                  <a:lumOff val="3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C0EA9-B1B3-890B-E349-C9C99A63531B}"/>
              </a:ext>
            </a:extLst>
          </p:cNvPr>
          <p:cNvSpPr>
            <a:spLocks noGrp="1"/>
          </p:cNvSpPr>
          <p:nvPr>
            <p:ph type="title"/>
          </p:nvPr>
        </p:nvSpPr>
        <p:spPr>
          <a:xfrm>
            <a:off x="1066800" y="642594"/>
            <a:ext cx="10058400" cy="852377"/>
          </a:xfrm>
        </p:spPr>
        <p:txBody>
          <a:bodyPr/>
          <a:lstStyle/>
          <a:p>
            <a:pPr algn="ctr">
              <a:defRPr/>
            </a:pPr>
            <a:r>
              <a:rPr lang="cs-CZ" dirty="0"/>
              <a:t>Rok 2019 - 2020</a:t>
            </a:r>
          </a:p>
        </p:txBody>
      </p:sp>
      <p:sp>
        <p:nvSpPr>
          <p:cNvPr id="3" name="Zástupný obsah 2">
            <a:extLst>
              <a:ext uri="{FF2B5EF4-FFF2-40B4-BE49-F238E27FC236}">
                <a16:creationId xmlns:a16="http://schemas.microsoft.com/office/drawing/2014/main" id="{6624DDA2-5E56-AC1E-E600-707910F02A20}"/>
              </a:ext>
            </a:extLst>
          </p:cNvPr>
          <p:cNvSpPr>
            <a:spLocks noGrp="1"/>
          </p:cNvSpPr>
          <p:nvPr>
            <p:ph idx="1"/>
          </p:nvPr>
        </p:nvSpPr>
        <p:spPr>
          <a:xfrm>
            <a:off x="899886" y="1773239"/>
            <a:ext cx="10522857" cy="4535487"/>
          </a:xfrm>
        </p:spPr>
        <p:txBody>
          <a:bodyPr rtlCol="0">
            <a:normAutofit lnSpcReduction="10000"/>
          </a:bodyPr>
          <a:lstStyle/>
          <a:p>
            <a:pPr marL="0" indent="0" algn="just">
              <a:lnSpc>
                <a:spcPct val="150000"/>
              </a:lnSpc>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Žák s lehkým mentálním postižením v běžné škole aneb inkluze jako šance pro všechny, jm</a:t>
            </a: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éno autorky:</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Michaela Černá</a:t>
            </a:r>
          </a:p>
          <a:p>
            <a:pPr marL="0" indent="0" algn="just">
              <a:lnSpc>
                <a:spcPct val="150000"/>
              </a:lnSpc>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cs-CZ" altLang="cs-CZ" sz="1800" dirty="0">
                <a:solidFill>
                  <a:schemeClr val="tx1">
                    <a:lumMod val="65000"/>
                    <a:lumOff val="35000"/>
                  </a:schemeClr>
                </a:solidFill>
                <a:latin typeface="TimesNewRomanPS-ItalicMT"/>
                <a:ea typeface="Times New Roman" panose="02020603050405020304" pitchFamily="18" charset="0"/>
                <a:cs typeface="TimesNewRomanPS-ItalicMT"/>
              </a:rPr>
              <a:t>Romská žena v osidlech sociálního vyloučení</a:t>
            </a: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Jméno autorky:</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Bc. Petra Švarcová</a:t>
            </a:r>
          </a:p>
          <a:p>
            <a:pPr marL="0" indent="0">
              <a:lnSpc>
                <a:spcPct val="150000"/>
              </a:lnSpc>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Dětství a dospívání ve střídavé péči aneb snažily jsme se obstát</a:t>
            </a: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Jméno autorky:</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Bc. Renata Blahová</a:t>
            </a:r>
          </a:p>
          <a:p>
            <a:pPr marL="0" indent="0">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Drogy v životě žen aneb Vězením k normálnímu životu</a:t>
            </a: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Jméno autorky:</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Bc. Kateřina Houserová</a:t>
            </a:r>
          </a:p>
          <a:p>
            <a:pPr marL="0" indent="0" algn="just">
              <a:lnSpc>
                <a:spcPct val="150000"/>
              </a:lnSpc>
              <a:buNone/>
              <a:defRPr/>
            </a:pP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Dospívající s mentálním postižením v prostředí výchovného ústavu aneb jinakost jako bariéra začlenění, j</a:t>
            </a:r>
            <a:r>
              <a:rPr lang="cs-CZ" altLang="cs-CZ" sz="1800" b="1" dirty="0">
                <a:solidFill>
                  <a:schemeClr val="tx1">
                    <a:lumMod val="65000"/>
                    <a:lumOff val="35000"/>
                  </a:schemeClr>
                </a:solidFill>
                <a:latin typeface="Times New Roman" panose="02020603050405020304" pitchFamily="18" charset="0"/>
                <a:cs typeface="Times New Roman" panose="02020603050405020304" pitchFamily="18" charset="0"/>
              </a:rPr>
              <a:t>méno autora:</a:t>
            </a:r>
            <a:r>
              <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rPr>
              <a:t> 	Ladislav Rosecký</a:t>
            </a:r>
          </a:p>
          <a:p>
            <a:pPr marL="0" indent="0" algn="just">
              <a:lnSpc>
                <a:spcPct val="150000"/>
              </a:lnSpc>
              <a:defRPr/>
            </a:pP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defRPr/>
            </a:pP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defRPr/>
            </a:pPr>
            <a:endParaRPr lang="cs-CZ" altLang="cs-CZ" dirty="0">
              <a:solidFill>
                <a:schemeClr val="tx1">
                  <a:lumMod val="65000"/>
                  <a:lumOff val="3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4C53B2-32B0-869E-2B84-0990CDC7FE50}"/>
              </a:ext>
            </a:extLst>
          </p:cNvPr>
          <p:cNvSpPr>
            <a:spLocks noGrp="1"/>
          </p:cNvSpPr>
          <p:nvPr>
            <p:ph type="title"/>
          </p:nvPr>
        </p:nvSpPr>
        <p:spPr>
          <a:xfrm>
            <a:off x="2462214" y="382588"/>
            <a:ext cx="7634287" cy="836612"/>
          </a:xfrm>
        </p:spPr>
        <p:txBody>
          <a:bodyPr/>
          <a:lstStyle/>
          <a:p>
            <a:pPr algn="ctr">
              <a:defRPr/>
            </a:pPr>
            <a:r>
              <a:rPr lang="cs-CZ" dirty="0"/>
              <a:t>Rok 2020 - 2021</a:t>
            </a:r>
          </a:p>
        </p:txBody>
      </p:sp>
      <p:sp>
        <p:nvSpPr>
          <p:cNvPr id="29699" name="Zástupný obsah 2">
            <a:extLst>
              <a:ext uri="{FF2B5EF4-FFF2-40B4-BE49-F238E27FC236}">
                <a16:creationId xmlns:a16="http://schemas.microsoft.com/office/drawing/2014/main" id="{9BC5AE15-115F-11A7-D29C-593E478D2637}"/>
              </a:ext>
            </a:extLst>
          </p:cNvPr>
          <p:cNvSpPr>
            <a:spLocks noGrp="1" noChangeArrowheads="1"/>
          </p:cNvSpPr>
          <p:nvPr>
            <p:ph idx="1"/>
          </p:nvPr>
        </p:nvSpPr>
        <p:spPr>
          <a:xfrm>
            <a:off x="1001486" y="1557339"/>
            <a:ext cx="10435771" cy="4751387"/>
          </a:xfrm>
        </p:spPr>
        <p:txBody>
          <a:bodyPr>
            <a:normAutofit lnSpcReduction="10000"/>
          </a:bodyPr>
          <a:lstStyle/>
          <a:p>
            <a:pPr eaLnBrk="1" hangingPunct="1"/>
            <a:r>
              <a:rPr lang="cs-CZ" altLang="cs-CZ" sz="2000" b="1" dirty="0">
                <a:latin typeface="Times New Roman" panose="02020603050405020304" pitchFamily="18" charset="0"/>
                <a:cs typeface="Times New Roman" panose="02020603050405020304" pitchFamily="18" charset="0"/>
              </a:rPr>
              <a:t>Název práce:</a:t>
            </a:r>
            <a:r>
              <a:rPr lang="cs-CZ" altLang="cs-CZ" sz="2000" dirty="0">
                <a:latin typeface="Times New Roman" panose="02020603050405020304" pitchFamily="18" charset="0"/>
                <a:cs typeface="Times New Roman" panose="02020603050405020304" pitchFamily="18" charset="0"/>
              </a:rPr>
              <a:t> 		Komunitní pospolitost v projektu </a:t>
            </a:r>
            <a:r>
              <a:rPr lang="cs-CZ" altLang="cs-CZ" sz="2000" dirty="0" err="1">
                <a:latin typeface="Times New Roman" panose="02020603050405020304" pitchFamily="18" charset="0"/>
                <a:cs typeface="Times New Roman" panose="02020603050405020304" pitchFamily="18" charset="0"/>
              </a:rPr>
              <a:t>Symbios</a:t>
            </a:r>
            <a:endParaRPr lang="cs-CZ" altLang="cs-CZ" sz="2000" dirty="0">
              <a:latin typeface="Times New Roman" panose="02020603050405020304" pitchFamily="18" charset="0"/>
              <a:cs typeface="Times New Roman" panose="02020603050405020304" pitchFamily="18" charset="0"/>
            </a:endParaRPr>
          </a:p>
          <a:p>
            <a:pPr eaLnBrk="1" hangingPunct="1">
              <a:buFont typeface="Wingdings 2" panose="05020102010507070707" pitchFamily="18" charset="2"/>
              <a:buNone/>
            </a:pPr>
            <a:r>
              <a:rPr lang="cs-CZ" altLang="cs-CZ" sz="2000" b="1" dirty="0">
                <a:latin typeface="Times New Roman" panose="02020603050405020304" pitchFamily="18" charset="0"/>
                <a:cs typeface="Times New Roman" panose="02020603050405020304" pitchFamily="18" charset="0"/>
              </a:rPr>
              <a:t> Jméno autorky:</a:t>
            </a:r>
            <a:r>
              <a:rPr lang="cs-CZ" altLang="cs-CZ" sz="2000" dirty="0">
                <a:latin typeface="Times New Roman" panose="02020603050405020304" pitchFamily="18" charset="0"/>
                <a:cs typeface="Times New Roman" panose="02020603050405020304" pitchFamily="18" charset="0"/>
              </a:rPr>
              <a:t> 	Bc. Sylva Machálková</a:t>
            </a:r>
          </a:p>
          <a:p>
            <a:pPr algn="just" eaLnBrk="1" hangingPunct="1">
              <a:lnSpc>
                <a:spcPct val="150000"/>
              </a:lnSpc>
            </a:pPr>
            <a:r>
              <a:rPr lang="cs-CZ" altLang="cs-CZ" sz="2000" b="1" dirty="0">
                <a:latin typeface="Times New Roman" panose="02020603050405020304" pitchFamily="18" charset="0"/>
                <a:cs typeface="Times New Roman" panose="02020603050405020304" pitchFamily="18" charset="0"/>
              </a:rPr>
              <a:t>Název práce:</a:t>
            </a:r>
            <a:r>
              <a:rPr lang="cs-CZ" altLang="cs-CZ" sz="2000" dirty="0">
                <a:latin typeface="Times New Roman" panose="02020603050405020304" pitchFamily="18" charset="0"/>
                <a:cs typeface="Times New Roman" panose="02020603050405020304" pitchFamily="18" charset="0"/>
              </a:rPr>
              <a:t> 		Nelehká profese pracovníků sociálních služeb</a:t>
            </a:r>
          </a:p>
          <a:p>
            <a:pPr algn="just" eaLnBrk="1" hangingPunct="1">
              <a:lnSpc>
                <a:spcPct val="150000"/>
              </a:lnSpc>
              <a:buFont typeface="Wingdings 2" panose="05020102010507070707" pitchFamily="18" charset="2"/>
              <a:buNone/>
            </a:pPr>
            <a:r>
              <a:rPr lang="cs-CZ" altLang="cs-CZ" sz="2000" b="1" dirty="0">
                <a:latin typeface="Times New Roman" panose="02020603050405020304" pitchFamily="18" charset="0"/>
                <a:cs typeface="Times New Roman" panose="02020603050405020304" pitchFamily="18" charset="0"/>
              </a:rPr>
              <a:t>Jméno autorky:</a:t>
            </a:r>
            <a:r>
              <a:rPr lang="cs-CZ" altLang="cs-CZ" sz="2000" dirty="0">
                <a:latin typeface="Times New Roman" panose="02020603050405020304" pitchFamily="18" charset="0"/>
                <a:cs typeface="Times New Roman" panose="02020603050405020304" pitchFamily="18" charset="0"/>
              </a:rPr>
              <a:t> 	Lucie Hradecká</a:t>
            </a:r>
          </a:p>
          <a:p>
            <a:pPr algn="just" eaLnBrk="1" hangingPunct="1">
              <a:lnSpc>
                <a:spcPct val="150000"/>
              </a:lnSpc>
            </a:pPr>
            <a:r>
              <a:rPr lang="cs-CZ" altLang="cs-CZ" sz="2000" b="1" dirty="0">
                <a:latin typeface="Times New Roman" panose="02020603050405020304" pitchFamily="18" charset="0"/>
                <a:cs typeface="Times New Roman" panose="02020603050405020304" pitchFamily="18" charset="0"/>
              </a:rPr>
              <a:t>Název práce:</a:t>
            </a:r>
            <a:r>
              <a:rPr lang="cs-CZ" altLang="cs-CZ" sz="2000" dirty="0">
                <a:latin typeface="Times New Roman" panose="02020603050405020304" pitchFamily="18" charset="0"/>
                <a:cs typeface="Times New Roman" panose="02020603050405020304" pitchFamily="18" charset="0"/>
              </a:rPr>
              <a:t> 		Příběhy lidí s předlužením aneb bez rodiny nelze obstát</a:t>
            </a:r>
          </a:p>
          <a:p>
            <a:pPr algn="just" eaLnBrk="1" hangingPunct="1">
              <a:lnSpc>
                <a:spcPct val="150000"/>
              </a:lnSpc>
              <a:buFont typeface="Wingdings 2" panose="05020102010507070707" pitchFamily="18" charset="2"/>
              <a:buNone/>
            </a:pPr>
            <a:r>
              <a:rPr lang="cs-CZ" altLang="cs-CZ" sz="2000" b="1" dirty="0">
                <a:latin typeface="Times New Roman" panose="02020603050405020304" pitchFamily="18" charset="0"/>
                <a:cs typeface="Times New Roman" panose="02020603050405020304" pitchFamily="18" charset="0"/>
              </a:rPr>
              <a:t>Jméno autorky:</a:t>
            </a:r>
            <a:r>
              <a:rPr lang="cs-CZ" altLang="cs-CZ" sz="2000" dirty="0">
                <a:latin typeface="Times New Roman" panose="02020603050405020304" pitchFamily="18" charset="0"/>
                <a:cs typeface="Times New Roman" panose="02020603050405020304" pitchFamily="18" charset="0"/>
              </a:rPr>
              <a:t> 	Karolína Píšová</a:t>
            </a:r>
          </a:p>
          <a:p>
            <a:pPr algn="just" eaLnBrk="1" hangingPunct="1">
              <a:lnSpc>
                <a:spcPct val="150000"/>
              </a:lnSpc>
            </a:pPr>
            <a:r>
              <a:rPr lang="cs-CZ" altLang="cs-CZ" sz="2000" b="1" dirty="0">
                <a:latin typeface="Times New Roman" panose="02020603050405020304" pitchFamily="18" charset="0"/>
                <a:cs typeface="Times New Roman" panose="02020603050405020304" pitchFamily="18" charset="0"/>
              </a:rPr>
              <a:t>Název práce:</a:t>
            </a:r>
            <a:r>
              <a:rPr lang="cs-CZ" altLang="cs-CZ" sz="2000" dirty="0">
                <a:latin typeface="Times New Roman" panose="02020603050405020304" pitchFamily="18" charset="0"/>
                <a:cs typeface="Times New Roman" panose="02020603050405020304" pitchFamily="18" charset="0"/>
              </a:rPr>
              <a:t> 	Spokojené stáří v domově pro seniory aneb rodina a víra jako důležitá součást adaptace</a:t>
            </a:r>
          </a:p>
          <a:p>
            <a:pPr algn="just" eaLnBrk="1" hangingPunct="1">
              <a:lnSpc>
                <a:spcPct val="150000"/>
              </a:lnSpc>
              <a:buFont typeface="Wingdings 2" panose="05020102010507070707" pitchFamily="18" charset="2"/>
              <a:buNone/>
            </a:pPr>
            <a:r>
              <a:rPr lang="cs-CZ" altLang="cs-CZ" sz="2000" b="1" dirty="0">
                <a:latin typeface="Times New Roman" panose="02020603050405020304" pitchFamily="18" charset="0"/>
                <a:cs typeface="Times New Roman" panose="02020603050405020304" pitchFamily="18" charset="0"/>
              </a:rPr>
              <a:t>Jméno autorky:</a:t>
            </a:r>
            <a:r>
              <a:rPr lang="cs-CZ" altLang="cs-CZ" sz="2000" dirty="0">
                <a:latin typeface="Times New Roman" panose="02020603050405020304" pitchFamily="18" charset="0"/>
                <a:cs typeface="Times New Roman" panose="02020603050405020304" pitchFamily="18" charset="0"/>
              </a:rPr>
              <a:t> 	Lucie Kratochvílová</a:t>
            </a:r>
          </a:p>
          <a:p>
            <a:pPr algn="just" eaLnBrk="1" hangingPunct="1">
              <a:lnSpc>
                <a:spcPct val="150000"/>
              </a:lnSpc>
            </a:pPr>
            <a:endParaRPr lang="cs-CZ" altLang="cs-CZ" sz="1800" dirty="0">
              <a:latin typeface="Times New Roman" panose="02020603050405020304" pitchFamily="18" charset="0"/>
              <a:cs typeface="Times New Roman" panose="02020603050405020304" pitchFamily="18" charset="0"/>
            </a:endParaRPr>
          </a:p>
          <a:p>
            <a:pPr eaLnBrk="1" hangingPunct="1"/>
            <a:endParaRPr lang="cs-CZ" alt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1E221C-00E1-7F62-3051-8210E6E16DD6}"/>
              </a:ext>
            </a:extLst>
          </p:cNvPr>
          <p:cNvSpPr>
            <a:spLocks noGrp="1"/>
          </p:cNvSpPr>
          <p:nvPr>
            <p:ph type="title"/>
          </p:nvPr>
        </p:nvSpPr>
        <p:spPr>
          <a:xfrm>
            <a:off x="1066800" y="642594"/>
            <a:ext cx="10058400" cy="591120"/>
          </a:xfrm>
        </p:spPr>
        <p:txBody>
          <a:bodyPr>
            <a:normAutofit fontScale="90000"/>
          </a:bodyPr>
          <a:lstStyle/>
          <a:p>
            <a:pPr algn="ctr">
              <a:defRPr/>
            </a:pPr>
            <a:r>
              <a:rPr lang="cs-CZ" dirty="0"/>
              <a:t>Rok 2020</a:t>
            </a:r>
          </a:p>
        </p:txBody>
      </p:sp>
      <p:sp>
        <p:nvSpPr>
          <p:cNvPr id="3" name="Zástupný obsah 2">
            <a:extLst>
              <a:ext uri="{FF2B5EF4-FFF2-40B4-BE49-F238E27FC236}">
                <a16:creationId xmlns:a16="http://schemas.microsoft.com/office/drawing/2014/main" id="{51CABE2E-BBB6-476D-F0E7-D60AF87997E5}"/>
              </a:ext>
            </a:extLst>
          </p:cNvPr>
          <p:cNvSpPr>
            <a:spLocks noGrp="1"/>
          </p:cNvSpPr>
          <p:nvPr>
            <p:ph idx="1"/>
          </p:nvPr>
        </p:nvSpPr>
        <p:spPr>
          <a:xfrm>
            <a:off x="319314" y="1233714"/>
            <a:ext cx="11625943" cy="5241699"/>
          </a:xfrm>
        </p:spPr>
        <p:txBody>
          <a:bodyPr rtlCol="0">
            <a:normAutofit/>
          </a:bodyPr>
          <a:lstStyle/>
          <a:p>
            <a:pPr marL="0" indent="0" algn="just">
              <a:lnSpc>
                <a:spcPct val="150000"/>
              </a:lnSpc>
              <a:buNone/>
              <a:defRPr/>
            </a:pPr>
            <a:endPar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buNone/>
              <a:defRPr/>
            </a:pP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Náhled do profese pracovníků ZDVOP v přímé péči aneb jak se vyvarovat syndromu vyhoření</a:t>
            </a:r>
          </a:p>
          <a:p>
            <a:pPr marL="0" indent="0" algn="just">
              <a:lnSpc>
                <a:spcPct val="150000"/>
              </a:lnSpc>
              <a:defRPr/>
            </a:pP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Jméno autora:</a:t>
            </a: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 	Bc. Tomáš Štěrba</a:t>
            </a:r>
          </a:p>
          <a:p>
            <a:pPr marL="0" indent="0" algn="just">
              <a:lnSpc>
                <a:spcPct val="150000"/>
              </a:lnSpc>
              <a:buNone/>
              <a:defRPr/>
            </a:pP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Název práce: Utváření hodnot v životech žen pracujících v pomáhajících profesích</a:t>
            </a:r>
            <a:endPar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defRPr/>
            </a:pP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Jméno autorky:</a:t>
            </a: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 Bc. Jana Svobodová</a:t>
            </a:r>
          </a:p>
          <a:p>
            <a:pPr marL="0" indent="0" algn="just">
              <a:lnSpc>
                <a:spcPct val="150000"/>
              </a:lnSpc>
              <a:buNone/>
              <a:defRPr/>
            </a:pP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Zkušenosti rodičů a pedagogických pracovníků s využitím Dennyho metody pro dítě s PAS</a:t>
            </a:r>
            <a:endPar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defRPr/>
            </a:pP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Jméno autorky:</a:t>
            </a: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 	Bc. Kateřina </a:t>
            </a:r>
            <a:r>
              <a:rPr lang="cs-CZ" altLang="cs-CZ" sz="1700" dirty="0" err="1">
                <a:solidFill>
                  <a:schemeClr val="tx1">
                    <a:lumMod val="65000"/>
                    <a:lumOff val="35000"/>
                  </a:schemeClr>
                </a:solidFill>
                <a:latin typeface="Times New Roman" panose="02020603050405020304" pitchFamily="18" charset="0"/>
                <a:cs typeface="Times New Roman" panose="02020603050405020304" pitchFamily="18" charset="0"/>
              </a:rPr>
              <a:t>Štěpařová</a:t>
            </a:r>
            <a:endPar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buNone/>
              <a:defRPr/>
            </a:pP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Název práce:</a:t>
            </a: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cs-CZ" altLang="cs-CZ" sz="1700" b="1" dirty="0">
                <a:solidFill>
                  <a:schemeClr val="tx1">
                    <a:lumMod val="65000"/>
                    <a:lumOff val="35000"/>
                  </a:schemeClr>
                </a:solidFill>
                <a:latin typeface="Times New Roman" panose="02020603050405020304" pitchFamily="18" charset="0"/>
                <a:cs typeface="Times New Roman" panose="02020603050405020304" pitchFamily="18" charset="0"/>
              </a:rPr>
              <a:t>Takhle už ne! aneb žitá zkušenost jedinců z neúplných rodin, jméno autorky:</a:t>
            </a: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 	Mgr. Daniela </a:t>
            </a:r>
            <a:r>
              <a:rPr lang="cs-CZ" altLang="cs-CZ" sz="1700" dirty="0" err="1">
                <a:solidFill>
                  <a:schemeClr val="tx1">
                    <a:lumMod val="65000"/>
                    <a:lumOff val="35000"/>
                  </a:schemeClr>
                </a:solidFill>
                <a:latin typeface="Times New Roman" panose="02020603050405020304" pitchFamily="18" charset="0"/>
                <a:cs typeface="Times New Roman" panose="02020603050405020304" pitchFamily="18" charset="0"/>
              </a:rPr>
              <a:t>Kajzarová</a:t>
            </a:r>
            <a:endPar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buNone/>
              <a:defRPr/>
            </a:pPr>
            <a:r>
              <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rPr>
              <a:t>Název práce: </a:t>
            </a:r>
            <a:r>
              <a:rPr lang="cs-CZ" sz="1700" dirty="0">
                <a:solidFill>
                  <a:srgbClr val="0A0A0A"/>
                </a:solidFill>
                <a:latin typeface="Times New Roman" panose="02020603050405020304" pitchFamily="18" charset="0"/>
                <a:cs typeface="Times New Roman" panose="02020603050405020304" pitchFamily="18" charset="0"/>
              </a:rPr>
              <a:t> </a:t>
            </a:r>
            <a:r>
              <a:rPr lang="cs-CZ" sz="1700" b="1" u="sng" dirty="0">
                <a:latin typeface="Times New Roman" panose="02020603050405020304" pitchFamily="18" charset="0"/>
                <a:cs typeface="Times New Roman" panose="02020603050405020304" pitchFamily="18" charset="0"/>
                <a:hlinkClick r:id="rId2"/>
              </a:rPr>
              <a:t>Porucha příjmu potravy jako nemoc sebestřednosti aneb v zajetí vlastního těla</a:t>
            </a:r>
            <a:endParaRPr lang="cs-CZ" sz="1700" b="1" u="sng" dirty="0">
              <a:latin typeface="Times New Roman" panose="02020603050405020304" pitchFamily="18" charset="0"/>
              <a:cs typeface="Times New Roman" panose="02020603050405020304" pitchFamily="18" charset="0"/>
            </a:endParaRPr>
          </a:p>
          <a:p>
            <a:pPr marL="0" indent="0" algn="just">
              <a:lnSpc>
                <a:spcPct val="150000"/>
              </a:lnSpc>
              <a:buNone/>
              <a:defRPr/>
            </a:pPr>
            <a:r>
              <a:rPr lang="cs-CZ" altLang="cs-CZ" sz="1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Jméno autorky: Lenka Štěrbová</a:t>
            </a:r>
          </a:p>
          <a:p>
            <a:pPr marL="0" indent="0" algn="just">
              <a:lnSpc>
                <a:spcPct val="150000"/>
              </a:lnSpc>
              <a:buNone/>
              <a:defRPr/>
            </a:pPr>
            <a:endParaRPr lang="cs-CZ" altLang="cs-CZ" sz="17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buNone/>
              <a:defRPr/>
            </a:pP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buNone/>
              <a:defRPr/>
            </a:pP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defRPr/>
            </a:pP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just">
              <a:lnSpc>
                <a:spcPct val="150000"/>
              </a:lnSpc>
              <a:buNone/>
              <a:defRPr/>
            </a:pPr>
            <a:endParaRPr lang="cs-CZ" altLang="cs-CZ" sz="18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defRPr/>
            </a:pPr>
            <a:endParaRPr lang="cs-CZ" altLang="cs-CZ" dirty="0">
              <a:solidFill>
                <a:schemeClr val="tx1">
                  <a:lumMod val="65000"/>
                  <a:lumOff val="3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9D1D22-0D6B-E0CB-D56C-7E7018EBBDB0}"/>
              </a:ext>
            </a:extLst>
          </p:cNvPr>
          <p:cNvSpPr>
            <a:spLocks noGrp="1"/>
          </p:cNvSpPr>
          <p:nvPr>
            <p:ph type="title"/>
          </p:nvPr>
        </p:nvSpPr>
        <p:spPr>
          <a:xfrm>
            <a:off x="2462214" y="382589"/>
            <a:ext cx="7634287" cy="735011"/>
          </a:xfrm>
        </p:spPr>
        <p:txBody>
          <a:bodyPr/>
          <a:lstStyle/>
          <a:p>
            <a:pPr algn="ctr">
              <a:defRPr/>
            </a:pPr>
            <a:r>
              <a:rPr lang="cs-CZ" dirty="0"/>
              <a:t>Rok 2020</a:t>
            </a:r>
          </a:p>
        </p:txBody>
      </p:sp>
      <p:sp>
        <p:nvSpPr>
          <p:cNvPr id="31747" name="Zástupný obsah 2">
            <a:extLst>
              <a:ext uri="{FF2B5EF4-FFF2-40B4-BE49-F238E27FC236}">
                <a16:creationId xmlns:a16="http://schemas.microsoft.com/office/drawing/2014/main" id="{AE45A0C8-0E60-CF2C-D230-39835B21F252}"/>
              </a:ext>
            </a:extLst>
          </p:cNvPr>
          <p:cNvSpPr>
            <a:spLocks noGrp="1" noChangeArrowheads="1"/>
          </p:cNvSpPr>
          <p:nvPr>
            <p:ph idx="1"/>
          </p:nvPr>
        </p:nvSpPr>
        <p:spPr>
          <a:xfrm>
            <a:off x="740230" y="1484314"/>
            <a:ext cx="11248570" cy="4681537"/>
          </a:xfrm>
        </p:spPr>
        <p:txBody>
          <a:bodyPr>
            <a:normAutofit fontScale="92500" lnSpcReduction="10000"/>
          </a:bodyPr>
          <a:lstStyle/>
          <a:p>
            <a:pPr algn="just" eaLnBrk="1" hangingPunct="1"/>
            <a:endParaRPr lang="cs-CZ" altLang="cs-CZ" dirty="0">
              <a:solidFill>
                <a:schemeClr val="tx1"/>
              </a:solidFill>
              <a:latin typeface="Times New Roman" panose="02020603050405020304" pitchFamily="18" charset="0"/>
              <a:cs typeface="Times New Roman" panose="02020603050405020304" pitchFamily="18" charset="0"/>
              <a:hlinkClick r:id="rId2"/>
            </a:endParaRPr>
          </a:p>
          <a:p>
            <a:pPr algn="just" eaLnBrk="1" hangingPunct="1"/>
            <a:r>
              <a:rPr lang="cs-CZ" altLang="cs-CZ" sz="2800" dirty="0" err="1">
                <a:solidFill>
                  <a:schemeClr val="tx1"/>
                </a:solidFill>
                <a:latin typeface="Times New Roman" panose="02020603050405020304" pitchFamily="18" charset="0"/>
                <a:cs typeface="Times New Roman" panose="02020603050405020304" pitchFamily="18" charset="0"/>
                <a:hlinkClick r:id="rId2"/>
              </a:rPr>
              <a:t>Gluchová</a:t>
            </a:r>
            <a:r>
              <a:rPr lang="cs-CZ" altLang="cs-CZ" sz="2800" dirty="0">
                <a:solidFill>
                  <a:schemeClr val="tx1"/>
                </a:solidFill>
                <a:latin typeface="Times New Roman" panose="02020603050405020304" pitchFamily="18" charset="0"/>
                <a:cs typeface="Times New Roman" panose="02020603050405020304" pitchFamily="18" charset="0"/>
                <a:hlinkClick r:id="rId2"/>
              </a:rPr>
              <a:t>, Petra. Kvalita sociálně aktivizační služby se seniory na pobočkách České unie neslyšících</a:t>
            </a:r>
            <a:endParaRPr lang="cs-CZ" altLang="cs-CZ" sz="2800" dirty="0">
              <a:solidFill>
                <a:schemeClr val="tx1"/>
              </a:solidFill>
              <a:latin typeface="Times New Roman" panose="02020603050405020304" pitchFamily="18" charset="0"/>
              <a:cs typeface="Times New Roman" panose="02020603050405020304" pitchFamily="18" charset="0"/>
            </a:endParaRPr>
          </a:p>
          <a:p>
            <a:pPr algn="just" eaLnBrk="1" hangingPunct="1"/>
            <a:r>
              <a:rPr lang="cs-CZ" altLang="cs-CZ" sz="2800" dirty="0">
                <a:solidFill>
                  <a:schemeClr val="tx1"/>
                </a:solidFill>
                <a:latin typeface="Times New Roman" panose="02020603050405020304" pitchFamily="18" charset="0"/>
                <a:cs typeface="Times New Roman" panose="02020603050405020304" pitchFamily="18" charset="0"/>
                <a:hlinkClick r:id="rId3"/>
              </a:rPr>
              <a:t>Krausová, Anna. Dospívání v obtížné životní situaci aneb rozvod jako zásadní zlom</a:t>
            </a:r>
            <a:endParaRPr lang="cs-CZ" altLang="cs-CZ" sz="2800" dirty="0">
              <a:solidFill>
                <a:schemeClr val="tx1"/>
              </a:solidFill>
              <a:latin typeface="Times New Roman" panose="02020603050405020304" pitchFamily="18" charset="0"/>
              <a:cs typeface="Times New Roman" panose="02020603050405020304" pitchFamily="18" charset="0"/>
            </a:endParaRPr>
          </a:p>
          <a:p>
            <a:pPr algn="just" eaLnBrk="1" hangingPunct="1"/>
            <a:r>
              <a:rPr lang="cs-CZ" altLang="cs-CZ" sz="2800" dirty="0">
                <a:solidFill>
                  <a:schemeClr val="tx1"/>
                </a:solidFill>
                <a:latin typeface="Times New Roman" panose="02020603050405020304" pitchFamily="18" charset="0"/>
                <a:cs typeface="Times New Roman" panose="02020603050405020304" pitchFamily="18" charset="0"/>
              </a:rPr>
              <a:t> Lucie Hradecká,  </a:t>
            </a:r>
            <a:r>
              <a:rPr lang="cs-CZ" altLang="cs-CZ" sz="2800" dirty="0">
                <a:solidFill>
                  <a:schemeClr val="tx1"/>
                </a:solidFill>
                <a:latin typeface="Times New Roman" panose="02020603050405020304" pitchFamily="18" charset="0"/>
                <a:cs typeface="Times New Roman" panose="02020603050405020304" pitchFamily="18" charset="0"/>
                <a:hlinkClick r:id="rId4"/>
              </a:rPr>
              <a:t>Nelehká profese pracovníků sociálních služeb</a:t>
            </a:r>
            <a:endParaRPr lang="cs-CZ" altLang="cs-CZ" sz="2800" dirty="0">
              <a:solidFill>
                <a:schemeClr val="tx1"/>
              </a:solidFill>
              <a:latin typeface="Times New Roman" panose="02020603050405020304" pitchFamily="18" charset="0"/>
              <a:cs typeface="Times New Roman" panose="02020603050405020304" pitchFamily="18" charset="0"/>
            </a:endParaRPr>
          </a:p>
          <a:p>
            <a:pPr algn="just" eaLnBrk="1" hangingPunct="1"/>
            <a:r>
              <a:rPr lang="cs-CZ" altLang="cs-CZ" sz="2800" dirty="0" err="1">
                <a:solidFill>
                  <a:schemeClr val="tx1"/>
                </a:solidFill>
                <a:latin typeface="Times New Roman" panose="02020603050405020304" pitchFamily="18" charset="0"/>
                <a:cs typeface="Times New Roman" panose="02020603050405020304" pitchFamily="18" charset="0"/>
              </a:rPr>
              <a:t>Almedina</a:t>
            </a:r>
            <a:r>
              <a:rPr lang="cs-CZ" altLang="cs-CZ" sz="2800" dirty="0">
                <a:solidFill>
                  <a:schemeClr val="tx1"/>
                </a:solidFill>
                <a:latin typeface="Times New Roman" panose="02020603050405020304" pitchFamily="18" charset="0"/>
                <a:cs typeface="Times New Roman" panose="02020603050405020304" pitchFamily="18" charset="0"/>
              </a:rPr>
              <a:t> </a:t>
            </a:r>
            <a:r>
              <a:rPr lang="cs-CZ" altLang="cs-CZ" sz="2800" dirty="0" err="1">
                <a:solidFill>
                  <a:schemeClr val="tx1"/>
                </a:solidFill>
                <a:latin typeface="Times New Roman" panose="02020603050405020304" pitchFamily="18" charset="0"/>
                <a:cs typeface="Times New Roman" panose="02020603050405020304" pitchFamily="18" charset="0"/>
              </a:rPr>
              <a:t>Alrawi</a:t>
            </a:r>
            <a:r>
              <a:rPr lang="cs-CZ" altLang="cs-CZ" sz="2800" dirty="0">
                <a:solidFill>
                  <a:schemeClr val="tx1"/>
                </a:solidFill>
                <a:latin typeface="Times New Roman" panose="02020603050405020304" pitchFamily="18" charset="0"/>
                <a:cs typeface="Times New Roman" panose="02020603050405020304" pitchFamily="18" charset="0"/>
              </a:rPr>
              <a:t>. Kam patří? Dilema mladých muslimů z multikulturních manželství.</a:t>
            </a:r>
          </a:p>
          <a:p>
            <a:pPr algn="just" eaLnBrk="1" hangingPunct="1"/>
            <a:r>
              <a:rPr lang="cs-CZ" altLang="cs-CZ" sz="2800" dirty="0">
                <a:solidFill>
                  <a:schemeClr val="tx1"/>
                </a:solidFill>
                <a:latin typeface="Times New Roman" panose="02020603050405020304" pitchFamily="18" charset="0"/>
                <a:cs typeface="Times New Roman" panose="02020603050405020304" pitchFamily="18" charset="0"/>
              </a:rPr>
              <a:t>Lorenzová Aneta.  </a:t>
            </a:r>
            <a:r>
              <a:rPr lang="cs-CZ" altLang="cs-CZ" sz="2800" dirty="0">
                <a:solidFill>
                  <a:schemeClr val="tx1"/>
                </a:solidFill>
                <a:latin typeface="Times New Roman" panose="02020603050405020304" pitchFamily="18" charset="0"/>
                <a:cs typeface="Times New Roman" panose="02020603050405020304" pitchFamily="18" charset="0"/>
                <a:hlinkClick r:id="rId5"/>
              </a:rPr>
              <a:t>Praktikující </a:t>
            </a:r>
            <a:r>
              <a:rPr lang="cs-CZ" altLang="cs-CZ" sz="2800" dirty="0" err="1">
                <a:solidFill>
                  <a:schemeClr val="tx1"/>
                </a:solidFill>
                <a:latin typeface="Times New Roman" panose="02020603050405020304" pitchFamily="18" charset="0"/>
                <a:cs typeface="Times New Roman" panose="02020603050405020304" pitchFamily="18" charset="0"/>
                <a:hlinkClick r:id="rId5"/>
              </a:rPr>
              <a:t>Falun</a:t>
            </a:r>
            <a:r>
              <a:rPr lang="cs-CZ" altLang="cs-CZ" sz="2800" dirty="0">
                <a:solidFill>
                  <a:schemeClr val="tx1"/>
                </a:solidFill>
                <a:latin typeface="Times New Roman" panose="02020603050405020304" pitchFamily="18" charset="0"/>
                <a:cs typeface="Times New Roman" panose="02020603050405020304" pitchFamily="18" charset="0"/>
                <a:hlinkClick r:id="rId5"/>
              </a:rPr>
              <a:t> Gongu a jejich cesta osobnostního rozvoje</a:t>
            </a:r>
            <a:endParaRPr lang="cs-CZ" altLang="cs-CZ" sz="2800" dirty="0">
              <a:solidFill>
                <a:schemeClr val="tx1"/>
              </a:solidFill>
              <a:latin typeface="Times New Roman" panose="02020603050405020304" pitchFamily="18" charset="0"/>
              <a:cs typeface="Times New Roman" panose="02020603050405020304" pitchFamily="18" charset="0"/>
            </a:endParaRPr>
          </a:p>
          <a:p>
            <a:pPr algn="just" eaLnBrk="1" hangingPunct="1"/>
            <a:r>
              <a:rPr lang="cs-CZ" altLang="cs-CZ" sz="2800" dirty="0">
                <a:solidFill>
                  <a:schemeClr val="tx1"/>
                </a:solidFill>
                <a:latin typeface="Open Sans" panose="020B0606030504020204" pitchFamily="34" charset="0"/>
              </a:rPr>
              <a:t> </a:t>
            </a:r>
            <a:endParaRPr lang="cs-CZ" altLang="cs-CZ" sz="28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67B0FD-3DF4-0381-469F-B597F79FE0A5}"/>
              </a:ext>
            </a:extLst>
          </p:cNvPr>
          <p:cNvSpPr>
            <a:spLocks noGrp="1"/>
          </p:cNvSpPr>
          <p:nvPr>
            <p:ph type="title"/>
          </p:nvPr>
        </p:nvSpPr>
        <p:spPr>
          <a:xfrm>
            <a:off x="1066800" y="642594"/>
            <a:ext cx="10058400" cy="649177"/>
          </a:xfrm>
        </p:spPr>
        <p:txBody>
          <a:bodyPr/>
          <a:lstStyle/>
          <a:p>
            <a:pPr eaLnBrk="1" hangingPunct="1">
              <a:defRPr/>
            </a:pPr>
            <a:r>
              <a:rPr lang="cs-CZ" dirty="0"/>
              <a:t>2021/2022</a:t>
            </a:r>
          </a:p>
        </p:txBody>
      </p:sp>
      <p:sp>
        <p:nvSpPr>
          <p:cNvPr id="32771" name="Zástupný obsah 2">
            <a:extLst>
              <a:ext uri="{FF2B5EF4-FFF2-40B4-BE49-F238E27FC236}">
                <a16:creationId xmlns:a16="http://schemas.microsoft.com/office/drawing/2014/main" id="{D5F45478-9609-AD87-02BB-36D151F79644}"/>
              </a:ext>
            </a:extLst>
          </p:cNvPr>
          <p:cNvSpPr>
            <a:spLocks noGrp="1" noChangeArrowheads="1"/>
          </p:cNvSpPr>
          <p:nvPr>
            <p:ph idx="1"/>
          </p:nvPr>
        </p:nvSpPr>
        <p:spPr>
          <a:xfrm>
            <a:off x="899886" y="1785257"/>
            <a:ext cx="10580914" cy="4158343"/>
          </a:xfrm>
        </p:spPr>
        <p:txBody>
          <a:bodyPr/>
          <a:lstStyle/>
          <a:p>
            <a:pPr algn="just" eaLnBrk="1" hangingPunct="1">
              <a:lnSpc>
                <a:spcPct val="150000"/>
              </a:lnSpc>
            </a:pPr>
            <a:r>
              <a:rPr lang="cs-CZ" altLang="cs-CZ" sz="2400" dirty="0">
                <a:solidFill>
                  <a:schemeClr val="tx1"/>
                </a:solidFill>
                <a:latin typeface="TimesNewRomanPS-ItalicMT"/>
                <a:cs typeface="Times New Roman" panose="02020603050405020304" pitchFamily="18" charset="0"/>
              </a:rPr>
              <a:t>Bc. Petra Švarcová, </a:t>
            </a:r>
            <a:r>
              <a:rPr lang="cs-CZ" altLang="cs-CZ" sz="2400" dirty="0">
                <a:solidFill>
                  <a:schemeClr val="tx1"/>
                </a:solidFill>
                <a:latin typeface="TimesNewRomanPS-ItalicMT"/>
                <a:ea typeface="Times New Roman" panose="02020603050405020304" pitchFamily="18" charset="0"/>
                <a:cs typeface="TimesNewRomanPS-ItalicMT"/>
              </a:rPr>
              <a:t>Romská žena v osidlech sociálního vyloučení</a:t>
            </a:r>
          </a:p>
          <a:p>
            <a:pPr algn="just" eaLnBrk="1" hangingPunct="1">
              <a:lnSpc>
                <a:spcPct val="150000"/>
              </a:lnSpc>
            </a:pPr>
            <a:r>
              <a:rPr lang="cs-CZ" altLang="cs-CZ" sz="2400" dirty="0">
                <a:solidFill>
                  <a:schemeClr val="tx1"/>
                </a:solidFill>
                <a:latin typeface="TimesNewRomanPS-ItalicMT"/>
                <a:cs typeface="Times New Roman" panose="02020603050405020304" pitchFamily="18" charset="0"/>
              </a:rPr>
              <a:t>Anna Dalecká – Jaké je to být pěstounem</a:t>
            </a:r>
          </a:p>
          <a:p>
            <a:pPr algn="just" eaLnBrk="1" hangingPunct="1">
              <a:lnSpc>
                <a:spcPct val="150000"/>
              </a:lnSpc>
            </a:pPr>
            <a:r>
              <a:rPr lang="cs-CZ" altLang="cs-CZ" sz="2400" dirty="0">
                <a:solidFill>
                  <a:schemeClr val="tx1"/>
                </a:solidFill>
                <a:latin typeface="TimesNewRomanPS-ItalicMT"/>
                <a:cs typeface="Times New Roman" panose="02020603050405020304" pitchFamily="18" charset="0"/>
              </a:rPr>
              <a:t>Sylva Machálková - Komunitní pospolitost v projektu </a:t>
            </a:r>
            <a:r>
              <a:rPr lang="cs-CZ" altLang="cs-CZ" sz="2400" dirty="0" err="1">
                <a:solidFill>
                  <a:schemeClr val="tx1"/>
                </a:solidFill>
                <a:latin typeface="TimesNewRomanPS-ItalicMT"/>
                <a:cs typeface="Times New Roman" panose="02020603050405020304" pitchFamily="18" charset="0"/>
              </a:rPr>
              <a:t>Symbios</a:t>
            </a:r>
            <a:endParaRPr lang="cs-CZ" altLang="cs-CZ" sz="2400" dirty="0">
              <a:solidFill>
                <a:schemeClr val="tx1"/>
              </a:solidFill>
              <a:latin typeface="TimesNewRomanPS-ItalicMT"/>
              <a:cs typeface="Times New Roman" panose="02020603050405020304" pitchFamily="18" charset="0"/>
            </a:endParaRPr>
          </a:p>
          <a:p>
            <a:pPr algn="just" eaLnBrk="1" hangingPunct="1">
              <a:lnSpc>
                <a:spcPct val="150000"/>
              </a:lnSpc>
            </a:pPr>
            <a:r>
              <a:rPr lang="cs-CZ" altLang="cs-CZ" sz="2400" dirty="0">
                <a:solidFill>
                  <a:schemeClr val="tx1"/>
                </a:solidFill>
                <a:latin typeface="TimesNewRomanPS-ItalicMT"/>
                <a:cs typeface="Times New Roman" panose="02020603050405020304" pitchFamily="18" charset="0"/>
              </a:rPr>
              <a:t>Alena </a:t>
            </a:r>
            <a:r>
              <a:rPr lang="cs-CZ" altLang="cs-CZ" sz="2400" dirty="0" err="1">
                <a:solidFill>
                  <a:schemeClr val="tx1"/>
                </a:solidFill>
                <a:latin typeface="TimesNewRomanPS-ItalicMT"/>
                <a:cs typeface="Times New Roman" panose="02020603050405020304" pitchFamily="18" charset="0"/>
              </a:rPr>
              <a:t>Juhaňáková</a:t>
            </a:r>
            <a:r>
              <a:rPr lang="cs-CZ" altLang="cs-CZ" sz="2400" dirty="0">
                <a:solidFill>
                  <a:schemeClr val="tx1"/>
                </a:solidFill>
                <a:latin typeface="TimesNewRomanPS-ItalicMT"/>
                <a:cs typeface="Times New Roman" panose="02020603050405020304" pitchFamily="18" charset="0"/>
              </a:rPr>
              <a:t> - Role dětského domova ve vysokoškolském studiu</a:t>
            </a:r>
          </a:p>
          <a:p>
            <a:pPr algn="just" eaLnBrk="1" hangingPunct="1">
              <a:lnSpc>
                <a:spcPct val="150000"/>
              </a:lnSpc>
            </a:pPr>
            <a:r>
              <a:rPr lang="cs-CZ" altLang="cs-CZ" sz="2400" dirty="0">
                <a:solidFill>
                  <a:schemeClr val="tx1"/>
                </a:solidFill>
                <a:latin typeface="TimesNewRomanPS-ItalicMT"/>
                <a:cs typeface="Times New Roman" panose="02020603050405020304" pitchFamily="18" charset="0"/>
              </a:rPr>
              <a:t>Klára </a:t>
            </a:r>
            <a:r>
              <a:rPr lang="cs-CZ" altLang="cs-CZ" sz="2400" dirty="0" err="1">
                <a:solidFill>
                  <a:schemeClr val="tx1"/>
                </a:solidFill>
                <a:latin typeface="TimesNewRomanPS-ItalicMT"/>
                <a:cs typeface="Times New Roman" panose="02020603050405020304" pitchFamily="18" charset="0"/>
              </a:rPr>
              <a:t>Stajnerová</a:t>
            </a:r>
            <a:r>
              <a:rPr lang="cs-CZ" altLang="cs-CZ" sz="2400" dirty="0">
                <a:solidFill>
                  <a:schemeClr val="tx1"/>
                </a:solidFill>
                <a:latin typeface="TimesNewRomanPS-ItalicMT"/>
                <a:cs typeface="Times New Roman" panose="02020603050405020304" pitchFamily="18" charset="0"/>
              </a:rPr>
              <a:t> – </a:t>
            </a:r>
            <a:r>
              <a:rPr lang="cs-CZ" altLang="cs-CZ" sz="2400" dirty="0" err="1">
                <a:solidFill>
                  <a:schemeClr val="tx1"/>
                </a:solidFill>
                <a:latin typeface="TimesNewRomanPS-ItalicMT"/>
                <a:cs typeface="Times New Roman" panose="02020603050405020304" pitchFamily="18" charset="0"/>
              </a:rPr>
              <a:t>Źivot</a:t>
            </a:r>
            <a:r>
              <a:rPr lang="cs-CZ" altLang="cs-CZ" sz="2400" dirty="0">
                <a:solidFill>
                  <a:schemeClr val="tx1"/>
                </a:solidFill>
                <a:latin typeface="TimesNewRomanPS-ItalicMT"/>
                <a:cs typeface="Times New Roman" panose="02020603050405020304" pitchFamily="18" charset="0"/>
              </a:rPr>
              <a:t> s ALS</a:t>
            </a:r>
          </a:p>
          <a:p>
            <a:pPr algn="just" eaLnBrk="1" hangingPunct="1">
              <a:lnSpc>
                <a:spcPct val="150000"/>
              </a:lnSpc>
            </a:pPr>
            <a:endParaRPr lang="cs-CZ" altLang="cs-CZ" dirty="0">
              <a:solidFill>
                <a:schemeClr val="tx1"/>
              </a:solidFill>
              <a:latin typeface="TimesNewRomanPS-ItalicMT"/>
              <a:cs typeface="Times New Roman" panose="02020603050405020304" pitchFamily="18" charset="0"/>
            </a:endParaRPr>
          </a:p>
          <a:p>
            <a:pPr algn="just" eaLnBrk="1" hangingPunct="1">
              <a:lnSpc>
                <a:spcPct val="150000"/>
              </a:lnSpc>
            </a:pPr>
            <a:endParaRPr lang="cs-CZ" altLang="cs-CZ" sz="1800" dirty="0">
              <a:latin typeface="Times New Roman" panose="02020603050405020304" pitchFamily="18" charset="0"/>
              <a:cs typeface="Times New Roman" panose="02020603050405020304" pitchFamily="18" charset="0"/>
            </a:endParaRPr>
          </a:p>
          <a:p>
            <a:pPr eaLnBrk="1" hangingPunct="1"/>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1419656E-D1D2-CF10-8872-AD19AA08C65F}"/>
              </a:ext>
            </a:extLst>
          </p:cNvPr>
          <p:cNvSpPr>
            <a:spLocks noGrp="1"/>
          </p:cNvSpPr>
          <p:nvPr>
            <p:ph type="ctrTitle"/>
          </p:nvPr>
        </p:nvSpPr>
        <p:spPr>
          <a:xfrm>
            <a:off x="2333626" y="1098550"/>
            <a:ext cx="7737475" cy="4394200"/>
          </a:xfrm>
        </p:spPr>
        <p:txBody>
          <a:bodyPr/>
          <a:lstStyle/>
          <a:p>
            <a:pPr>
              <a:defRPr/>
            </a:pPr>
            <a:r>
              <a:rPr lang="cs-CZ" altLang="cs-CZ"/>
              <a:t>Výzkumná šetření</a:t>
            </a:r>
          </a:p>
        </p:txBody>
      </p:sp>
      <p:sp>
        <p:nvSpPr>
          <p:cNvPr id="5123" name="Rectangle 3">
            <a:extLst>
              <a:ext uri="{FF2B5EF4-FFF2-40B4-BE49-F238E27FC236}">
                <a16:creationId xmlns:a16="http://schemas.microsoft.com/office/drawing/2014/main" id="{5E790D93-A9C8-E6B3-B95D-BC21B720AC4A}"/>
              </a:ext>
            </a:extLst>
          </p:cNvPr>
          <p:cNvSpPr>
            <a:spLocks noGrp="1" noChangeArrowheads="1"/>
          </p:cNvSpPr>
          <p:nvPr>
            <p:ph type="subTitle" idx="1"/>
          </p:nvPr>
        </p:nvSpPr>
        <p:spPr>
          <a:xfrm>
            <a:off x="3184525" y="4365625"/>
            <a:ext cx="6034088" cy="2355850"/>
          </a:xfrm>
        </p:spPr>
        <p:txBody>
          <a:bodyPr rtlCol="0">
            <a:noAutofit/>
          </a:bodyPr>
          <a:lstStyle/>
          <a:p>
            <a:pPr>
              <a:defRPr/>
            </a:pPr>
            <a:r>
              <a:rPr lang="cs-CZ" altLang="cs-CZ" sz="5400" dirty="0"/>
              <a:t>v oblasti sociální práce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956526-906C-8E66-5A7A-0E6EC8AAAE2C}"/>
              </a:ext>
            </a:extLst>
          </p:cNvPr>
          <p:cNvSpPr>
            <a:spLocks noGrp="1"/>
          </p:cNvSpPr>
          <p:nvPr>
            <p:ph type="title"/>
          </p:nvPr>
        </p:nvSpPr>
        <p:spPr/>
        <p:txBody>
          <a:bodyPr/>
          <a:lstStyle/>
          <a:p>
            <a:pPr>
              <a:defRPr/>
            </a:pPr>
            <a:r>
              <a:rPr lang="cs-CZ" dirty="0"/>
              <a:t>Rok 2022</a:t>
            </a:r>
          </a:p>
        </p:txBody>
      </p:sp>
      <p:sp>
        <p:nvSpPr>
          <p:cNvPr id="33795" name="Zástupný obsah 2">
            <a:extLst>
              <a:ext uri="{FF2B5EF4-FFF2-40B4-BE49-F238E27FC236}">
                <a16:creationId xmlns:a16="http://schemas.microsoft.com/office/drawing/2014/main" id="{0CF5AD87-9BF8-BEDC-FFC2-F2D34C2E2AC3}"/>
              </a:ext>
            </a:extLst>
          </p:cNvPr>
          <p:cNvSpPr>
            <a:spLocks noGrp="1" noChangeArrowheads="1"/>
          </p:cNvSpPr>
          <p:nvPr>
            <p:ph idx="1"/>
          </p:nvPr>
        </p:nvSpPr>
        <p:spPr/>
        <p:txBody>
          <a:bodyPr>
            <a:normAutofit fontScale="85000" lnSpcReduction="10000"/>
          </a:bodyPr>
          <a:lstStyle/>
          <a:p>
            <a:r>
              <a:rPr lang="cs-CZ" altLang="cs-CZ" sz="2400" dirty="0">
                <a:solidFill>
                  <a:srgbClr val="3A3A3A"/>
                </a:solidFill>
                <a:latin typeface="Times New Roman" panose="02020603050405020304" pitchFamily="18" charset="0"/>
                <a:cs typeface="Times New Roman" panose="02020603050405020304" pitchFamily="18" charset="0"/>
                <a:hlinkClick r:id="rId2"/>
              </a:rPr>
              <a:t>Význam skupinové psychoterapie v léčbě duševních onemocnění u mladých dospělých</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3" tooltip="Natálie Dvořáčková, učo 495453"/>
              </a:rPr>
              <a:t>Natálie Dvořáčková</a:t>
            </a:r>
            <a:r>
              <a:rPr lang="cs-CZ" altLang="cs-CZ" sz="2400" dirty="0">
                <a:solidFill>
                  <a:srgbClr val="3A3A3A"/>
                </a:solidFill>
                <a:latin typeface="Times New Roman" panose="02020603050405020304" pitchFamily="18" charset="0"/>
                <a:cs typeface="Times New Roman" panose="02020603050405020304" pitchFamily="18" charset="0"/>
              </a:rPr>
              <a:t>, bakalářská práce, 23. 1. 2023</a:t>
            </a:r>
          </a:p>
          <a:p>
            <a:r>
              <a:rPr lang="cs-CZ" altLang="cs-CZ" sz="2400" dirty="0">
                <a:solidFill>
                  <a:srgbClr val="3A3A3A"/>
                </a:solidFill>
                <a:latin typeface="Times New Roman" panose="02020603050405020304" pitchFamily="18" charset="0"/>
                <a:cs typeface="Times New Roman" panose="02020603050405020304" pitchFamily="18" charset="0"/>
                <a:hlinkClick r:id="rId4"/>
              </a:rPr>
              <a:t>Komplexní zhodnocení situace romského vysokoškoláka v ČR</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5" tooltip="Anna Filípková, učo 484368"/>
              </a:rPr>
              <a:t>Anna Filípková</a:t>
            </a:r>
            <a:r>
              <a:rPr lang="cs-CZ" altLang="cs-CZ" sz="2400" dirty="0">
                <a:solidFill>
                  <a:srgbClr val="3A3A3A"/>
                </a:solidFill>
                <a:latin typeface="Times New Roman" panose="02020603050405020304" pitchFamily="18" charset="0"/>
                <a:cs typeface="Times New Roman" panose="02020603050405020304" pitchFamily="18" charset="0"/>
              </a:rPr>
              <a:t>, bakalářská práce, 22. 6. 2022</a:t>
            </a:r>
          </a:p>
          <a:p>
            <a:r>
              <a:rPr lang="cs-CZ" altLang="cs-CZ" sz="2400" dirty="0">
                <a:solidFill>
                  <a:srgbClr val="3A3A3A"/>
                </a:solidFill>
                <a:latin typeface="Times New Roman" panose="02020603050405020304" pitchFamily="18" charset="0"/>
                <a:cs typeface="Times New Roman" panose="02020603050405020304" pitchFamily="18" charset="0"/>
                <a:hlinkClick r:id="rId6"/>
              </a:rPr>
              <a:t>Cesty romských studentů za vzděláním</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7" tooltip="Bc. Aneta Zetková, učo 515587"/>
              </a:rPr>
              <a:t>Bc. Aneta Zetková</a:t>
            </a:r>
            <a:r>
              <a:rPr lang="cs-CZ" altLang="cs-CZ" sz="2400" dirty="0">
                <a:solidFill>
                  <a:srgbClr val="3A3A3A"/>
                </a:solidFill>
                <a:latin typeface="Times New Roman" panose="02020603050405020304" pitchFamily="18" charset="0"/>
                <a:cs typeface="Times New Roman" panose="02020603050405020304" pitchFamily="18" charset="0"/>
              </a:rPr>
              <a:t>, diplomová práce, 8. 6. 2022</a:t>
            </a:r>
          </a:p>
          <a:p>
            <a:r>
              <a:rPr lang="cs-CZ" altLang="cs-CZ" sz="2400" dirty="0">
                <a:solidFill>
                  <a:srgbClr val="3A3A3A"/>
                </a:solidFill>
                <a:latin typeface="Times New Roman" panose="02020603050405020304" pitchFamily="18" charset="0"/>
                <a:cs typeface="Times New Roman" panose="02020603050405020304" pitchFamily="18" charset="0"/>
                <a:hlinkClick r:id="rId8"/>
              </a:rPr>
              <a:t>Autorita učitele ve výchovném ústavu</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9" tooltip="Bc. Vlastimil Beneš, učo 515635"/>
              </a:rPr>
              <a:t>Bc. Vlastimil Beneš</a:t>
            </a:r>
            <a:r>
              <a:rPr lang="cs-CZ" altLang="cs-CZ" sz="2400" dirty="0">
                <a:solidFill>
                  <a:srgbClr val="3A3A3A"/>
                </a:solidFill>
                <a:latin typeface="Times New Roman" panose="02020603050405020304" pitchFamily="18" charset="0"/>
                <a:cs typeface="Times New Roman" panose="02020603050405020304" pitchFamily="18" charset="0"/>
              </a:rPr>
              <a:t>, diplomová práce, 7. 6. 2022</a:t>
            </a:r>
          </a:p>
          <a:p>
            <a:r>
              <a:rPr lang="cs-CZ" altLang="cs-CZ" sz="2400" dirty="0">
                <a:solidFill>
                  <a:srgbClr val="3A3A3A"/>
                </a:solidFill>
                <a:latin typeface="Times New Roman" panose="02020603050405020304" pitchFamily="18" charset="0"/>
                <a:cs typeface="Times New Roman" panose="02020603050405020304" pitchFamily="18" charset="0"/>
                <a:hlinkClick r:id="rId10"/>
              </a:rPr>
              <a:t>Dětský domov jako cesta k lepšímu vzdělání.</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11" tooltip="Anna Dvořáčková, učo 495616"/>
              </a:rPr>
              <a:t>Anna Dvořáčková</a:t>
            </a:r>
            <a:r>
              <a:rPr lang="cs-CZ" altLang="cs-CZ" sz="2400" dirty="0">
                <a:solidFill>
                  <a:srgbClr val="3A3A3A"/>
                </a:solidFill>
                <a:latin typeface="Times New Roman" panose="02020603050405020304" pitchFamily="18" charset="0"/>
                <a:cs typeface="Times New Roman" panose="02020603050405020304" pitchFamily="18" charset="0"/>
              </a:rPr>
              <a:t>, bakalářská práce, 31. 5. 2022</a:t>
            </a:r>
          </a:p>
          <a:p>
            <a:endParaRPr lang="cs-CZ" alt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EAC094-CD44-A887-00F9-2A86415D394B}"/>
              </a:ext>
            </a:extLst>
          </p:cNvPr>
          <p:cNvSpPr>
            <a:spLocks noGrp="1"/>
          </p:cNvSpPr>
          <p:nvPr>
            <p:ph type="title"/>
          </p:nvPr>
        </p:nvSpPr>
        <p:spPr/>
        <p:txBody>
          <a:bodyPr/>
          <a:lstStyle/>
          <a:p>
            <a:pPr>
              <a:defRPr/>
            </a:pPr>
            <a:endParaRPr lang="cs-CZ" dirty="0"/>
          </a:p>
        </p:txBody>
      </p:sp>
      <p:sp>
        <p:nvSpPr>
          <p:cNvPr id="34819" name="Zástupný obsah 2">
            <a:extLst>
              <a:ext uri="{FF2B5EF4-FFF2-40B4-BE49-F238E27FC236}">
                <a16:creationId xmlns:a16="http://schemas.microsoft.com/office/drawing/2014/main" id="{DB0B3FA2-2A05-4BC4-8CDA-B949C16DD2C3}"/>
              </a:ext>
            </a:extLst>
          </p:cNvPr>
          <p:cNvSpPr>
            <a:spLocks noGrp="1" noChangeArrowheads="1"/>
          </p:cNvSpPr>
          <p:nvPr>
            <p:ph idx="1"/>
          </p:nvPr>
        </p:nvSpPr>
        <p:spPr>
          <a:xfrm>
            <a:off x="1066800" y="1640114"/>
            <a:ext cx="10058400" cy="4312630"/>
          </a:xfrm>
        </p:spPr>
        <p:txBody>
          <a:bodyPr>
            <a:normAutofit fontScale="92500" lnSpcReduction="10000"/>
          </a:bodyPr>
          <a:lstStyle/>
          <a:p>
            <a:r>
              <a:rPr lang="cs-CZ" altLang="cs-CZ" sz="2400" dirty="0">
                <a:solidFill>
                  <a:srgbClr val="3A3A3A"/>
                </a:solidFill>
                <a:latin typeface="Times New Roman" panose="02020603050405020304" pitchFamily="18" charset="0"/>
                <a:cs typeface="Times New Roman" panose="02020603050405020304" pitchFamily="18" charset="0"/>
                <a:hlinkClick r:id="rId2"/>
              </a:rPr>
              <a:t>O učitelích, rodině a dětech na bojišti sociálních útrap</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3" tooltip="Josef Brabec, učo 458130"/>
              </a:rPr>
              <a:t>Josef Brabec</a:t>
            </a:r>
            <a:r>
              <a:rPr lang="cs-CZ" altLang="cs-CZ" sz="2400" dirty="0">
                <a:solidFill>
                  <a:srgbClr val="3A3A3A"/>
                </a:solidFill>
                <a:latin typeface="Times New Roman" panose="02020603050405020304" pitchFamily="18" charset="0"/>
                <a:cs typeface="Times New Roman" panose="02020603050405020304" pitchFamily="18" charset="0"/>
              </a:rPr>
              <a:t>, bakalářská práce, 31. 5. 2022</a:t>
            </a:r>
          </a:p>
          <a:p>
            <a:r>
              <a:rPr lang="cs-CZ" altLang="cs-CZ" sz="2400" dirty="0">
                <a:solidFill>
                  <a:srgbClr val="3A3A3A"/>
                </a:solidFill>
                <a:latin typeface="Times New Roman" panose="02020603050405020304" pitchFamily="18" charset="0"/>
                <a:cs typeface="Times New Roman" panose="02020603050405020304" pitchFamily="18" charset="0"/>
                <a:hlinkClick r:id="rId4"/>
              </a:rPr>
              <a:t>Aktivizace seniorů ve městě Olešnice</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5" tooltip="Barbora Weisová, DiS., učo 263569"/>
              </a:rPr>
              <a:t>Barbora Weisová, </a:t>
            </a:r>
            <a:r>
              <a:rPr lang="cs-CZ" altLang="cs-CZ" sz="2400" dirty="0" err="1">
                <a:solidFill>
                  <a:srgbClr val="3A3A3A"/>
                </a:solidFill>
                <a:latin typeface="Times New Roman" panose="02020603050405020304" pitchFamily="18" charset="0"/>
                <a:cs typeface="Times New Roman" panose="02020603050405020304" pitchFamily="18" charset="0"/>
                <a:hlinkClick r:id="rId5" tooltip="Barbora Weisová, DiS., učo 263569"/>
              </a:rPr>
              <a:t>DiS</a:t>
            </a:r>
            <a:r>
              <a:rPr lang="cs-CZ" altLang="cs-CZ" sz="2400" dirty="0">
                <a:solidFill>
                  <a:srgbClr val="3A3A3A"/>
                </a:solidFill>
                <a:latin typeface="Times New Roman" panose="02020603050405020304" pitchFamily="18" charset="0"/>
                <a:cs typeface="Times New Roman" panose="02020603050405020304" pitchFamily="18" charset="0"/>
                <a:hlinkClick r:id="rId5" tooltip="Barbora Weisová, DiS., učo 263569"/>
              </a:rPr>
              <a:t>.</a:t>
            </a:r>
            <a:r>
              <a:rPr lang="cs-CZ" altLang="cs-CZ" sz="2400" dirty="0">
                <a:solidFill>
                  <a:srgbClr val="3A3A3A"/>
                </a:solidFill>
                <a:latin typeface="Times New Roman" panose="02020603050405020304" pitchFamily="18" charset="0"/>
                <a:cs typeface="Times New Roman" panose="02020603050405020304" pitchFamily="18" charset="0"/>
              </a:rPr>
              <a:t>, bakalářská práce, 31. 5. 2022</a:t>
            </a:r>
          </a:p>
          <a:p>
            <a:r>
              <a:rPr lang="cs-CZ" altLang="cs-CZ" sz="2400" dirty="0">
                <a:solidFill>
                  <a:srgbClr val="3A3A3A"/>
                </a:solidFill>
                <a:latin typeface="Times New Roman" panose="02020603050405020304" pitchFamily="18" charset="0"/>
                <a:cs typeface="Times New Roman" panose="02020603050405020304" pitchFamily="18" charset="0"/>
                <a:hlinkClick r:id="rId6"/>
              </a:rPr>
              <a:t>Život jedince poznamenaný rozvodem rodičů</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7" tooltip="Jana Zavřelová, učo 494297"/>
              </a:rPr>
              <a:t>Jana Zavřelová</a:t>
            </a:r>
            <a:r>
              <a:rPr lang="cs-CZ" altLang="cs-CZ" sz="2400" dirty="0">
                <a:solidFill>
                  <a:srgbClr val="3A3A3A"/>
                </a:solidFill>
                <a:latin typeface="Times New Roman" panose="02020603050405020304" pitchFamily="18" charset="0"/>
                <a:cs typeface="Times New Roman" panose="02020603050405020304" pitchFamily="18" charset="0"/>
              </a:rPr>
              <a:t>, bakalářská práce, 30. 5. 2022</a:t>
            </a:r>
          </a:p>
          <a:p>
            <a:r>
              <a:rPr lang="cs-CZ" altLang="cs-CZ" sz="2400" dirty="0">
                <a:solidFill>
                  <a:srgbClr val="3A3A3A"/>
                </a:solidFill>
                <a:latin typeface="Times New Roman" panose="02020603050405020304" pitchFamily="18" charset="0"/>
                <a:cs typeface="Times New Roman" panose="02020603050405020304" pitchFamily="18" charset="0"/>
                <a:hlinkClick r:id="rId8"/>
              </a:rPr>
              <a:t>NZDM jako bezpečný prostor v životě dospívajícího klienta</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9" tooltip="Žaneta Hrabcová, učo 515654"/>
              </a:rPr>
              <a:t>Žaneta Hrabcová</a:t>
            </a:r>
            <a:r>
              <a:rPr lang="cs-CZ" altLang="cs-CZ" sz="2400" dirty="0">
                <a:solidFill>
                  <a:srgbClr val="3A3A3A"/>
                </a:solidFill>
                <a:latin typeface="Times New Roman" panose="02020603050405020304" pitchFamily="18" charset="0"/>
                <a:cs typeface="Times New Roman" panose="02020603050405020304" pitchFamily="18" charset="0"/>
              </a:rPr>
              <a:t>, diplomová práce, 25. 5. 2022</a:t>
            </a:r>
          </a:p>
          <a:p>
            <a:r>
              <a:rPr lang="cs-CZ" altLang="cs-CZ" sz="2400" dirty="0">
                <a:solidFill>
                  <a:srgbClr val="3A3A3A"/>
                </a:solidFill>
                <a:latin typeface="Times New Roman" panose="02020603050405020304" pitchFamily="18" charset="0"/>
                <a:cs typeface="Times New Roman" panose="02020603050405020304" pitchFamily="18" charset="0"/>
                <a:hlinkClick r:id="rId10"/>
              </a:rPr>
              <a:t>Cizinci a jejich zkušenosti se vzděláváním dětí v českých školách</a:t>
            </a:r>
            <a:endParaRPr lang="cs-CZ" altLang="cs-CZ" sz="2400" dirty="0">
              <a:solidFill>
                <a:srgbClr val="3A3A3A"/>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cs-CZ" altLang="cs-CZ" sz="2400" dirty="0">
                <a:solidFill>
                  <a:srgbClr val="3A3A3A"/>
                </a:solidFill>
                <a:latin typeface="Times New Roman" panose="02020603050405020304" pitchFamily="18" charset="0"/>
                <a:cs typeface="Times New Roman" panose="02020603050405020304" pitchFamily="18" charset="0"/>
                <a:hlinkClick r:id="rId11" tooltip="Bc. Almedina Alrawi, učo 465742"/>
              </a:rPr>
              <a:t>Bc. </a:t>
            </a:r>
            <a:r>
              <a:rPr lang="cs-CZ" altLang="cs-CZ" sz="2400" dirty="0" err="1">
                <a:solidFill>
                  <a:srgbClr val="3A3A3A"/>
                </a:solidFill>
                <a:latin typeface="Times New Roman" panose="02020603050405020304" pitchFamily="18" charset="0"/>
                <a:cs typeface="Times New Roman" panose="02020603050405020304" pitchFamily="18" charset="0"/>
                <a:hlinkClick r:id="rId11" tooltip="Bc. Almedina Alrawi, učo 465742"/>
              </a:rPr>
              <a:t>Almedina</a:t>
            </a:r>
            <a:r>
              <a:rPr lang="cs-CZ" altLang="cs-CZ" sz="2400" dirty="0">
                <a:solidFill>
                  <a:srgbClr val="3A3A3A"/>
                </a:solidFill>
                <a:latin typeface="Times New Roman" panose="02020603050405020304" pitchFamily="18" charset="0"/>
                <a:cs typeface="Times New Roman" panose="02020603050405020304" pitchFamily="18" charset="0"/>
                <a:hlinkClick r:id="rId11" tooltip="Bc. Almedina Alrawi, učo 465742"/>
              </a:rPr>
              <a:t> </a:t>
            </a:r>
            <a:r>
              <a:rPr lang="cs-CZ" altLang="cs-CZ" sz="2400" dirty="0" err="1">
                <a:solidFill>
                  <a:srgbClr val="3A3A3A"/>
                </a:solidFill>
                <a:latin typeface="Times New Roman" panose="02020603050405020304" pitchFamily="18" charset="0"/>
                <a:cs typeface="Times New Roman" panose="02020603050405020304" pitchFamily="18" charset="0"/>
                <a:hlinkClick r:id="rId11" tooltip="Bc. Almedina Alrawi, učo 465742"/>
              </a:rPr>
              <a:t>Alrawi</a:t>
            </a:r>
            <a:r>
              <a:rPr lang="cs-CZ" altLang="cs-CZ" sz="2400" dirty="0">
                <a:solidFill>
                  <a:srgbClr val="3A3A3A"/>
                </a:solidFill>
                <a:latin typeface="Times New Roman" panose="02020603050405020304" pitchFamily="18" charset="0"/>
                <a:cs typeface="Times New Roman" panose="02020603050405020304" pitchFamily="18" charset="0"/>
              </a:rPr>
              <a:t>, diplomová práce, 25. 5. 2022</a:t>
            </a:r>
          </a:p>
          <a:p>
            <a:pPr marL="742950" lvl="1" indent="-285750">
              <a:buFont typeface="Arial" panose="020B0604020202020204" pitchFamily="34" charset="0"/>
              <a:buChar char="•"/>
            </a:pPr>
            <a:endParaRPr lang="cs-CZ" altLang="cs-CZ" dirty="0">
              <a:solidFill>
                <a:srgbClr val="3A3A3A"/>
              </a:solidFill>
              <a:latin typeface="Open Sans" panose="020B0606030504020204" pitchFamily="34" charset="0"/>
            </a:endParaRPr>
          </a:p>
          <a:p>
            <a:endParaRPr lang="cs-CZ" alt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3F5E44-4DB2-6E80-7DFD-89D9B2B15B47}"/>
              </a:ext>
            </a:extLst>
          </p:cNvPr>
          <p:cNvSpPr>
            <a:spLocks noGrp="1"/>
          </p:cNvSpPr>
          <p:nvPr>
            <p:ph type="title"/>
          </p:nvPr>
        </p:nvSpPr>
        <p:spPr/>
        <p:txBody>
          <a:bodyPr/>
          <a:lstStyle/>
          <a:p>
            <a:pPr>
              <a:defRPr/>
            </a:pPr>
            <a:endParaRPr lang="cs-CZ"/>
          </a:p>
        </p:txBody>
      </p:sp>
      <p:sp>
        <p:nvSpPr>
          <p:cNvPr id="35843" name="Zástupný obsah 2">
            <a:extLst>
              <a:ext uri="{FF2B5EF4-FFF2-40B4-BE49-F238E27FC236}">
                <a16:creationId xmlns:a16="http://schemas.microsoft.com/office/drawing/2014/main" id="{36398C95-895E-D25C-58DF-75F010DCAA05}"/>
              </a:ext>
            </a:extLst>
          </p:cNvPr>
          <p:cNvSpPr>
            <a:spLocks noGrp="1" noChangeArrowheads="1"/>
          </p:cNvSpPr>
          <p:nvPr>
            <p:ph idx="1"/>
          </p:nvPr>
        </p:nvSpPr>
        <p:spPr>
          <a:xfrm>
            <a:off x="1190172" y="1874838"/>
            <a:ext cx="9935028" cy="4005262"/>
          </a:xfrm>
        </p:spPr>
        <p:txBody>
          <a:bodyPr>
            <a:normAutofit lnSpcReduction="10000"/>
          </a:bodyPr>
          <a:lstStyle/>
          <a:p>
            <a:r>
              <a:rPr lang="cs-CZ" altLang="cs-CZ" sz="2000" dirty="0">
                <a:solidFill>
                  <a:srgbClr val="3A3A3A"/>
                </a:solidFill>
                <a:latin typeface="Open Sans" panose="020B0606030504020204" pitchFamily="34" charset="0"/>
                <a:hlinkClick r:id="rId2"/>
              </a:rPr>
              <a:t>Prostředí domova mládeže jako akcelerátor osobnostního růstu</a:t>
            </a:r>
            <a:endParaRPr lang="cs-CZ" altLang="cs-CZ" sz="2000" dirty="0">
              <a:solidFill>
                <a:srgbClr val="3A3A3A"/>
              </a:solidFill>
              <a:latin typeface="Open Sans" panose="020B0606030504020204" pitchFamily="34" charset="0"/>
            </a:endParaRPr>
          </a:p>
          <a:p>
            <a:pPr marL="742950" lvl="1" indent="-285750">
              <a:buFont typeface="Arial" panose="020B0604020202020204" pitchFamily="34" charset="0"/>
              <a:buChar char="•"/>
            </a:pPr>
            <a:r>
              <a:rPr lang="cs-CZ" altLang="cs-CZ" sz="2000" dirty="0">
                <a:solidFill>
                  <a:srgbClr val="3A3A3A"/>
                </a:solidFill>
                <a:latin typeface="Open Sans" panose="020B0606030504020204" pitchFamily="34" charset="0"/>
                <a:hlinkClick r:id="rId3" tooltip="Monika Špinarová, učo 454936"/>
              </a:rPr>
              <a:t>Monika Špinarová</a:t>
            </a:r>
            <a:r>
              <a:rPr lang="cs-CZ" altLang="cs-CZ" sz="2000" dirty="0">
                <a:solidFill>
                  <a:srgbClr val="3A3A3A"/>
                </a:solidFill>
                <a:latin typeface="Open Sans" panose="020B0606030504020204" pitchFamily="34" charset="0"/>
              </a:rPr>
              <a:t>, bakalářská práce, 4. 6. 2021</a:t>
            </a:r>
          </a:p>
          <a:p>
            <a:r>
              <a:rPr lang="cs-CZ" altLang="cs-CZ" sz="2000" dirty="0">
                <a:solidFill>
                  <a:srgbClr val="3A3A3A"/>
                </a:solidFill>
                <a:latin typeface="Open Sans" panose="020B0606030504020204" pitchFamily="34" charset="0"/>
                <a:hlinkClick r:id="rId4"/>
              </a:rPr>
              <a:t>Role dětského domova ve vysokoškolském studiu</a:t>
            </a:r>
            <a:endParaRPr lang="cs-CZ" altLang="cs-CZ" sz="2000" dirty="0">
              <a:solidFill>
                <a:srgbClr val="3A3A3A"/>
              </a:solidFill>
              <a:latin typeface="Open Sans" panose="020B0606030504020204" pitchFamily="34" charset="0"/>
            </a:endParaRPr>
          </a:p>
          <a:p>
            <a:pPr marL="742950" lvl="1" indent="-285750">
              <a:buFont typeface="Arial" panose="020B0604020202020204" pitchFamily="34" charset="0"/>
              <a:buChar char="•"/>
            </a:pPr>
            <a:r>
              <a:rPr lang="cs-CZ" altLang="cs-CZ" sz="2000" dirty="0">
                <a:solidFill>
                  <a:srgbClr val="3A3A3A"/>
                </a:solidFill>
                <a:latin typeface="Open Sans" panose="020B0606030504020204" pitchFamily="34" charset="0"/>
                <a:hlinkClick r:id="rId5" tooltip="Alena Juhaňáková, DiS., učo 319018"/>
              </a:rPr>
              <a:t>Alena </a:t>
            </a:r>
            <a:r>
              <a:rPr lang="cs-CZ" altLang="cs-CZ" sz="2000" dirty="0" err="1">
                <a:solidFill>
                  <a:srgbClr val="3A3A3A"/>
                </a:solidFill>
                <a:latin typeface="Open Sans" panose="020B0606030504020204" pitchFamily="34" charset="0"/>
                <a:hlinkClick r:id="rId5" tooltip="Alena Juhaňáková, DiS., učo 319018"/>
              </a:rPr>
              <a:t>Juhaňáková</a:t>
            </a:r>
            <a:r>
              <a:rPr lang="cs-CZ" altLang="cs-CZ" sz="2000" dirty="0">
                <a:solidFill>
                  <a:srgbClr val="3A3A3A"/>
                </a:solidFill>
                <a:latin typeface="Open Sans" panose="020B0606030504020204" pitchFamily="34" charset="0"/>
                <a:hlinkClick r:id="rId5" tooltip="Alena Juhaňáková, DiS., učo 319018"/>
              </a:rPr>
              <a:t>, </a:t>
            </a:r>
            <a:r>
              <a:rPr lang="cs-CZ" altLang="cs-CZ" sz="2000" dirty="0" err="1">
                <a:solidFill>
                  <a:srgbClr val="3A3A3A"/>
                </a:solidFill>
                <a:latin typeface="Open Sans" panose="020B0606030504020204" pitchFamily="34" charset="0"/>
                <a:hlinkClick r:id="rId5" tooltip="Alena Juhaňáková, DiS., učo 319018"/>
              </a:rPr>
              <a:t>DiS</a:t>
            </a:r>
            <a:r>
              <a:rPr lang="cs-CZ" altLang="cs-CZ" sz="2000" dirty="0">
                <a:solidFill>
                  <a:srgbClr val="3A3A3A"/>
                </a:solidFill>
                <a:latin typeface="Open Sans" panose="020B0606030504020204" pitchFamily="34" charset="0"/>
                <a:hlinkClick r:id="rId5" tooltip="Alena Juhaňáková, DiS., učo 319018"/>
              </a:rPr>
              <a:t>.</a:t>
            </a:r>
            <a:r>
              <a:rPr lang="cs-CZ" altLang="cs-CZ" sz="2000" dirty="0">
                <a:solidFill>
                  <a:srgbClr val="3A3A3A"/>
                </a:solidFill>
                <a:latin typeface="Open Sans" panose="020B0606030504020204" pitchFamily="34" charset="0"/>
              </a:rPr>
              <a:t>, bakalářská práce, 2. 6. 2021</a:t>
            </a:r>
          </a:p>
          <a:p>
            <a:r>
              <a:rPr lang="cs-CZ" altLang="cs-CZ" sz="2000" dirty="0">
                <a:solidFill>
                  <a:srgbClr val="3A3A3A"/>
                </a:solidFill>
                <a:latin typeface="Open Sans" panose="020B0606030504020204" pitchFamily="34" charset="0"/>
                <a:hlinkClick r:id="rId6"/>
              </a:rPr>
              <a:t>Matky samoživitelky jako pěstounky</a:t>
            </a:r>
            <a:endParaRPr lang="cs-CZ" altLang="cs-CZ" sz="2000" dirty="0">
              <a:solidFill>
                <a:srgbClr val="3A3A3A"/>
              </a:solidFill>
              <a:latin typeface="Open Sans" panose="020B0606030504020204" pitchFamily="34" charset="0"/>
            </a:endParaRPr>
          </a:p>
          <a:p>
            <a:pPr marL="742950" lvl="1" indent="-285750">
              <a:buFont typeface="Arial" panose="020B0604020202020204" pitchFamily="34" charset="0"/>
              <a:buChar char="•"/>
            </a:pPr>
            <a:r>
              <a:rPr lang="cs-CZ" altLang="cs-CZ" sz="2000" dirty="0">
                <a:solidFill>
                  <a:srgbClr val="3A3A3A"/>
                </a:solidFill>
                <a:latin typeface="Open Sans" panose="020B0606030504020204" pitchFamily="34" charset="0"/>
                <a:hlinkClick r:id="rId7" tooltip="Dominika Michnová, učo 481851"/>
              </a:rPr>
              <a:t>Dominika Michnová</a:t>
            </a:r>
            <a:r>
              <a:rPr lang="cs-CZ" altLang="cs-CZ" sz="2000" dirty="0">
                <a:solidFill>
                  <a:srgbClr val="3A3A3A"/>
                </a:solidFill>
                <a:latin typeface="Open Sans" panose="020B0606030504020204" pitchFamily="34" charset="0"/>
              </a:rPr>
              <a:t>, bakalářská práce, 1. 6. 2021</a:t>
            </a:r>
          </a:p>
          <a:p>
            <a:r>
              <a:rPr lang="cs-CZ" altLang="cs-CZ" sz="2000" dirty="0">
                <a:solidFill>
                  <a:srgbClr val="3A3A3A"/>
                </a:solidFill>
                <a:latin typeface="Open Sans" panose="020B0606030504020204" pitchFamily="34" charset="0"/>
                <a:hlinkClick r:id="rId8"/>
              </a:rPr>
              <a:t>Jaké to je být pěstounem</a:t>
            </a:r>
            <a:endParaRPr lang="cs-CZ" altLang="cs-CZ" sz="2000" dirty="0">
              <a:solidFill>
                <a:srgbClr val="3A3A3A"/>
              </a:solidFill>
              <a:latin typeface="Open Sans" panose="020B0606030504020204" pitchFamily="34" charset="0"/>
            </a:endParaRPr>
          </a:p>
          <a:p>
            <a:pPr marL="742950" lvl="1" indent="-285750">
              <a:buFont typeface="Arial" panose="020B0604020202020204" pitchFamily="34" charset="0"/>
              <a:buChar char="•"/>
            </a:pPr>
            <a:r>
              <a:rPr lang="cs-CZ" altLang="cs-CZ" sz="2000" dirty="0">
                <a:solidFill>
                  <a:srgbClr val="3A3A3A"/>
                </a:solidFill>
                <a:latin typeface="Open Sans" panose="020B0606030504020204" pitchFamily="34" charset="0"/>
                <a:hlinkClick r:id="rId9" tooltip="Anna Dalecká, učo 482235"/>
              </a:rPr>
              <a:t>Anna Dalecká</a:t>
            </a:r>
            <a:r>
              <a:rPr lang="cs-CZ" altLang="cs-CZ" sz="2000" dirty="0">
                <a:solidFill>
                  <a:srgbClr val="3A3A3A"/>
                </a:solidFill>
                <a:latin typeface="Open Sans" panose="020B0606030504020204" pitchFamily="34" charset="0"/>
              </a:rPr>
              <a:t>, bakalářská práce, 31. 5. 2021</a:t>
            </a:r>
          </a:p>
          <a:p>
            <a:r>
              <a:rPr lang="cs-CZ" altLang="cs-CZ" sz="2000" dirty="0" err="1">
                <a:solidFill>
                  <a:srgbClr val="3A3A3A"/>
                </a:solidFill>
                <a:latin typeface="Open Sans" panose="020B0606030504020204" pitchFamily="34" charset="0"/>
                <a:hlinkClick r:id="rId10"/>
              </a:rPr>
              <a:t>Cochemská</a:t>
            </a:r>
            <a:r>
              <a:rPr lang="cs-CZ" altLang="cs-CZ" sz="2000" dirty="0">
                <a:solidFill>
                  <a:srgbClr val="3A3A3A"/>
                </a:solidFill>
                <a:latin typeface="Open Sans" panose="020B0606030504020204" pitchFamily="34" charset="0"/>
                <a:hlinkClick r:id="rId10"/>
              </a:rPr>
              <a:t> praxe a její využití pohledem OSPOD </a:t>
            </a:r>
            <a:r>
              <a:rPr lang="cs-CZ" altLang="cs-CZ" sz="2000" dirty="0" err="1">
                <a:solidFill>
                  <a:srgbClr val="3A3A3A"/>
                </a:solidFill>
                <a:latin typeface="Open Sans" panose="020B0606030504020204" pitchFamily="34" charset="0"/>
                <a:hlinkClick r:id="rId10"/>
              </a:rPr>
              <a:t>MěÚ</a:t>
            </a:r>
            <a:r>
              <a:rPr lang="cs-CZ" altLang="cs-CZ" sz="2000" dirty="0">
                <a:solidFill>
                  <a:srgbClr val="3A3A3A"/>
                </a:solidFill>
                <a:latin typeface="Open Sans" panose="020B0606030504020204" pitchFamily="34" charset="0"/>
                <a:hlinkClick r:id="rId10"/>
              </a:rPr>
              <a:t> Kyjov</a:t>
            </a:r>
            <a:endParaRPr lang="cs-CZ" altLang="cs-CZ" sz="2000" dirty="0">
              <a:solidFill>
                <a:srgbClr val="3A3A3A"/>
              </a:solidFill>
              <a:latin typeface="Open Sans" panose="020B0606030504020204" pitchFamily="34" charset="0"/>
            </a:endParaRPr>
          </a:p>
          <a:p>
            <a:pPr marL="742950" lvl="1" indent="-285750">
              <a:buFont typeface="Arial" panose="020B0604020202020204" pitchFamily="34" charset="0"/>
              <a:buChar char="•"/>
            </a:pPr>
            <a:r>
              <a:rPr lang="cs-CZ" altLang="cs-CZ" sz="2000" dirty="0">
                <a:solidFill>
                  <a:srgbClr val="3A3A3A"/>
                </a:solidFill>
                <a:latin typeface="Open Sans" panose="020B0606030504020204" pitchFamily="34" charset="0"/>
                <a:hlinkClick r:id="rId11" tooltip="Bc. Lucie Raisiglová, DiS., učo 448212"/>
              </a:rPr>
              <a:t>Bc. Lucie Raisiglová, </a:t>
            </a:r>
            <a:r>
              <a:rPr lang="cs-CZ" altLang="cs-CZ" sz="2000" dirty="0" err="1">
                <a:solidFill>
                  <a:srgbClr val="3A3A3A"/>
                </a:solidFill>
                <a:latin typeface="Open Sans" panose="020B0606030504020204" pitchFamily="34" charset="0"/>
                <a:hlinkClick r:id="rId11" tooltip="Bc. Lucie Raisiglová, DiS., učo 448212"/>
              </a:rPr>
              <a:t>DiS</a:t>
            </a:r>
            <a:r>
              <a:rPr lang="cs-CZ" altLang="cs-CZ" sz="2000" dirty="0">
                <a:solidFill>
                  <a:srgbClr val="3A3A3A"/>
                </a:solidFill>
                <a:latin typeface="Open Sans" panose="020B0606030504020204" pitchFamily="34" charset="0"/>
                <a:hlinkClick r:id="rId11" tooltip="Bc. Lucie Raisiglová, DiS., učo 448212"/>
              </a:rPr>
              <a:t>.</a:t>
            </a:r>
            <a:r>
              <a:rPr lang="cs-CZ" altLang="cs-CZ" sz="2000" dirty="0">
                <a:solidFill>
                  <a:srgbClr val="3A3A3A"/>
                </a:solidFill>
                <a:latin typeface="Open Sans" panose="020B0606030504020204" pitchFamily="34" charset="0"/>
              </a:rPr>
              <a:t>, diplomová práce, 24. 5. 2021</a:t>
            </a:r>
          </a:p>
          <a:p>
            <a:endParaRPr lang="cs-CZ" alt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BAC4D97-7DE3-41CD-F1A4-AEEF5D85C26F}"/>
              </a:ext>
            </a:extLst>
          </p:cNvPr>
          <p:cNvSpPr>
            <a:spLocks noGrp="1"/>
          </p:cNvSpPr>
          <p:nvPr>
            <p:ph type="title"/>
          </p:nvPr>
        </p:nvSpPr>
        <p:spPr>
          <a:xfrm>
            <a:off x="1066800" y="642594"/>
            <a:ext cx="10058400" cy="1371600"/>
          </a:xfrm>
        </p:spPr>
        <p:txBody>
          <a:bodyPr anchor="ctr">
            <a:normAutofit/>
          </a:bodyPr>
          <a:lstStyle/>
          <a:p>
            <a:pPr>
              <a:defRPr/>
            </a:pPr>
            <a:r>
              <a:rPr lang="cs-CZ" altLang="cs-CZ"/>
              <a:t>Výzkum jako zážitek</a:t>
            </a:r>
          </a:p>
        </p:txBody>
      </p:sp>
      <p:sp>
        <p:nvSpPr>
          <p:cNvPr id="38920" name="Date Placeholder 3">
            <a:extLst>
              <a:ext uri="{FF2B5EF4-FFF2-40B4-BE49-F238E27FC236}">
                <a16:creationId xmlns:a16="http://schemas.microsoft.com/office/drawing/2014/main" id="{78A789C1-EE1A-FF2E-718D-896462A9D230}"/>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38916" name="Rectangle 3">
            <a:extLst>
              <a:ext uri="{FF2B5EF4-FFF2-40B4-BE49-F238E27FC236}">
                <a16:creationId xmlns:a16="http://schemas.microsoft.com/office/drawing/2014/main" id="{2A62C238-51D7-39EE-E9A3-1AD138482683}"/>
              </a:ext>
            </a:extLst>
          </p:cNvPr>
          <p:cNvGraphicFramePr>
            <a:graphicFrameLocks noGrp="1"/>
          </p:cNvGraphicFramePr>
          <p:nvPr>
            <p:ph idx="1"/>
            <p:extLst>
              <p:ext uri="{D42A27DB-BD31-4B8C-83A1-F6EECF244321}">
                <p14:modId xmlns:p14="http://schemas.microsoft.com/office/powerpoint/2010/main" val="1787488699"/>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92613B1-EC69-4676-3101-330A213BD60A}"/>
              </a:ext>
            </a:extLst>
          </p:cNvPr>
          <p:cNvSpPr>
            <a:spLocks noGrp="1" noChangeArrowheads="1"/>
          </p:cNvSpPr>
          <p:nvPr>
            <p:ph type="title"/>
          </p:nvPr>
        </p:nvSpPr>
        <p:spPr/>
        <p:txBody>
          <a:bodyPr/>
          <a:lstStyle/>
          <a:p>
            <a:pPr algn="ctr">
              <a:defRPr/>
            </a:pPr>
            <a:r>
              <a:rPr lang="cs-CZ" altLang="cs-CZ" dirty="0"/>
              <a:t>Sociální práce se neobejde </a:t>
            </a:r>
            <a:br>
              <a:rPr lang="cs-CZ" altLang="cs-CZ" dirty="0"/>
            </a:br>
            <a:r>
              <a:rPr lang="cs-CZ" altLang="cs-CZ" dirty="0"/>
              <a:t>bez výzkumu</a:t>
            </a:r>
          </a:p>
        </p:txBody>
      </p:sp>
      <p:sp>
        <p:nvSpPr>
          <p:cNvPr id="7171" name="Rectangle 3">
            <a:extLst>
              <a:ext uri="{FF2B5EF4-FFF2-40B4-BE49-F238E27FC236}">
                <a16:creationId xmlns:a16="http://schemas.microsoft.com/office/drawing/2014/main" id="{0874BFF9-028D-E783-5E7E-9C2E8C1D2569}"/>
              </a:ext>
            </a:extLst>
          </p:cNvPr>
          <p:cNvSpPr>
            <a:spLocks noGrp="1" noChangeArrowheads="1"/>
          </p:cNvSpPr>
          <p:nvPr>
            <p:ph idx="1"/>
          </p:nvPr>
        </p:nvSpPr>
        <p:spPr/>
        <p:txBody>
          <a:bodyPr/>
          <a:lstStyle/>
          <a:p>
            <a:pPr eaLnBrk="1" hangingPunct="1">
              <a:buFont typeface="Wingdings" panose="05000000000000000000" pitchFamily="2" charset="2"/>
              <a:buNone/>
            </a:pPr>
            <a:endParaRPr lang="cs-CZ" altLang="cs-CZ" sz="3600"/>
          </a:p>
          <a:p>
            <a:pPr eaLnBrk="1" hangingPunct="1">
              <a:buFont typeface="Wingdings" panose="05000000000000000000" pitchFamily="2" charset="2"/>
              <a:buNone/>
            </a:pPr>
            <a:r>
              <a:rPr lang="cs-CZ" altLang="cs-CZ" sz="3600"/>
              <a:t>Výzkum zkvalitňuje praxi</a:t>
            </a:r>
          </a:p>
          <a:p>
            <a:pPr eaLnBrk="1" hangingPunct="1">
              <a:buFont typeface="Wingdings" panose="05000000000000000000" pitchFamily="2" charset="2"/>
              <a:buNone/>
            </a:pPr>
            <a:endParaRPr lang="cs-CZ" altLang="cs-CZ" sz="3600"/>
          </a:p>
          <a:p>
            <a:pPr algn="r" eaLnBrk="1" hangingPunct="1">
              <a:buFont typeface="Wingdings" panose="05000000000000000000" pitchFamily="2" charset="2"/>
              <a:buNone/>
            </a:pPr>
            <a:r>
              <a:rPr lang="cs-CZ" altLang="cs-CZ" sz="3600"/>
              <a:t>Zkoumání praxe prohlubuje a zpřesňuje teorii</a:t>
            </a:r>
          </a:p>
          <a:p>
            <a:pPr eaLnBrk="1" hangingPunct="1">
              <a:buFont typeface="Wingdings" panose="05000000000000000000" pitchFamily="2" charset="2"/>
              <a:buNone/>
            </a:pPr>
            <a:endParaRPr lang="cs-CZ" altLang="cs-CZ" sz="3600"/>
          </a:p>
          <a:p>
            <a:pPr eaLnBrk="1" hangingPunct="1"/>
            <a:endParaRPr lang="cs-CZ" altLang="cs-CZ"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662E1C3-B38E-C75C-E38D-5FEDFBC0BB65}"/>
              </a:ext>
            </a:extLst>
          </p:cNvPr>
          <p:cNvSpPr>
            <a:spLocks noGrp="1"/>
          </p:cNvSpPr>
          <p:nvPr>
            <p:ph type="title"/>
          </p:nvPr>
        </p:nvSpPr>
        <p:spPr/>
        <p:txBody>
          <a:bodyPr/>
          <a:lstStyle/>
          <a:p>
            <a:pPr>
              <a:defRPr/>
            </a:pPr>
            <a:r>
              <a:rPr lang="cs-CZ" altLang="cs-CZ" dirty="0">
                <a:solidFill>
                  <a:srgbClr val="7B9899"/>
                </a:solidFill>
              </a:rPr>
              <a:t>Etika výzkumu</a:t>
            </a:r>
          </a:p>
        </p:txBody>
      </p:sp>
      <p:sp>
        <p:nvSpPr>
          <p:cNvPr id="15363" name="Rectangle 3">
            <a:extLst>
              <a:ext uri="{FF2B5EF4-FFF2-40B4-BE49-F238E27FC236}">
                <a16:creationId xmlns:a16="http://schemas.microsoft.com/office/drawing/2014/main" id="{A72605F1-5032-34F9-F827-5F2AC11D644C}"/>
              </a:ext>
            </a:extLst>
          </p:cNvPr>
          <p:cNvSpPr>
            <a:spLocks noGrp="1"/>
          </p:cNvSpPr>
          <p:nvPr>
            <p:ph idx="1"/>
          </p:nvPr>
        </p:nvSpPr>
        <p:spPr/>
        <p:txBody>
          <a:bodyPr rtlCol="0">
            <a:normAutofit/>
          </a:bodyPr>
          <a:lstStyle/>
          <a:p>
            <a:pPr algn="ctr">
              <a:buNone/>
              <a:defRPr/>
            </a:pPr>
            <a:r>
              <a:rPr lang="cs-CZ" altLang="cs-CZ" sz="2800" dirty="0">
                <a:solidFill>
                  <a:schemeClr val="tx1">
                    <a:lumMod val="65000"/>
                    <a:lumOff val="35000"/>
                  </a:schemeClr>
                </a:solidFill>
              </a:rPr>
              <a:t>Zkoumání reality v oblasti sociální práce vyžaduje vzhledem k cílovým skupinám </a:t>
            </a:r>
          </a:p>
          <a:p>
            <a:pPr algn="ctr">
              <a:buNone/>
              <a:defRPr/>
            </a:pPr>
            <a:r>
              <a:rPr lang="cs-CZ" altLang="cs-CZ" sz="2800" dirty="0">
                <a:solidFill>
                  <a:schemeClr val="tx1">
                    <a:lumMod val="65000"/>
                    <a:lumOff val="35000"/>
                  </a:schemeClr>
                </a:solidFill>
              </a:rPr>
              <a:t>(tedy i k respondentům a informantům) </a:t>
            </a:r>
          </a:p>
          <a:p>
            <a:pPr algn="ctr">
              <a:buNone/>
              <a:defRPr/>
            </a:pPr>
            <a:r>
              <a:rPr lang="cs-CZ" altLang="cs-CZ" sz="2800" dirty="0">
                <a:solidFill>
                  <a:schemeClr val="tx1">
                    <a:lumMod val="65000"/>
                    <a:lumOff val="35000"/>
                  </a:schemeClr>
                </a:solidFill>
              </a:rPr>
              <a:t>citlivý přístup.</a:t>
            </a:r>
          </a:p>
          <a:p>
            <a:pPr algn="ctr">
              <a:buNone/>
              <a:defRPr/>
            </a:pPr>
            <a:endParaRPr lang="cs-CZ" altLang="cs-CZ" sz="2800" dirty="0">
              <a:solidFill>
                <a:schemeClr val="tx1">
                  <a:lumMod val="65000"/>
                  <a:lumOff val="35000"/>
                </a:schemeClr>
              </a:solidFill>
            </a:endParaRPr>
          </a:p>
          <a:p>
            <a:pPr algn="ctr">
              <a:buNone/>
              <a:defRPr/>
            </a:pPr>
            <a:r>
              <a:rPr lang="cs-CZ" altLang="cs-CZ" sz="2800" i="1" dirty="0">
                <a:solidFill>
                  <a:schemeClr val="tx1">
                    <a:lumMod val="65000"/>
                    <a:lumOff val="35000"/>
                  </a:schemeClr>
                </a:solidFill>
              </a:rPr>
              <a:t>Lidé bez přístřeší, lidé ve složitých životních situací, děti a mládež ze sociálně znevýhodněného prostředí, atd.</a:t>
            </a:r>
          </a:p>
          <a:p>
            <a:pPr algn="ctr">
              <a:buNone/>
              <a:defRPr/>
            </a:pPr>
            <a:endParaRPr lang="cs-CZ" altLang="cs-CZ" sz="2800" dirty="0">
              <a:solidFill>
                <a:schemeClr val="tx1">
                  <a:lumMod val="65000"/>
                  <a:lumOff val="35000"/>
                </a:schemeClr>
              </a:solidFill>
            </a:endParaRPr>
          </a:p>
          <a:p>
            <a:pPr>
              <a:defRPr/>
            </a:pPr>
            <a:endParaRPr lang="cs-CZ" altLang="cs-CZ" sz="2800" dirty="0">
              <a:solidFill>
                <a:schemeClr val="tx1">
                  <a:lumMod val="65000"/>
                  <a:lumOff val="3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A19FE1B-8E9C-3957-D341-544BC61FEC0B}"/>
              </a:ext>
            </a:extLst>
          </p:cNvPr>
          <p:cNvSpPr>
            <a:spLocks noGrp="1" noChangeArrowheads="1"/>
          </p:cNvSpPr>
          <p:nvPr>
            <p:ph type="title"/>
          </p:nvPr>
        </p:nvSpPr>
        <p:spPr>
          <a:xfrm>
            <a:off x="1066800" y="642594"/>
            <a:ext cx="10058400" cy="1371600"/>
          </a:xfrm>
        </p:spPr>
        <p:txBody>
          <a:bodyPr anchor="ctr">
            <a:normAutofit/>
          </a:bodyPr>
          <a:lstStyle/>
          <a:p>
            <a:pPr>
              <a:defRPr/>
            </a:pPr>
            <a:r>
              <a:rPr lang="cs-CZ" altLang="cs-CZ"/>
              <a:t>Vybraná témata z oblasti sociální práce</a:t>
            </a:r>
            <a:br>
              <a:rPr lang="cs-CZ" altLang="cs-CZ"/>
            </a:br>
            <a:r>
              <a:rPr lang="cs-CZ" altLang="cs-CZ"/>
              <a:t>Rok 2008</a:t>
            </a:r>
          </a:p>
        </p:txBody>
      </p:sp>
      <p:sp>
        <p:nvSpPr>
          <p:cNvPr id="9229" name="Date Placeholder 3">
            <a:extLst>
              <a:ext uri="{FF2B5EF4-FFF2-40B4-BE49-F238E27FC236}">
                <a16:creationId xmlns:a16="http://schemas.microsoft.com/office/drawing/2014/main" id="{7E86BCCB-F37C-EA98-C58E-A061AD379E3D}"/>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9230" name="Rectangle 3">
            <a:extLst>
              <a:ext uri="{FF2B5EF4-FFF2-40B4-BE49-F238E27FC236}">
                <a16:creationId xmlns:a16="http://schemas.microsoft.com/office/drawing/2014/main" id="{08B1C185-678D-D069-C9E9-BAB1A264F1A0}"/>
              </a:ext>
            </a:extLst>
          </p:cNvPr>
          <p:cNvGraphicFramePr>
            <a:graphicFrameLocks noGrp="1"/>
          </p:cNvGraphicFramePr>
          <p:nvPr>
            <p:ph idx="1"/>
            <p:extLst>
              <p:ext uri="{D42A27DB-BD31-4B8C-83A1-F6EECF244321}">
                <p14:modId xmlns:p14="http://schemas.microsoft.com/office/powerpoint/2010/main" val="897143029"/>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C20D4E2-D2B7-5C10-C05A-633E22E4DF86}"/>
              </a:ext>
            </a:extLst>
          </p:cNvPr>
          <p:cNvSpPr>
            <a:spLocks noGrp="1"/>
          </p:cNvSpPr>
          <p:nvPr>
            <p:ph type="title"/>
          </p:nvPr>
        </p:nvSpPr>
        <p:spPr>
          <a:xfrm>
            <a:off x="1066800" y="642594"/>
            <a:ext cx="10058400" cy="1371600"/>
          </a:xfrm>
        </p:spPr>
        <p:txBody>
          <a:bodyPr anchor="ctr">
            <a:normAutofit/>
          </a:bodyPr>
          <a:lstStyle/>
          <a:p>
            <a:pPr>
              <a:defRPr/>
            </a:pPr>
            <a:r>
              <a:rPr lang="cs-CZ" altLang="cs-CZ"/>
              <a:t>Rok 2009/2010</a:t>
            </a:r>
          </a:p>
        </p:txBody>
      </p:sp>
      <p:sp>
        <p:nvSpPr>
          <p:cNvPr id="17416" name="Date Placeholder 3">
            <a:extLst>
              <a:ext uri="{FF2B5EF4-FFF2-40B4-BE49-F238E27FC236}">
                <a16:creationId xmlns:a16="http://schemas.microsoft.com/office/drawing/2014/main" id="{63875E90-7450-C044-05C9-32C7ED5C9323}"/>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17412" name="Rectangle 3">
            <a:extLst>
              <a:ext uri="{FF2B5EF4-FFF2-40B4-BE49-F238E27FC236}">
                <a16:creationId xmlns:a16="http://schemas.microsoft.com/office/drawing/2014/main" id="{3684E618-199B-B3B9-6088-54464A798CA0}"/>
              </a:ext>
            </a:extLst>
          </p:cNvPr>
          <p:cNvGraphicFramePr>
            <a:graphicFrameLocks noGrp="1"/>
          </p:cNvGraphicFramePr>
          <p:nvPr>
            <p:ph idx="1"/>
            <p:extLst>
              <p:ext uri="{D42A27DB-BD31-4B8C-83A1-F6EECF244321}">
                <p14:modId xmlns:p14="http://schemas.microsoft.com/office/powerpoint/2010/main" val="2242661750"/>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4A43047-7184-03DF-5E24-5DF430CF198A}"/>
              </a:ext>
            </a:extLst>
          </p:cNvPr>
          <p:cNvSpPr>
            <a:spLocks noGrp="1"/>
          </p:cNvSpPr>
          <p:nvPr>
            <p:ph type="title"/>
          </p:nvPr>
        </p:nvSpPr>
        <p:spPr>
          <a:xfrm>
            <a:off x="1066800" y="642594"/>
            <a:ext cx="10058400" cy="1371600"/>
          </a:xfrm>
        </p:spPr>
        <p:txBody>
          <a:bodyPr anchor="ctr">
            <a:normAutofit/>
          </a:bodyPr>
          <a:lstStyle/>
          <a:p>
            <a:pPr>
              <a:defRPr/>
            </a:pPr>
            <a:r>
              <a:rPr lang="cs-CZ" altLang="cs-CZ"/>
              <a:t>Rok 2010</a:t>
            </a:r>
          </a:p>
        </p:txBody>
      </p:sp>
      <p:sp>
        <p:nvSpPr>
          <p:cNvPr id="18440" name="Date Placeholder 3">
            <a:extLst>
              <a:ext uri="{FF2B5EF4-FFF2-40B4-BE49-F238E27FC236}">
                <a16:creationId xmlns:a16="http://schemas.microsoft.com/office/drawing/2014/main" id="{0FB49A1D-DAB3-4E7B-9C93-F3377B4E915D}"/>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18436" name="Rectangle 3">
            <a:extLst>
              <a:ext uri="{FF2B5EF4-FFF2-40B4-BE49-F238E27FC236}">
                <a16:creationId xmlns:a16="http://schemas.microsoft.com/office/drawing/2014/main" id="{F8B758EC-2DAA-C39A-1033-004A6B132C03}"/>
              </a:ext>
            </a:extLst>
          </p:cNvPr>
          <p:cNvGraphicFramePr>
            <a:graphicFrameLocks noGrp="1"/>
          </p:cNvGraphicFramePr>
          <p:nvPr>
            <p:ph idx="1"/>
            <p:extLst>
              <p:ext uri="{D42A27DB-BD31-4B8C-83A1-F6EECF244321}">
                <p14:modId xmlns:p14="http://schemas.microsoft.com/office/powerpoint/2010/main" val="1734672646"/>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65CA1-E987-AD6A-13AE-D7EDA123197F}"/>
              </a:ext>
            </a:extLst>
          </p:cNvPr>
          <p:cNvSpPr>
            <a:spLocks noGrp="1"/>
          </p:cNvSpPr>
          <p:nvPr>
            <p:ph type="title"/>
          </p:nvPr>
        </p:nvSpPr>
        <p:spPr>
          <a:xfrm>
            <a:off x="1066800" y="642594"/>
            <a:ext cx="10058400" cy="1371600"/>
          </a:xfrm>
        </p:spPr>
        <p:txBody>
          <a:bodyPr anchor="ctr">
            <a:normAutofit/>
          </a:bodyPr>
          <a:lstStyle/>
          <a:p>
            <a:pPr>
              <a:defRPr/>
            </a:pPr>
            <a:r>
              <a:rPr lang="cs-CZ" altLang="cs-CZ"/>
              <a:t>ROK 2011</a:t>
            </a:r>
          </a:p>
        </p:txBody>
      </p:sp>
      <p:sp>
        <p:nvSpPr>
          <p:cNvPr id="19465" name="Date Placeholder 3">
            <a:extLst>
              <a:ext uri="{FF2B5EF4-FFF2-40B4-BE49-F238E27FC236}">
                <a16:creationId xmlns:a16="http://schemas.microsoft.com/office/drawing/2014/main" id="{F778947E-6535-2555-ABBB-B4B379C65A58}"/>
              </a:ext>
            </a:extLst>
          </p:cNvPr>
          <p:cNvSpPr>
            <a:spLocks noGrp="1"/>
          </p:cNvSpPr>
          <p:nvPr>
            <p:ph type="dt" sz="half" idx="10"/>
          </p:nvPr>
        </p:nvSpPr>
        <p:spPr>
          <a:xfrm>
            <a:off x="7256794" y="6035040"/>
            <a:ext cx="2893045" cy="365760"/>
          </a:xfrm>
        </p:spPr>
        <p:txBody>
          <a:bodyPr/>
          <a:lstStyle/>
          <a:p>
            <a:pPr rtl="0">
              <a:spcAft>
                <a:spcPts val="600"/>
              </a:spcAft>
            </a:pPr>
            <a:fld id="{C2783BFF-2158-4E0B-955F-F81B2C6829E3}" type="datetime1">
              <a:rPr lang="cs-CZ" smtClean="0"/>
              <a:pPr rtl="0">
                <a:spcAft>
                  <a:spcPts val="600"/>
                </a:spcAft>
              </a:pPr>
              <a:t>16.02.2023</a:t>
            </a:fld>
            <a:endParaRPr lang="en-US"/>
          </a:p>
        </p:txBody>
      </p:sp>
      <p:graphicFrame>
        <p:nvGraphicFramePr>
          <p:cNvPr id="19461" name="Rectangle 3">
            <a:extLst>
              <a:ext uri="{FF2B5EF4-FFF2-40B4-BE49-F238E27FC236}">
                <a16:creationId xmlns:a16="http://schemas.microsoft.com/office/drawing/2014/main" id="{1E3EC39C-EB95-474B-C0B8-E84D8BECCE07}"/>
              </a:ext>
            </a:extLst>
          </p:cNvPr>
          <p:cNvGraphicFramePr>
            <a:graphicFrameLocks noGrp="1"/>
          </p:cNvGraphicFramePr>
          <p:nvPr>
            <p:ph idx="1"/>
            <p:extLst>
              <p:ext uri="{D42A27DB-BD31-4B8C-83A1-F6EECF244321}">
                <p14:modId xmlns:p14="http://schemas.microsoft.com/office/powerpoint/2010/main" val="2857911198"/>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692_TF56410444" id="{D9A60A82-AEBF-45C2-B5DF-1D3D356FACD2}" vid="{829DC7C5-F515-43FD-BAC4-4E2F13367BF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{F98AAC72-F40F-4FD1-9D75-5B8C8B2C1F11}tf56410444_win32</Template>
  <TotalTime>12</TotalTime>
  <Words>2287</Words>
  <Application>Microsoft Office PowerPoint</Application>
  <PresentationFormat>Širokoúhlá obrazovka</PresentationFormat>
  <Paragraphs>298</Paragraphs>
  <Slides>33</Slides>
  <Notes>1</Notes>
  <HiddenSlides>0</HiddenSlides>
  <MMClips>0</MMClips>
  <ScaleCrop>false</ScaleCrop>
  <HeadingPairs>
    <vt:vector size="6" baseType="variant">
      <vt:variant>
        <vt:lpstr>Použitá písma</vt:lpstr>
      </vt:variant>
      <vt:variant>
        <vt:i4>11</vt:i4>
      </vt:variant>
      <vt:variant>
        <vt:lpstr>Motiv</vt:lpstr>
      </vt:variant>
      <vt:variant>
        <vt:i4>1</vt:i4>
      </vt:variant>
      <vt:variant>
        <vt:lpstr>Nadpisy snímků</vt:lpstr>
      </vt:variant>
      <vt:variant>
        <vt:i4>33</vt:i4>
      </vt:variant>
    </vt:vector>
  </HeadingPairs>
  <TitlesOfParts>
    <vt:vector size="45" baseType="lpstr">
      <vt:lpstr>Arial</vt:lpstr>
      <vt:lpstr>Avenir Next LT Pro</vt:lpstr>
      <vt:lpstr>Avenir Next LT Pro Light</vt:lpstr>
      <vt:lpstr>Calibri</vt:lpstr>
      <vt:lpstr>Courier New</vt:lpstr>
      <vt:lpstr>Garamond</vt:lpstr>
      <vt:lpstr>Open Sans</vt:lpstr>
      <vt:lpstr>Times New Roman</vt:lpstr>
      <vt:lpstr>TimesNewRomanPS-ItalicMT</vt:lpstr>
      <vt:lpstr>Wingdings</vt:lpstr>
      <vt:lpstr>Wingdings 2</vt:lpstr>
      <vt:lpstr>SavonVTI</vt:lpstr>
      <vt:lpstr>Title Lorem Ipsum</vt:lpstr>
      <vt:lpstr>Title Lorem Ipsum Dolor</vt:lpstr>
      <vt:lpstr>Výzkumná šetření</vt:lpstr>
      <vt:lpstr>Sociální práce se neobejde  bez výzkumu</vt:lpstr>
      <vt:lpstr>Etika výzkumu</vt:lpstr>
      <vt:lpstr>Vybraná témata z oblasti sociální práce Rok 2008</vt:lpstr>
      <vt:lpstr>Rok 2009/2010</vt:lpstr>
      <vt:lpstr>Rok 2010</vt:lpstr>
      <vt:lpstr>ROK 2011</vt:lpstr>
      <vt:lpstr>ROK 2012</vt:lpstr>
      <vt:lpstr>Rok 2013</vt:lpstr>
      <vt:lpstr>Rok 2013</vt:lpstr>
      <vt:lpstr>Rok 2013  Diplomové práce</vt:lpstr>
      <vt:lpstr>Rok 2013</vt:lpstr>
      <vt:lpstr>Rok 2014</vt:lpstr>
      <vt:lpstr>Rok 2014</vt:lpstr>
      <vt:lpstr>Rok 2015</vt:lpstr>
      <vt:lpstr>Rok 2015</vt:lpstr>
      <vt:lpstr>Rok 2016</vt:lpstr>
      <vt:lpstr>Rok 2016</vt:lpstr>
      <vt:lpstr>Rok 2017</vt:lpstr>
      <vt:lpstr>Rok 2017</vt:lpstr>
      <vt:lpstr>Rok 2018</vt:lpstr>
      <vt:lpstr>Rok 2018</vt:lpstr>
      <vt:lpstr>Rok 2019 - 2020</vt:lpstr>
      <vt:lpstr>Rok 2020 - 2021</vt:lpstr>
      <vt:lpstr>Rok 2020</vt:lpstr>
      <vt:lpstr>Rok 2020</vt:lpstr>
      <vt:lpstr>2021/2022</vt:lpstr>
      <vt:lpstr>Rok 2022</vt:lpstr>
      <vt:lpstr>Prezentace aplikace PowerPoint</vt:lpstr>
      <vt:lpstr>Prezentace aplikace PowerPoint</vt:lpstr>
      <vt:lpstr>Výzkum jako zážitek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Lenka Gulová</dc:creator>
  <cp:lastModifiedBy>Lenka Gulová</cp:lastModifiedBy>
  <cp:revision>1</cp:revision>
  <dcterms:created xsi:type="dcterms:W3CDTF">2023-02-16T20:47:59Z</dcterms:created>
  <dcterms:modified xsi:type="dcterms:W3CDTF">2023-02-16T21:00:46Z</dcterms:modified>
</cp:coreProperties>
</file>