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71" r:id="rId9"/>
    <p:sldId id="269" r:id="rId10"/>
    <p:sldId id="262" r:id="rId11"/>
    <p:sldId id="272" r:id="rId12"/>
    <p:sldId id="273" r:id="rId13"/>
    <p:sldId id="263" r:id="rId14"/>
    <p:sldId id="270" r:id="rId15"/>
    <p:sldId id="27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F7D162-C52E-49CA-974E-3BA77F881E42}" type="doc">
      <dgm:prSet loTypeId="urn:microsoft.com/office/officeart/2018/2/layout/Icon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4D7B0BB-5AF5-4BAA-826E-3296DA6AD15B}">
      <dgm:prSet/>
      <dgm:spPr/>
      <dgm:t>
        <a:bodyPr/>
        <a:lstStyle/>
        <a:p>
          <a:r>
            <a:rPr lang="cs-CZ"/>
            <a:t>Praxe</a:t>
          </a:r>
          <a:endParaRPr lang="en-US"/>
        </a:p>
      </dgm:t>
    </dgm:pt>
    <dgm:pt modelId="{DE494150-956A-435A-9B0B-3241CF2DDAFD}" type="parTrans" cxnId="{DF357E89-0BCA-4407-A85F-F67C2E95CA0B}">
      <dgm:prSet/>
      <dgm:spPr/>
      <dgm:t>
        <a:bodyPr/>
        <a:lstStyle/>
        <a:p>
          <a:endParaRPr lang="en-US"/>
        </a:p>
      </dgm:t>
    </dgm:pt>
    <dgm:pt modelId="{A30187E5-A132-484A-BA91-B36F42E248DD}" type="sibTrans" cxnId="{DF357E89-0BCA-4407-A85F-F67C2E95CA0B}">
      <dgm:prSet/>
      <dgm:spPr/>
      <dgm:t>
        <a:bodyPr/>
        <a:lstStyle/>
        <a:p>
          <a:endParaRPr lang="en-US"/>
        </a:p>
      </dgm:t>
    </dgm:pt>
    <dgm:pt modelId="{96B89200-46A1-4D1F-89F4-E5D5691B3CDC}">
      <dgm:prSet/>
      <dgm:spPr/>
      <dgm:t>
        <a:bodyPr/>
        <a:lstStyle/>
        <a:p>
          <a:r>
            <a:rPr lang="cs-CZ"/>
            <a:t>Realita</a:t>
          </a:r>
          <a:endParaRPr lang="en-US"/>
        </a:p>
      </dgm:t>
    </dgm:pt>
    <dgm:pt modelId="{0F3D8E0B-CC20-4D6E-905D-CB260CAC1AE9}" type="parTrans" cxnId="{FF43A175-C42F-4AB6-A734-9C6C3EAD5F8A}">
      <dgm:prSet/>
      <dgm:spPr/>
      <dgm:t>
        <a:bodyPr/>
        <a:lstStyle/>
        <a:p>
          <a:endParaRPr lang="en-US"/>
        </a:p>
      </dgm:t>
    </dgm:pt>
    <dgm:pt modelId="{D1A2806F-5C6B-4D16-ADDB-CAADF86A773A}" type="sibTrans" cxnId="{FF43A175-C42F-4AB6-A734-9C6C3EAD5F8A}">
      <dgm:prSet/>
      <dgm:spPr/>
      <dgm:t>
        <a:bodyPr/>
        <a:lstStyle/>
        <a:p>
          <a:endParaRPr lang="en-US"/>
        </a:p>
      </dgm:t>
    </dgm:pt>
    <dgm:pt modelId="{E101CDC0-70D8-40D4-B7F1-E6D3F75C5E8A}">
      <dgm:prSet/>
      <dgm:spPr/>
      <dgm:t>
        <a:bodyPr/>
        <a:lstStyle/>
        <a:p>
          <a:r>
            <a:rPr lang="cs-CZ"/>
            <a:t>Historie</a:t>
          </a:r>
          <a:endParaRPr lang="en-US"/>
        </a:p>
      </dgm:t>
    </dgm:pt>
    <dgm:pt modelId="{F2E40BE9-008B-4F58-AD20-4C4FEF14F774}" type="parTrans" cxnId="{5B0718FF-1FCE-4F74-BDAD-701A232AC6AD}">
      <dgm:prSet/>
      <dgm:spPr/>
      <dgm:t>
        <a:bodyPr/>
        <a:lstStyle/>
        <a:p>
          <a:endParaRPr lang="en-US"/>
        </a:p>
      </dgm:t>
    </dgm:pt>
    <dgm:pt modelId="{AECDE0E2-27E3-4453-9A71-32821B93CA40}" type="sibTrans" cxnId="{5B0718FF-1FCE-4F74-BDAD-701A232AC6AD}">
      <dgm:prSet/>
      <dgm:spPr/>
      <dgm:t>
        <a:bodyPr/>
        <a:lstStyle/>
        <a:p>
          <a:endParaRPr lang="en-US"/>
        </a:p>
      </dgm:t>
    </dgm:pt>
    <dgm:pt modelId="{14994A43-6827-467B-B915-7B76D6434F64}">
      <dgm:prSet/>
      <dgm:spPr/>
      <dgm:t>
        <a:bodyPr/>
        <a:lstStyle/>
        <a:p>
          <a:r>
            <a:rPr lang="cs-CZ"/>
            <a:t>Teorie</a:t>
          </a:r>
          <a:endParaRPr lang="en-US"/>
        </a:p>
      </dgm:t>
    </dgm:pt>
    <dgm:pt modelId="{58962DB4-0DD4-4838-8EDA-E1D3F4234C12}" type="parTrans" cxnId="{80B31871-6FF8-4139-8E7D-B695E96CC8CC}">
      <dgm:prSet/>
      <dgm:spPr/>
      <dgm:t>
        <a:bodyPr/>
        <a:lstStyle/>
        <a:p>
          <a:endParaRPr lang="en-US"/>
        </a:p>
      </dgm:t>
    </dgm:pt>
    <dgm:pt modelId="{F4F774A6-31AB-464F-BBA5-5EE6B4F9183E}" type="sibTrans" cxnId="{80B31871-6FF8-4139-8E7D-B695E96CC8CC}">
      <dgm:prSet/>
      <dgm:spPr/>
      <dgm:t>
        <a:bodyPr/>
        <a:lstStyle/>
        <a:p>
          <a:endParaRPr lang="en-US"/>
        </a:p>
      </dgm:t>
    </dgm:pt>
    <dgm:pt modelId="{7D98E91D-421A-42E5-A264-599822A27436}">
      <dgm:prSet/>
      <dgm:spPr/>
      <dgm:t>
        <a:bodyPr/>
        <a:lstStyle/>
        <a:p>
          <a:r>
            <a:rPr lang="cs-CZ" dirty="0"/>
            <a:t>Výzkum</a:t>
          </a:r>
          <a:endParaRPr lang="en-US" dirty="0"/>
        </a:p>
      </dgm:t>
    </dgm:pt>
    <dgm:pt modelId="{5ED2C7A1-B23D-41CA-BCC8-01E8A5E32DFE}" type="parTrans" cxnId="{FB3F7E29-7BFB-44F3-A039-6F4260FCF7FE}">
      <dgm:prSet/>
      <dgm:spPr/>
      <dgm:t>
        <a:bodyPr/>
        <a:lstStyle/>
        <a:p>
          <a:endParaRPr lang="en-US"/>
        </a:p>
      </dgm:t>
    </dgm:pt>
    <dgm:pt modelId="{86818B79-79CC-4ABA-8E9B-EECD69C6BBB1}" type="sibTrans" cxnId="{FB3F7E29-7BFB-44F3-A039-6F4260FCF7FE}">
      <dgm:prSet/>
      <dgm:spPr/>
      <dgm:t>
        <a:bodyPr/>
        <a:lstStyle/>
        <a:p>
          <a:endParaRPr lang="en-US"/>
        </a:p>
      </dgm:t>
    </dgm:pt>
    <dgm:pt modelId="{BAF33568-D04F-4E76-B6F9-9B99A3D7C38A}" type="pres">
      <dgm:prSet presAssocID="{74F7D162-C52E-49CA-974E-3BA77F881E42}" presName="root" presStyleCnt="0">
        <dgm:presLayoutVars>
          <dgm:dir/>
          <dgm:resizeHandles val="exact"/>
        </dgm:presLayoutVars>
      </dgm:prSet>
      <dgm:spPr/>
    </dgm:pt>
    <dgm:pt modelId="{75CA2910-42B9-4CE4-89AA-20258C95BC7A}" type="pres">
      <dgm:prSet presAssocID="{84D7B0BB-5AF5-4BAA-826E-3296DA6AD15B}" presName="compNode" presStyleCnt="0"/>
      <dgm:spPr/>
    </dgm:pt>
    <dgm:pt modelId="{CC542D3E-60BD-4EE3-9365-578B718A09BE}" type="pres">
      <dgm:prSet presAssocID="{84D7B0BB-5AF5-4BAA-826E-3296DA6AD15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ntrolní seznam"/>
        </a:ext>
      </dgm:extLst>
    </dgm:pt>
    <dgm:pt modelId="{9868FE3B-693F-410E-B6FA-B668B83DB780}" type="pres">
      <dgm:prSet presAssocID="{84D7B0BB-5AF5-4BAA-826E-3296DA6AD15B}" presName="spaceRect" presStyleCnt="0"/>
      <dgm:spPr/>
    </dgm:pt>
    <dgm:pt modelId="{393DEE14-B8A9-4D16-8B8C-16EA5019B779}" type="pres">
      <dgm:prSet presAssocID="{84D7B0BB-5AF5-4BAA-826E-3296DA6AD15B}" presName="textRect" presStyleLbl="revTx" presStyleIdx="0" presStyleCnt="5">
        <dgm:presLayoutVars>
          <dgm:chMax val="1"/>
          <dgm:chPref val="1"/>
        </dgm:presLayoutVars>
      </dgm:prSet>
      <dgm:spPr/>
    </dgm:pt>
    <dgm:pt modelId="{48A070F2-BBAE-4860-83D8-C436EA6F1531}" type="pres">
      <dgm:prSet presAssocID="{A30187E5-A132-484A-BA91-B36F42E248DD}" presName="sibTrans" presStyleCnt="0"/>
      <dgm:spPr/>
    </dgm:pt>
    <dgm:pt modelId="{F18A7222-14DD-468A-9100-700C88FC0525}" type="pres">
      <dgm:prSet presAssocID="{96B89200-46A1-4D1F-89F4-E5D5691B3CDC}" presName="compNode" presStyleCnt="0"/>
      <dgm:spPr/>
    </dgm:pt>
    <dgm:pt modelId="{5E2CAE40-08A1-45FA-A033-CEC23035F281}" type="pres">
      <dgm:prSet presAssocID="{96B89200-46A1-4D1F-89F4-E5D5691B3CD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rtual RealityHeadset"/>
        </a:ext>
      </dgm:extLst>
    </dgm:pt>
    <dgm:pt modelId="{1FEC0E4B-EEB6-452E-8E9E-2C3F85AD04DE}" type="pres">
      <dgm:prSet presAssocID="{96B89200-46A1-4D1F-89F4-E5D5691B3CDC}" presName="spaceRect" presStyleCnt="0"/>
      <dgm:spPr/>
    </dgm:pt>
    <dgm:pt modelId="{147CBFAA-5693-462E-B502-80447D1F7417}" type="pres">
      <dgm:prSet presAssocID="{96B89200-46A1-4D1F-89F4-E5D5691B3CDC}" presName="textRect" presStyleLbl="revTx" presStyleIdx="1" presStyleCnt="5">
        <dgm:presLayoutVars>
          <dgm:chMax val="1"/>
          <dgm:chPref val="1"/>
        </dgm:presLayoutVars>
      </dgm:prSet>
      <dgm:spPr/>
    </dgm:pt>
    <dgm:pt modelId="{393F44D3-BB9F-4D79-8165-AFAD5CFB27BC}" type="pres">
      <dgm:prSet presAssocID="{D1A2806F-5C6B-4D16-ADDB-CAADF86A773A}" presName="sibTrans" presStyleCnt="0"/>
      <dgm:spPr/>
    </dgm:pt>
    <dgm:pt modelId="{D1DCF1BE-2040-4CC1-85C5-2ABC7DA35FB6}" type="pres">
      <dgm:prSet presAssocID="{E101CDC0-70D8-40D4-B7F1-E6D3F75C5E8A}" presName="compNode" presStyleCnt="0"/>
      <dgm:spPr/>
    </dgm:pt>
    <dgm:pt modelId="{65E84D60-1019-4E76-8C82-A2B9C976C756}" type="pres">
      <dgm:prSet presAssocID="{E101CDC0-70D8-40D4-B7F1-E6D3F75C5E8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řesýpací hodiny – dokončeno"/>
        </a:ext>
      </dgm:extLst>
    </dgm:pt>
    <dgm:pt modelId="{3B25D5B2-C039-4B6D-A952-B81B906A33D4}" type="pres">
      <dgm:prSet presAssocID="{E101CDC0-70D8-40D4-B7F1-E6D3F75C5E8A}" presName="spaceRect" presStyleCnt="0"/>
      <dgm:spPr/>
    </dgm:pt>
    <dgm:pt modelId="{A70D3E21-F479-4EC1-BD1D-5964C68A8B22}" type="pres">
      <dgm:prSet presAssocID="{E101CDC0-70D8-40D4-B7F1-E6D3F75C5E8A}" presName="textRect" presStyleLbl="revTx" presStyleIdx="2" presStyleCnt="5">
        <dgm:presLayoutVars>
          <dgm:chMax val="1"/>
          <dgm:chPref val="1"/>
        </dgm:presLayoutVars>
      </dgm:prSet>
      <dgm:spPr/>
    </dgm:pt>
    <dgm:pt modelId="{376728DF-51DA-4CCB-83AD-37341F602171}" type="pres">
      <dgm:prSet presAssocID="{AECDE0E2-27E3-4453-9A71-32821B93CA40}" presName="sibTrans" presStyleCnt="0"/>
      <dgm:spPr/>
    </dgm:pt>
    <dgm:pt modelId="{C35C0B5F-C9B3-4817-A40F-0B475C224388}" type="pres">
      <dgm:prSet presAssocID="{14994A43-6827-467B-B915-7B76D6434F64}" presName="compNode" presStyleCnt="0"/>
      <dgm:spPr/>
    </dgm:pt>
    <dgm:pt modelId="{387DA99D-41C6-4C93-B6FE-7E07C0F74417}" type="pres">
      <dgm:prSet presAssocID="{14994A43-6827-467B-B915-7B76D6434F6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259130C-4703-4E31-BF3A-412514EEDC8D}" type="pres">
      <dgm:prSet presAssocID="{14994A43-6827-467B-B915-7B76D6434F64}" presName="spaceRect" presStyleCnt="0"/>
      <dgm:spPr/>
    </dgm:pt>
    <dgm:pt modelId="{3C82F684-F2C3-42CE-8A32-46599F0616C3}" type="pres">
      <dgm:prSet presAssocID="{14994A43-6827-467B-B915-7B76D6434F64}" presName="textRect" presStyleLbl="revTx" presStyleIdx="3" presStyleCnt="5">
        <dgm:presLayoutVars>
          <dgm:chMax val="1"/>
          <dgm:chPref val="1"/>
        </dgm:presLayoutVars>
      </dgm:prSet>
      <dgm:spPr/>
    </dgm:pt>
    <dgm:pt modelId="{8419B4AA-9EE0-4854-8E8B-72393C8B1C4F}" type="pres">
      <dgm:prSet presAssocID="{F4F774A6-31AB-464F-BBA5-5EE6B4F9183E}" presName="sibTrans" presStyleCnt="0"/>
      <dgm:spPr/>
    </dgm:pt>
    <dgm:pt modelId="{763167E5-09EB-4310-A256-DFDFC9F040A6}" type="pres">
      <dgm:prSet presAssocID="{7D98E91D-421A-42E5-A264-599822A27436}" presName="compNode" presStyleCnt="0"/>
      <dgm:spPr/>
    </dgm:pt>
    <dgm:pt modelId="{F5BA62FC-1BDE-4445-B92C-13F080BF0B8E}" type="pres">
      <dgm:prSet presAssocID="{7D98E91D-421A-42E5-A264-599822A2743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ýzkum"/>
        </a:ext>
      </dgm:extLst>
    </dgm:pt>
    <dgm:pt modelId="{9E5B5CC5-C71A-4C75-8CEB-BDDDA23C52C2}" type="pres">
      <dgm:prSet presAssocID="{7D98E91D-421A-42E5-A264-599822A27436}" presName="spaceRect" presStyleCnt="0"/>
      <dgm:spPr/>
    </dgm:pt>
    <dgm:pt modelId="{F6F49F61-D38F-4EF4-B024-7A457C365577}" type="pres">
      <dgm:prSet presAssocID="{7D98E91D-421A-42E5-A264-599822A27436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8DF680F-9C40-42BB-B655-6D02EA7C620F}" type="presOf" srcId="{14994A43-6827-467B-B915-7B76D6434F64}" destId="{3C82F684-F2C3-42CE-8A32-46599F0616C3}" srcOrd="0" destOrd="0" presId="urn:microsoft.com/office/officeart/2018/2/layout/IconLabelList"/>
    <dgm:cxn modelId="{FB3F7E29-7BFB-44F3-A039-6F4260FCF7FE}" srcId="{74F7D162-C52E-49CA-974E-3BA77F881E42}" destId="{7D98E91D-421A-42E5-A264-599822A27436}" srcOrd="4" destOrd="0" parTransId="{5ED2C7A1-B23D-41CA-BCC8-01E8A5E32DFE}" sibTransId="{86818B79-79CC-4ABA-8E9B-EECD69C6BBB1}"/>
    <dgm:cxn modelId="{1DE01034-8A8B-4BEE-8602-0A8596CF24EB}" type="presOf" srcId="{84D7B0BB-5AF5-4BAA-826E-3296DA6AD15B}" destId="{393DEE14-B8A9-4D16-8B8C-16EA5019B779}" srcOrd="0" destOrd="0" presId="urn:microsoft.com/office/officeart/2018/2/layout/IconLabelList"/>
    <dgm:cxn modelId="{80B31871-6FF8-4139-8E7D-B695E96CC8CC}" srcId="{74F7D162-C52E-49CA-974E-3BA77F881E42}" destId="{14994A43-6827-467B-B915-7B76D6434F64}" srcOrd="3" destOrd="0" parTransId="{58962DB4-0DD4-4838-8EDA-E1D3F4234C12}" sibTransId="{F4F774A6-31AB-464F-BBA5-5EE6B4F9183E}"/>
    <dgm:cxn modelId="{677F4772-D8C9-46A1-AE9F-38339BA990BC}" type="presOf" srcId="{74F7D162-C52E-49CA-974E-3BA77F881E42}" destId="{BAF33568-D04F-4E76-B6F9-9B99A3D7C38A}" srcOrd="0" destOrd="0" presId="urn:microsoft.com/office/officeart/2018/2/layout/IconLabelList"/>
    <dgm:cxn modelId="{3E759A73-829E-4AD5-8F99-C1BD6C0CCCAA}" type="presOf" srcId="{E101CDC0-70D8-40D4-B7F1-E6D3F75C5E8A}" destId="{A70D3E21-F479-4EC1-BD1D-5964C68A8B22}" srcOrd="0" destOrd="0" presId="urn:microsoft.com/office/officeart/2018/2/layout/IconLabelList"/>
    <dgm:cxn modelId="{FF43A175-C42F-4AB6-A734-9C6C3EAD5F8A}" srcId="{74F7D162-C52E-49CA-974E-3BA77F881E42}" destId="{96B89200-46A1-4D1F-89F4-E5D5691B3CDC}" srcOrd="1" destOrd="0" parTransId="{0F3D8E0B-CC20-4D6E-905D-CB260CAC1AE9}" sibTransId="{D1A2806F-5C6B-4D16-ADDB-CAADF86A773A}"/>
    <dgm:cxn modelId="{DF357E89-0BCA-4407-A85F-F67C2E95CA0B}" srcId="{74F7D162-C52E-49CA-974E-3BA77F881E42}" destId="{84D7B0BB-5AF5-4BAA-826E-3296DA6AD15B}" srcOrd="0" destOrd="0" parTransId="{DE494150-956A-435A-9B0B-3241CF2DDAFD}" sibTransId="{A30187E5-A132-484A-BA91-B36F42E248DD}"/>
    <dgm:cxn modelId="{BD7616A5-80A7-4143-A81A-1337A429C60E}" type="presOf" srcId="{7D98E91D-421A-42E5-A264-599822A27436}" destId="{F6F49F61-D38F-4EF4-B024-7A457C365577}" srcOrd="0" destOrd="0" presId="urn:microsoft.com/office/officeart/2018/2/layout/IconLabelList"/>
    <dgm:cxn modelId="{E38228EC-3CA1-4CBC-ACC2-D150041715A0}" type="presOf" srcId="{96B89200-46A1-4D1F-89F4-E5D5691B3CDC}" destId="{147CBFAA-5693-462E-B502-80447D1F7417}" srcOrd="0" destOrd="0" presId="urn:microsoft.com/office/officeart/2018/2/layout/IconLabelList"/>
    <dgm:cxn modelId="{5B0718FF-1FCE-4F74-BDAD-701A232AC6AD}" srcId="{74F7D162-C52E-49CA-974E-3BA77F881E42}" destId="{E101CDC0-70D8-40D4-B7F1-E6D3F75C5E8A}" srcOrd="2" destOrd="0" parTransId="{F2E40BE9-008B-4F58-AD20-4C4FEF14F774}" sibTransId="{AECDE0E2-27E3-4453-9A71-32821B93CA40}"/>
    <dgm:cxn modelId="{AFEADD80-E1BB-48F0-B77B-D8A2B252529D}" type="presParOf" srcId="{BAF33568-D04F-4E76-B6F9-9B99A3D7C38A}" destId="{75CA2910-42B9-4CE4-89AA-20258C95BC7A}" srcOrd="0" destOrd="0" presId="urn:microsoft.com/office/officeart/2018/2/layout/IconLabelList"/>
    <dgm:cxn modelId="{05FF9411-7227-4CE0-8C25-915EE00C514C}" type="presParOf" srcId="{75CA2910-42B9-4CE4-89AA-20258C95BC7A}" destId="{CC542D3E-60BD-4EE3-9365-578B718A09BE}" srcOrd="0" destOrd="0" presId="urn:microsoft.com/office/officeart/2018/2/layout/IconLabelList"/>
    <dgm:cxn modelId="{F4A46F08-84D8-4C71-BC44-6F9C1CB756CE}" type="presParOf" srcId="{75CA2910-42B9-4CE4-89AA-20258C95BC7A}" destId="{9868FE3B-693F-410E-B6FA-B668B83DB780}" srcOrd="1" destOrd="0" presId="urn:microsoft.com/office/officeart/2018/2/layout/IconLabelList"/>
    <dgm:cxn modelId="{7E61A59A-8630-4F58-B49B-A32E3A31240E}" type="presParOf" srcId="{75CA2910-42B9-4CE4-89AA-20258C95BC7A}" destId="{393DEE14-B8A9-4D16-8B8C-16EA5019B779}" srcOrd="2" destOrd="0" presId="urn:microsoft.com/office/officeart/2018/2/layout/IconLabelList"/>
    <dgm:cxn modelId="{9E7914D6-07DC-44D0-986D-FC667CE1568B}" type="presParOf" srcId="{BAF33568-D04F-4E76-B6F9-9B99A3D7C38A}" destId="{48A070F2-BBAE-4860-83D8-C436EA6F1531}" srcOrd="1" destOrd="0" presId="urn:microsoft.com/office/officeart/2018/2/layout/IconLabelList"/>
    <dgm:cxn modelId="{2EABDA7B-3183-4CC1-A1C1-64C7FB88750D}" type="presParOf" srcId="{BAF33568-D04F-4E76-B6F9-9B99A3D7C38A}" destId="{F18A7222-14DD-468A-9100-700C88FC0525}" srcOrd="2" destOrd="0" presId="urn:microsoft.com/office/officeart/2018/2/layout/IconLabelList"/>
    <dgm:cxn modelId="{BED3AF81-6FEB-4350-A7EA-9F6FE1E8814D}" type="presParOf" srcId="{F18A7222-14DD-468A-9100-700C88FC0525}" destId="{5E2CAE40-08A1-45FA-A033-CEC23035F281}" srcOrd="0" destOrd="0" presId="urn:microsoft.com/office/officeart/2018/2/layout/IconLabelList"/>
    <dgm:cxn modelId="{0DD17AB8-871F-470A-ACC9-08E2B27A7C49}" type="presParOf" srcId="{F18A7222-14DD-468A-9100-700C88FC0525}" destId="{1FEC0E4B-EEB6-452E-8E9E-2C3F85AD04DE}" srcOrd="1" destOrd="0" presId="urn:microsoft.com/office/officeart/2018/2/layout/IconLabelList"/>
    <dgm:cxn modelId="{E415C882-06CE-445C-B4C2-F74D3465F743}" type="presParOf" srcId="{F18A7222-14DD-468A-9100-700C88FC0525}" destId="{147CBFAA-5693-462E-B502-80447D1F7417}" srcOrd="2" destOrd="0" presId="urn:microsoft.com/office/officeart/2018/2/layout/IconLabelList"/>
    <dgm:cxn modelId="{9CB25163-C6DD-463F-BFC2-54F6726D3D18}" type="presParOf" srcId="{BAF33568-D04F-4E76-B6F9-9B99A3D7C38A}" destId="{393F44D3-BB9F-4D79-8165-AFAD5CFB27BC}" srcOrd="3" destOrd="0" presId="urn:microsoft.com/office/officeart/2018/2/layout/IconLabelList"/>
    <dgm:cxn modelId="{847C0771-57C6-4AFC-BF23-0FF7469C4B24}" type="presParOf" srcId="{BAF33568-D04F-4E76-B6F9-9B99A3D7C38A}" destId="{D1DCF1BE-2040-4CC1-85C5-2ABC7DA35FB6}" srcOrd="4" destOrd="0" presId="urn:microsoft.com/office/officeart/2018/2/layout/IconLabelList"/>
    <dgm:cxn modelId="{21FD1D8C-F3ED-4654-ABD2-6446F4517C71}" type="presParOf" srcId="{D1DCF1BE-2040-4CC1-85C5-2ABC7DA35FB6}" destId="{65E84D60-1019-4E76-8C82-A2B9C976C756}" srcOrd="0" destOrd="0" presId="urn:microsoft.com/office/officeart/2018/2/layout/IconLabelList"/>
    <dgm:cxn modelId="{8CC13181-4A44-4F0A-A005-DA781889A2E8}" type="presParOf" srcId="{D1DCF1BE-2040-4CC1-85C5-2ABC7DA35FB6}" destId="{3B25D5B2-C039-4B6D-A952-B81B906A33D4}" srcOrd="1" destOrd="0" presId="urn:microsoft.com/office/officeart/2018/2/layout/IconLabelList"/>
    <dgm:cxn modelId="{2CBF1BCE-3784-4A00-85A5-C23A9E720719}" type="presParOf" srcId="{D1DCF1BE-2040-4CC1-85C5-2ABC7DA35FB6}" destId="{A70D3E21-F479-4EC1-BD1D-5964C68A8B22}" srcOrd="2" destOrd="0" presId="urn:microsoft.com/office/officeart/2018/2/layout/IconLabelList"/>
    <dgm:cxn modelId="{AF71CD9D-10F5-4405-8D4E-358C1346B6EB}" type="presParOf" srcId="{BAF33568-D04F-4E76-B6F9-9B99A3D7C38A}" destId="{376728DF-51DA-4CCB-83AD-37341F602171}" srcOrd="5" destOrd="0" presId="urn:microsoft.com/office/officeart/2018/2/layout/IconLabelList"/>
    <dgm:cxn modelId="{9AF8F1DC-2A23-4AF6-BCCB-D97E2EEFEAD5}" type="presParOf" srcId="{BAF33568-D04F-4E76-B6F9-9B99A3D7C38A}" destId="{C35C0B5F-C9B3-4817-A40F-0B475C224388}" srcOrd="6" destOrd="0" presId="urn:microsoft.com/office/officeart/2018/2/layout/IconLabelList"/>
    <dgm:cxn modelId="{AA0CFBEE-15DC-40D5-BC2C-668F62EF5AD2}" type="presParOf" srcId="{C35C0B5F-C9B3-4817-A40F-0B475C224388}" destId="{387DA99D-41C6-4C93-B6FE-7E07C0F74417}" srcOrd="0" destOrd="0" presId="urn:microsoft.com/office/officeart/2018/2/layout/IconLabelList"/>
    <dgm:cxn modelId="{A196189B-BFD1-421A-9E9A-8E743A4BB23C}" type="presParOf" srcId="{C35C0B5F-C9B3-4817-A40F-0B475C224388}" destId="{9259130C-4703-4E31-BF3A-412514EEDC8D}" srcOrd="1" destOrd="0" presId="urn:microsoft.com/office/officeart/2018/2/layout/IconLabelList"/>
    <dgm:cxn modelId="{07614033-0FE0-41AE-A350-9AA89A6A5E34}" type="presParOf" srcId="{C35C0B5F-C9B3-4817-A40F-0B475C224388}" destId="{3C82F684-F2C3-42CE-8A32-46599F0616C3}" srcOrd="2" destOrd="0" presId="urn:microsoft.com/office/officeart/2018/2/layout/IconLabelList"/>
    <dgm:cxn modelId="{02F74E48-DDE4-46D2-A0E9-51170D421833}" type="presParOf" srcId="{BAF33568-D04F-4E76-B6F9-9B99A3D7C38A}" destId="{8419B4AA-9EE0-4854-8E8B-72393C8B1C4F}" srcOrd="7" destOrd="0" presId="urn:microsoft.com/office/officeart/2018/2/layout/IconLabelList"/>
    <dgm:cxn modelId="{715752FC-3650-4CDB-838B-9622C9EE62A8}" type="presParOf" srcId="{BAF33568-D04F-4E76-B6F9-9B99A3D7C38A}" destId="{763167E5-09EB-4310-A256-DFDFC9F040A6}" srcOrd="8" destOrd="0" presId="urn:microsoft.com/office/officeart/2018/2/layout/IconLabelList"/>
    <dgm:cxn modelId="{D44FDD1A-8A79-4AEF-BD84-CCDAC63CF28A}" type="presParOf" srcId="{763167E5-09EB-4310-A256-DFDFC9F040A6}" destId="{F5BA62FC-1BDE-4445-B92C-13F080BF0B8E}" srcOrd="0" destOrd="0" presId="urn:microsoft.com/office/officeart/2018/2/layout/IconLabelList"/>
    <dgm:cxn modelId="{CFECBBF7-A1C3-4A9D-B72E-FB68B22316B5}" type="presParOf" srcId="{763167E5-09EB-4310-A256-DFDFC9F040A6}" destId="{9E5B5CC5-C71A-4C75-8CEB-BDDDA23C52C2}" srcOrd="1" destOrd="0" presId="urn:microsoft.com/office/officeart/2018/2/layout/IconLabelList"/>
    <dgm:cxn modelId="{AB593785-F563-44EA-B00B-B73B069FB9B4}" type="presParOf" srcId="{763167E5-09EB-4310-A256-DFDFC9F040A6}" destId="{F6F49F61-D38F-4EF4-B024-7A457C36557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CD8A9D3-D506-40DA-B0AB-AFF9570E0ECF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C0D734D3-891E-45BD-AA94-230AA394C417}">
      <dgm:prSet/>
      <dgm:spPr/>
      <dgm:t>
        <a:bodyPr/>
        <a:lstStyle/>
        <a:p>
          <a:r>
            <a:rPr lang="cs-CZ" i="1"/>
            <a:t>Jaký bude další vývoj sociální práce?</a:t>
          </a:r>
          <a:endParaRPr lang="en-US"/>
        </a:p>
      </dgm:t>
    </dgm:pt>
    <dgm:pt modelId="{D3B430A2-0A9B-4C85-A62B-760B13F9A970}" type="parTrans" cxnId="{C44A3B99-1208-44F5-918D-A8E048D4D2D2}">
      <dgm:prSet/>
      <dgm:spPr/>
      <dgm:t>
        <a:bodyPr/>
        <a:lstStyle/>
        <a:p>
          <a:endParaRPr lang="en-US"/>
        </a:p>
      </dgm:t>
    </dgm:pt>
    <dgm:pt modelId="{E4B9CB27-0A5C-45DC-A394-F301F705C87F}" type="sibTrans" cxnId="{C44A3B99-1208-44F5-918D-A8E048D4D2D2}">
      <dgm:prSet/>
      <dgm:spPr/>
      <dgm:t>
        <a:bodyPr/>
        <a:lstStyle/>
        <a:p>
          <a:endParaRPr lang="en-US"/>
        </a:p>
      </dgm:t>
    </dgm:pt>
    <dgm:pt modelId="{D4538173-ACF9-42B9-9645-9EC0B38ECB52}">
      <dgm:prSet/>
      <dgm:spPr/>
      <dgm:t>
        <a:bodyPr/>
        <a:lstStyle/>
        <a:p>
          <a:r>
            <a:rPr lang="cs-CZ" i="1"/>
            <a:t>Kde vzít finanční prostředky pro potřebné?</a:t>
          </a:r>
          <a:endParaRPr lang="en-US"/>
        </a:p>
      </dgm:t>
    </dgm:pt>
    <dgm:pt modelId="{6ECB3F3E-828F-418E-85F2-A59FAA1052BA}" type="parTrans" cxnId="{C5BD2FC7-1A5F-483B-9E61-CDC233D7731B}">
      <dgm:prSet/>
      <dgm:spPr/>
      <dgm:t>
        <a:bodyPr/>
        <a:lstStyle/>
        <a:p>
          <a:endParaRPr lang="en-US"/>
        </a:p>
      </dgm:t>
    </dgm:pt>
    <dgm:pt modelId="{3EE16F0E-0213-4E73-9F40-43DF5E26BCE0}" type="sibTrans" cxnId="{C5BD2FC7-1A5F-483B-9E61-CDC233D7731B}">
      <dgm:prSet/>
      <dgm:spPr/>
      <dgm:t>
        <a:bodyPr/>
        <a:lstStyle/>
        <a:p>
          <a:endParaRPr lang="en-US"/>
        </a:p>
      </dgm:t>
    </dgm:pt>
    <dgm:pt modelId="{F944D7EC-B863-4EA0-B5BC-78FB13368860}">
      <dgm:prSet/>
      <dgm:spPr/>
      <dgm:t>
        <a:bodyPr/>
        <a:lstStyle/>
        <a:p>
          <a:r>
            <a:rPr lang="cs-CZ" i="1"/>
            <a:t>Kdo jsou ti potřební a nejpotřebnější?</a:t>
          </a:r>
          <a:endParaRPr lang="en-US"/>
        </a:p>
      </dgm:t>
    </dgm:pt>
    <dgm:pt modelId="{BCE5B504-FD58-4966-B3E1-D81F0022081B}" type="parTrans" cxnId="{60D0B9F8-997B-4141-9B5F-C9598F18C9C3}">
      <dgm:prSet/>
      <dgm:spPr/>
      <dgm:t>
        <a:bodyPr/>
        <a:lstStyle/>
        <a:p>
          <a:endParaRPr lang="en-US"/>
        </a:p>
      </dgm:t>
    </dgm:pt>
    <dgm:pt modelId="{4EE35B3B-B157-415A-A752-BF6EFA64A7C7}" type="sibTrans" cxnId="{60D0B9F8-997B-4141-9B5F-C9598F18C9C3}">
      <dgm:prSet/>
      <dgm:spPr/>
      <dgm:t>
        <a:bodyPr/>
        <a:lstStyle/>
        <a:p>
          <a:endParaRPr lang="en-US"/>
        </a:p>
      </dgm:t>
    </dgm:pt>
    <dgm:pt modelId="{ED07EFAE-6FC8-43BA-94BE-42147634BCEC}">
      <dgm:prSet/>
      <dgm:spPr/>
      <dgm:t>
        <a:bodyPr/>
        <a:lstStyle/>
        <a:p>
          <a:r>
            <a:rPr lang="cs-CZ" i="1"/>
            <a:t>Čím vybavit odborníky, kteří pracují v oblasti sociální práce?</a:t>
          </a:r>
          <a:endParaRPr lang="en-US"/>
        </a:p>
      </dgm:t>
    </dgm:pt>
    <dgm:pt modelId="{93E022AB-BA24-418A-B8E9-FEC7BC27A440}" type="parTrans" cxnId="{F6E9C92B-4BC0-4F5F-B700-7A46D73172C5}">
      <dgm:prSet/>
      <dgm:spPr/>
      <dgm:t>
        <a:bodyPr/>
        <a:lstStyle/>
        <a:p>
          <a:endParaRPr lang="en-US"/>
        </a:p>
      </dgm:t>
    </dgm:pt>
    <dgm:pt modelId="{C9CBB028-6E90-4F82-9C9E-D9CB01D1A6CE}" type="sibTrans" cxnId="{F6E9C92B-4BC0-4F5F-B700-7A46D73172C5}">
      <dgm:prSet/>
      <dgm:spPr/>
      <dgm:t>
        <a:bodyPr/>
        <a:lstStyle/>
        <a:p>
          <a:endParaRPr lang="en-US"/>
        </a:p>
      </dgm:t>
    </dgm:pt>
    <dgm:pt modelId="{3CD8CA7F-C652-440E-8A37-3B87AE210CA5}">
      <dgm:prSet/>
      <dgm:spPr/>
      <dgm:t>
        <a:bodyPr/>
        <a:lstStyle/>
        <a:p>
          <a:r>
            <a:rPr lang="cs-CZ" i="1"/>
            <a:t>Jak se vyrovnat s obrovským světovými problémy spojenými s válkami, rasismem, přírodními katastrofami…s chudobou a bídou?</a:t>
          </a:r>
          <a:endParaRPr lang="en-US"/>
        </a:p>
      </dgm:t>
    </dgm:pt>
    <dgm:pt modelId="{1DF65399-2826-489E-99F9-1B11FFB999A6}" type="parTrans" cxnId="{16528CF0-16EF-4122-B8E1-446D03338FA0}">
      <dgm:prSet/>
      <dgm:spPr/>
      <dgm:t>
        <a:bodyPr/>
        <a:lstStyle/>
        <a:p>
          <a:endParaRPr lang="en-US"/>
        </a:p>
      </dgm:t>
    </dgm:pt>
    <dgm:pt modelId="{8A3B21DF-E007-401E-BADF-1CEE5D43D7F6}" type="sibTrans" cxnId="{16528CF0-16EF-4122-B8E1-446D03338FA0}">
      <dgm:prSet/>
      <dgm:spPr/>
      <dgm:t>
        <a:bodyPr/>
        <a:lstStyle/>
        <a:p>
          <a:endParaRPr lang="en-US"/>
        </a:p>
      </dgm:t>
    </dgm:pt>
    <dgm:pt modelId="{768BC865-D026-4D9F-B470-29B1ACCB2D42}">
      <dgm:prSet/>
      <dgm:spPr/>
      <dgm:t>
        <a:bodyPr/>
        <a:lstStyle/>
        <a:p>
          <a:r>
            <a:rPr lang="cs-CZ" i="1"/>
            <a:t>Jak rozvíjet altruismus?</a:t>
          </a:r>
          <a:endParaRPr lang="en-US"/>
        </a:p>
      </dgm:t>
    </dgm:pt>
    <dgm:pt modelId="{EE72C29C-DCCF-4CC4-9C98-F4BBFDE7CCB0}" type="parTrans" cxnId="{82F0F1E8-D759-44E6-B6FF-B936716CE3D0}">
      <dgm:prSet/>
      <dgm:spPr/>
      <dgm:t>
        <a:bodyPr/>
        <a:lstStyle/>
        <a:p>
          <a:endParaRPr lang="en-US"/>
        </a:p>
      </dgm:t>
    </dgm:pt>
    <dgm:pt modelId="{CC46FCEA-E2E6-48EF-A93F-83F568F3C700}" type="sibTrans" cxnId="{82F0F1E8-D759-44E6-B6FF-B936716CE3D0}">
      <dgm:prSet/>
      <dgm:spPr/>
      <dgm:t>
        <a:bodyPr/>
        <a:lstStyle/>
        <a:p>
          <a:endParaRPr lang="en-US"/>
        </a:p>
      </dgm:t>
    </dgm:pt>
    <dgm:pt modelId="{8E167778-EFAE-4313-BA7A-EB0CDDB2691E}">
      <dgm:prSet/>
      <dgm:spPr/>
      <dgm:t>
        <a:bodyPr/>
        <a:lstStyle/>
        <a:p>
          <a:r>
            <a:rPr lang="cs-CZ" i="1"/>
            <a:t>?</a:t>
          </a:r>
          <a:endParaRPr lang="en-US"/>
        </a:p>
      </dgm:t>
    </dgm:pt>
    <dgm:pt modelId="{01BFA0D1-4EF3-4FDD-9B8A-30B2710082F8}" type="parTrans" cxnId="{5FE63A59-6F0F-432E-9209-A968808185EF}">
      <dgm:prSet/>
      <dgm:spPr/>
      <dgm:t>
        <a:bodyPr/>
        <a:lstStyle/>
        <a:p>
          <a:endParaRPr lang="en-US"/>
        </a:p>
      </dgm:t>
    </dgm:pt>
    <dgm:pt modelId="{CD52C3B7-4D6C-4234-B012-0161C35CA982}" type="sibTrans" cxnId="{5FE63A59-6F0F-432E-9209-A968808185EF}">
      <dgm:prSet/>
      <dgm:spPr/>
      <dgm:t>
        <a:bodyPr/>
        <a:lstStyle/>
        <a:p>
          <a:endParaRPr lang="en-US"/>
        </a:p>
      </dgm:t>
    </dgm:pt>
    <dgm:pt modelId="{56A43FBE-AB22-4195-BA47-B9DF7984CC91}" type="pres">
      <dgm:prSet presAssocID="{FCD8A9D3-D506-40DA-B0AB-AFF9570E0ECF}" presName="vert0" presStyleCnt="0">
        <dgm:presLayoutVars>
          <dgm:dir/>
          <dgm:animOne val="branch"/>
          <dgm:animLvl val="lvl"/>
        </dgm:presLayoutVars>
      </dgm:prSet>
      <dgm:spPr/>
    </dgm:pt>
    <dgm:pt modelId="{A44BEB4E-C930-468D-899A-50113BC6D876}" type="pres">
      <dgm:prSet presAssocID="{C0D734D3-891E-45BD-AA94-230AA394C417}" presName="thickLine" presStyleLbl="alignNode1" presStyleIdx="0" presStyleCnt="7"/>
      <dgm:spPr/>
    </dgm:pt>
    <dgm:pt modelId="{0E1145CB-D391-4B53-BCD4-0323056D7937}" type="pres">
      <dgm:prSet presAssocID="{C0D734D3-891E-45BD-AA94-230AA394C417}" presName="horz1" presStyleCnt="0"/>
      <dgm:spPr/>
    </dgm:pt>
    <dgm:pt modelId="{825690F1-7D0B-4DFE-8E98-9CD0D605FE2E}" type="pres">
      <dgm:prSet presAssocID="{C0D734D3-891E-45BD-AA94-230AA394C417}" presName="tx1" presStyleLbl="revTx" presStyleIdx="0" presStyleCnt="7"/>
      <dgm:spPr/>
    </dgm:pt>
    <dgm:pt modelId="{4DAD7F63-6802-446D-B55C-1A93BB40238C}" type="pres">
      <dgm:prSet presAssocID="{C0D734D3-891E-45BD-AA94-230AA394C417}" presName="vert1" presStyleCnt="0"/>
      <dgm:spPr/>
    </dgm:pt>
    <dgm:pt modelId="{4D8880EE-63A9-408D-AE86-D5D7A3219098}" type="pres">
      <dgm:prSet presAssocID="{D4538173-ACF9-42B9-9645-9EC0B38ECB52}" presName="thickLine" presStyleLbl="alignNode1" presStyleIdx="1" presStyleCnt="7"/>
      <dgm:spPr/>
    </dgm:pt>
    <dgm:pt modelId="{B1E3AEFF-8A2D-4DA7-8E91-AD3B2EECE234}" type="pres">
      <dgm:prSet presAssocID="{D4538173-ACF9-42B9-9645-9EC0B38ECB52}" presName="horz1" presStyleCnt="0"/>
      <dgm:spPr/>
    </dgm:pt>
    <dgm:pt modelId="{5346E7F8-43F7-4ED5-A2EA-9F5B7AB3A16B}" type="pres">
      <dgm:prSet presAssocID="{D4538173-ACF9-42B9-9645-9EC0B38ECB52}" presName="tx1" presStyleLbl="revTx" presStyleIdx="1" presStyleCnt="7"/>
      <dgm:spPr/>
    </dgm:pt>
    <dgm:pt modelId="{2AFE1BD5-61E8-403C-8B02-C008DF7F5F6A}" type="pres">
      <dgm:prSet presAssocID="{D4538173-ACF9-42B9-9645-9EC0B38ECB52}" presName="vert1" presStyleCnt="0"/>
      <dgm:spPr/>
    </dgm:pt>
    <dgm:pt modelId="{7FBBC902-8A1D-4675-A6EA-2B18179D0F0F}" type="pres">
      <dgm:prSet presAssocID="{F944D7EC-B863-4EA0-B5BC-78FB13368860}" presName="thickLine" presStyleLbl="alignNode1" presStyleIdx="2" presStyleCnt="7"/>
      <dgm:spPr/>
    </dgm:pt>
    <dgm:pt modelId="{3BF15550-ABB3-4211-9518-FC5CDC33CACC}" type="pres">
      <dgm:prSet presAssocID="{F944D7EC-B863-4EA0-B5BC-78FB13368860}" presName="horz1" presStyleCnt="0"/>
      <dgm:spPr/>
    </dgm:pt>
    <dgm:pt modelId="{DA46F50B-58A3-42D3-85D7-1D819B5C5A55}" type="pres">
      <dgm:prSet presAssocID="{F944D7EC-B863-4EA0-B5BC-78FB13368860}" presName="tx1" presStyleLbl="revTx" presStyleIdx="2" presStyleCnt="7"/>
      <dgm:spPr/>
    </dgm:pt>
    <dgm:pt modelId="{3CADD3E6-6D9D-40D1-AD4E-FBE31E0BF6C0}" type="pres">
      <dgm:prSet presAssocID="{F944D7EC-B863-4EA0-B5BC-78FB13368860}" presName="vert1" presStyleCnt="0"/>
      <dgm:spPr/>
    </dgm:pt>
    <dgm:pt modelId="{03522E5B-48C6-4C86-9F8F-ED1B304B61BA}" type="pres">
      <dgm:prSet presAssocID="{ED07EFAE-6FC8-43BA-94BE-42147634BCEC}" presName="thickLine" presStyleLbl="alignNode1" presStyleIdx="3" presStyleCnt="7"/>
      <dgm:spPr/>
    </dgm:pt>
    <dgm:pt modelId="{A37CFF29-25DA-4580-A8AB-115B463933F3}" type="pres">
      <dgm:prSet presAssocID="{ED07EFAE-6FC8-43BA-94BE-42147634BCEC}" presName="horz1" presStyleCnt="0"/>
      <dgm:spPr/>
    </dgm:pt>
    <dgm:pt modelId="{199C0EAC-0FB5-4D54-897D-09717FA9E070}" type="pres">
      <dgm:prSet presAssocID="{ED07EFAE-6FC8-43BA-94BE-42147634BCEC}" presName="tx1" presStyleLbl="revTx" presStyleIdx="3" presStyleCnt="7"/>
      <dgm:spPr/>
    </dgm:pt>
    <dgm:pt modelId="{1D045D8B-DE4C-4EC8-800B-22BE03698331}" type="pres">
      <dgm:prSet presAssocID="{ED07EFAE-6FC8-43BA-94BE-42147634BCEC}" presName="vert1" presStyleCnt="0"/>
      <dgm:spPr/>
    </dgm:pt>
    <dgm:pt modelId="{74DEEB9E-813A-4F34-A9D9-D968DC7CA2D9}" type="pres">
      <dgm:prSet presAssocID="{3CD8CA7F-C652-440E-8A37-3B87AE210CA5}" presName="thickLine" presStyleLbl="alignNode1" presStyleIdx="4" presStyleCnt="7"/>
      <dgm:spPr/>
    </dgm:pt>
    <dgm:pt modelId="{8DDF64FD-9846-475A-A0B3-C4A93D351B16}" type="pres">
      <dgm:prSet presAssocID="{3CD8CA7F-C652-440E-8A37-3B87AE210CA5}" presName="horz1" presStyleCnt="0"/>
      <dgm:spPr/>
    </dgm:pt>
    <dgm:pt modelId="{968D817A-65FD-42FE-ACFD-093DE758C0B4}" type="pres">
      <dgm:prSet presAssocID="{3CD8CA7F-C652-440E-8A37-3B87AE210CA5}" presName="tx1" presStyleLbl="revTx" presStyleIdx="4" presStyleCnt="7"/>
      <dgm:spPr/>
    </dgm:pt>
    <dgm:pt modelId="{E3AD016D-8803-47C6-8E26-61D3FEE4E46C}" type="pres">
      <dgm:prSet presAssocID="{3CD8CA7F-C652-440E-8A37-3B87AE210CA5}" presName="vert1" presStyleCnt="0"/>
      <dgm:spPr/>
    </dgm:pt>
    <dgm:pt modelId="{6FBB97DE-72A5-4EE9-9484-97BB2EA4CE13}" type="pres">
      <dgm:prSet presAssocID="{768BC865-D026-4D9F-B470-29B1ACCB2D42}" presName="thickLine" presStyleLbl="alignNode1" presStyleIdx="5" presStyleCnt="7"/>
      <dgm:spPr/>
    </dgm:pt>
    <dgm:pt modelId="{91127773-1DAB-4A2A-914E-FF25219601B1}" type="pres">
      <dgm:prSet presAssocID="{768BC865-D026-4D9F-B470-29B1ACCB2D42}" presName="horz1" presStyleCnt="0"/>
      <dgm:spPr/>
    </dgm:pt>
    <dgm:pt modelId="{BD3D96FB-FC7A-40FF-8E48-E1C322F00EA6}" type="pres">
      <dgm:prSet presAssocID="{768BC865-D026-4D9F-B470-29B1ACCB2D42}" presName="tx1" presStyleLbl="revTx" presStyleIdx="5" presStyleCnt="7"/>
      <dgm:spPr/>
    </dgm:pt>
    <dgm:pt modelId="{825895EE-8A92-4B95-8F02-E6641D54A4EB}" type="pres">
      <dgm:prSet presAssocID="{768BC865-D026-4D9F-B470-29B1ACCB2D42}" presName="vert1" presStyleCnt="0"/>
      <dgm:spPr/>
    </dgm:pt>
    <dgm:pt modelId="{DE1948EB-5F8F-4AF5-B46D-DFB3A256BA47}" type="pres">
      <dgm:prSet presAssocID="{8E167778-EFAE-4313-BA7A-EB0CDDB2691E}" presName="thickLine" presStyleLbl="alignNode1" presStyleIdx="6" presStyleCnt="7"/>
      <dgm:spPr/>
    </dgm:pt>
    <dgm:pt modelId="{AABE60C9-8238-42A5-91FD-03FEC6102166}" type="pres">
      <dgm:prSet presAssocID="{8E167778-EFAE-4313-BA7A-EB0CDDB2691E}" presName="horz1" presStyleCnt="0"/>
      <dgm:spPr/>
    </dgm:pt>
    <dgm:pt modelId="{BCFD27EE-E8BB-4EA2-B9C5-AF7FE3076CB2}" type="pres">
      <dgm:prSet presAssocID="{8E167778-EFAE-4313-BA7A-EB0CDDB2691E}" presName="tx1" presStyleLbl="revTx" presStyleIdx="6" presStyleCnt="7"/>
      <dgm:spPr/>
    </dgm:pt>
    <dgm:pt modelId="{FE98A758-50A1-41E4-B9C6-21A4CBCF4592}" type="pres">
      <dgm:prSet presAssocID="{8E167778-EFAE-4313-BA7A-EB0CDDB2691E}" presName="vert1" presStyleCnt="0"/>
      <dgm:spPr/>
    </dgm:pt>
  </dgm:ptLst>
  <dgm:cxnLst>
    <dgm:cxn modelId="{BF88AA28-D041-46F8-A4D3-4D4F1760DC72}" type="presOf" srcId="{FCD8A9D3-D506-40DA-B0AB-AFF9570E0ECF}" destId="{56A43FBE-AB22-4195-BA47-B9DF7984CC91}" srcOrd="0" destOrd="0" presId="urn:microsoft.com/office/officeart/2008/layout/LinedList"/>
    <dgm:cxn modelId="{F6E9C92B-4BC0-4F5F-B700-7A46D73172C5}" srcId="{FCD8A9D3-D506-40DA-B0AB-AFF9570E0ECF}" destId="{ED07EFAE-6FC8-43BA-94BE-42147634BCEC}" srcOrd="3" destOrd="0" parTransId="{93E022AB-BA24-418A-B8E9-FEC7BC27A440}" sibTransId="{C9CBB028-6E90-4F82-9C9E-D9CB01D1A6CE}"/>
    <dgm:cxn modelId="{1761044B-15F3-4E7D-A633-C3CE760B0E0B}" type="presOf" srcId="{3CD8CA7F-C652-440E-8A37-3B87AE210CA5}" destId="{968D817A-65FD-42FE-ACFD-093DE758C0B4}" srcOrd="0" destOrd="0" presId="urn:microsoft.com/office/officeart/2008/layout/LinedList"/>
    <dgm:cxn modelId="{5FE63A59-6F0F-432E-9209-A968808185EF}" srcId="{FCD8A9D3-D506-40DA-B0AB-AFF9570E0ECF}" destId="{8E167778-EFAE-4313-BA7A-EB0CDDB2691E}" srcOrd="6" destOrd="0" parTransId="{01BFA0D1-4EF3-4FDD-9B8A-30B2710082F8}" sibTransId="{CD52C3B7-4D6C-4234-B012-0161C35CA982}"/>
    <dgm:cxn modelId="{C44A3B99-1208-44F5-918D-A8E048D4D2D2}" srcId="{FCD8A9D3-D506-40DA-B0AB-AFF9570E0ECF}" destId="{C0D734D3-891E-45BD-AA94-230AA394C417}" srcOrd="0" destOrd="0" parTransId="{D3B430A2-0A9B-4C85-A62B-760B13F9A970}" sibTransId="{E4B9CB27-0A5C-45DC-A394-F301F705C87F}"/>
    <dgm:cxn modelId="{AA3F7AA2-2F27-4C99-B434-A05359034571}" type="presOf" srcId="{8E167778-EFAE-4313-BA7A-EB0CDDB2691E}" destId="{BCFD27EE-E8BB-4EA2-B9C5-AF7FE3076CB2}" srcOrd="0" destOrd="0" presId="urn:microsoft.com/office/officeart/2008/layout/LinedList"/>
    <dgm:cxn modelId="{FE9583AB-47F1-4B5D-909F-10D1697F1B85}" type="presOf" srcId="{F944D7EC-B863-4EA0-B5BC-78FB13368860}" destId="{DA46F50B-58A3-42D3-85D7-1D819B5C5A55}" srcOrd="0" destOrd="0" presId="urn:microsoft.com/office/officeart/2008/layout/LinedList"/>
    <dgm:cxn modelId="{A480D2B1-C436-4A1A-ABB7-5CF6B6C0B1C7}" type="presOf" srcId="{D4538173-ACF9-42B9-9645-9EC0B38ECB52}" destId="{5346E7F8-43F7-4ED5-A2EA-9F5B7AB3A16B}" srcOrd="0" destOrd="0" presId="urn:microsoft.com/office/officeart/2008/layout/LinedList"/>
    <dgm:cxn modelId="{C5BD2FC7-1A5F-483B-9E61-CDC233D7731B}" srcId="{FCD8A9D3-D506-40DA-B0AB-AFF9570E0ECF}" destId="{D4538173-ACF9-42B9-9645-9EC0B38ECB52}" srcOrd="1" destOrd="0" parTransId="{6ECB3F3E-828F-418E-85F2-A59FAA1052BA}" sibTransId="{3EE16F0E-0213-4E73-9F40-43DF5E26BCE0}"/>
    <dgm:cxn modelId="{116F3ED6-724A-400F-90B8-6FDFFD5D096B}" type="presOf" srcId="{ED07EFAE-6FC8-43BA-94BE-42147634BCEC}" destId="{199C0EAC-0FB5-4D54-897D-09717FA9E070}" srcOrd="0" destOrd="0" presId="urn:microsoft.com/office/officeart/2008/layout/LinedList"/>
    <dgm:cxn modelId="{CA5FCBE2-B762-4D7F-9CCE-53D655115358}" type="presOf" srcId="{C0D734D3-891E-45BD-AA94-230AA394C417}" destId="{825690F1-7D0B-4DFE-8E98-9CD0D605FE2E}" srcOrd="0" destOrd="0" presId="urn:microsoft.com/office/officeart/2008/layout/LinedList"/>
    <dgm:cxn modelId="{D42471E4-1E32-49B6-8DCE-C70DEC7315BE}" type="presOf" srcId="{768BC865-D026-4D9F-B470-29B1ACCB2D42}" destId="{BD3D96FB-FC7A-40FF-8E48-E1C322F00EA6}" srcOrd="0" destOrd="0" presId="urn:microsoft.com/office/officeart/2008/layout/LinedList"/>
    <dgm:cxn modelId="{82F0F1E8-D759-44E6-B6FF-B936716CE3D0}" srcId="{FCD8A9D3-D506-40DA-B0AB-AFF9570E0ECF}" destId="{768BC865-D026-4D9F-B470-29B1ACCB2D42}" srcOrd="5" destOrd="0" parTransId="{EE72C29C-DCCF-4CC4-9C98-F4BBFDE7CCB0}" sibTransId="{CC46FCEA-E2E6-48EF-A93F-83F568F3C700}"/>
    <dgm:cxn modelId="{16528CF0-16EF-4122-B8E1-446D03338FA0}" srcId="{FCD8A9D3-D506-40DA-B0AB-AFF9570E0ECF}" destId="{3CD8CA7F-C652-440E-8A37-3B87AE210CA5}" srcOrd="4" destOrd="0" parTransId="{1DF65399-2826-489E-99F9-1B11FFB999A6}" sibTransId="{8A3B21DF-E007-401E-BADF-1CEE5D43D7F6}"/>
    <dgm:cxn modelId="{60D0B9F8-997B-4141-9B5F-C9598F18C9C3}" srcId="{FCD8A9D3-D506-40DA-B0AB-AFF9570E0ECF}" destId="{F944D7EC-B863-4EA0-B5BC-78FB13368860}" srcOrd="2" destOrd="0" parTransId="{BCE5B504-FD58-4966-B3E1-D81F0022081B}" sibTransId="{4EE35B3B-B157-415A-A752-BF6EFA64A7C7}"/>
    <dgm:cxn modelId="{C1E1E48F-97C8-4D8B-9D4C-1BE7508A8A28}" type="presParOf" srcId="{56A43FBE-AB22-4195-BA47-B9DF7984CC91}" destId="{A44BEB4E-C930-468D-899A-50113BC6D876}" srcOrd="0" destOrd="0" presId="urn:microsoft.com/office/officeart/2008/layout/LinedList"/>
    <dgm:cxn modelId="{305C0E6B-5FE3-439A-B42B-A58CD45F5C78}" type="presParOf" srcId="{56A43FBE-AB22-4195-BA47-B9DF7984CC91}" destId="{0E1145CB-D391-4B53-BCD4-0323056D7937}" srcOrd="1" destOrd="0" presId="urn:microsoft.com/office/officeart/2008/layout/LinedList"/>
    <dgm:cxn modelId="{E73E27F4-04C5-40F9-95D8-FB40E1120B18}" type="presParOf" srcId="{0E1145CB-D391-4B53-BCD4-0323056D7937}" destId="{825690F1-7D0B-4DFE-8E98-9CD0D605FE2E}" srcOrd="0" destOrd="0" presId="urn:microsoft.com/office/officeart/2008/layout/LinedList"/>
    <dgm:cxn modelId="{9E590BDE-85EE-43AE-94E5-2CE371B8A7DA}" type="presParOf" srcId="{0E1145CB-D391-4B53-BCD4-0323056D7937}" destId="{4DAD7F63-6802-446D-B55C-1A93BB40238C}" srcOrd="1" destOrd="0" presId="urn:microsoft.com/office/officeart/2008/layout/LinedList"/>
    <dgm:cxn modelId="{3E3D543A-1606-4346-8D63-3531F54D09BA}" type="presParOf" srcId="{56A43FBE-AB22-4195-BA47-B9DF7984CC91}" destId="{4D8880EE-63A9-408D-AE86-D5D7A3219098}" srcOrd="2" destOrd="0" presId="urn:microsoft.com/office/officeart/2008/layout/LinedList"/>
    <dgm:cxn modelId="{B7A30512-DDA5-4BFA-ABBF-63A27262087C}" type="presParOf" srcId="{56A43FBE-AB22-4195-BA47-B9DF7984CC91}" destId="{B1E3AEFF-8A2D-4DA7-8E91-AD3B2EECE234}" srcOrd="3" destOrd="0" presId="urn:microsoft.com/office/officeart/2008/layout/LinedList"/>
    <dgm:cxn modelId="{27EB4A9F-83F6-4323-832B-7FF04E10E7B6}" type="presParOf" srcId="{B1E3AEFF-8A2D-4DA7-8E91-AD3B2EECE234}" destId="{5346E7F8-43F7-4ED5-A2EA-9F5B7AB3A16B}" srcOrd="0" destOrd="0" presId="urn:microsoft.com/office/officeart/2008/layout/LinedList"/>
    <dgm:cxn modelId="{FA79C98F-F97E-4FD7-B4E7-C185227D7109}" type="presParOf" srcId="{B1E3AEFF-8A2D-4DA7-8E91-AD3B2EECE234}" destId="{2AFE1BD5-61E8-403C-8B02-C008DF7F5F6A}" srcOrd="1" destOrd="0" presId="urn:microsoft.com/office/officeart/2008/layout/LinedList"/>
    <dgm:cxn modelId="{95E67A3F-025C-4DF0-9365-65F5510A4919}" type="presParOf" srcId="{56A43FBE-AB22-4195-BA47-B9DF7984CC91}" destId="{7FBBC902-8A1D-4675-A6EA-2B18179D0F0F}" srcOrd="4" destOrd="0" presId="urn:microsoft.com/office/officeart/2008/layout/LinedList"/>
    <dgm:cxn modelId="{ED49BAB3-C39E-4A17-BB9B-62017C952EE0}" type="presParOf" srcId="{56A43FBE-AB22-4195-BA47-B9DF7984CC91}" destId="{3BF15550-ABB3-4211-9518-FC5CDC33CACC}" srcOrd="5" destOrd="0" presId="urn:microsoft.com/office/officeart/2008/layout/LinedList"/>
    <dgm:cxn modelId="{F29C07E9-4C10-4887-A605-38EA123F9839}" type="presParOf" srcId="{3BF15550-ABB3-4211-9518-FC5CDC33CACC}" destId="{DA46F50B-58A3-42D3-85D7-1D819B5C5A55}" srcOrd="0" destOrd="0" presId="urn:microsoft.com/office/officeart/2008/layout/LinedList"/>
    <dgm:cxn modelId="{052F9682-0CFE-450F-AF92-B8B8C2B3001C}" type="presParOf" srcId="{3BF15550-ABB3-4211-9518-FC5CDC33CACC}" destId="{3CADD3E6-6D9D-40D1-AD4E-FBE31E0BF6C0}" srcOrd="1" destOrd="0" presId="urn:microsoft.com/office/officeart/2008/layout/LinedList"/>
    <dgm:cxn modelId="{30E4707F-BB82-40A7-9C09-D5C36C4BB432}" type="presParOf" srcId="{56A43FBE-AB22-4195-BA47-B9DF7984CC91}" destId="{03522E5B-48C6-4C86-9F8F-ED1B304B61BA}" srcOrd="6" destOrd="0" presId="urn:microsoft.com/office/officeart/2008/layout/LinedList"/>
    <dgm:cxn modelId="{E4206C8F-4C35-494E-BFF2-C3B4CD79D2EC}" type="presParOf" srcId="{56A43FBE-AB22-4195-BA47-B9DF7984CC91}" destId="{A37CFF29-25DA-4580-A8AB-115B463933F3}" srcOrd="7" destOrd="0" presId="urn:microsoft.com/office/officeart/2008/layout/LinedList"/>
    <dgm:cxn modelId="{A3A63E47-D200-489B-B1C6-AC65F4CD2791}" type="presParOf" srcId="{A37CFF29-25DA-4580-A8AB-115B463933F3}" destId="{199C0EAC-0FB5-4D54-897D-09717FA9E070}" srcOrd="0" destOrd="0" presId="urn:microsoft.com/office/officeart/2008/layout/LinedList"/>
    <dgm:cxn modelId="{80B4C736-A897-479D-971C-DEEF9D80A773}" type="presParOf" srcId="{A37CFF29-25DA-4580-A8AB-115B463933F3}" destId="{1D045D8B-DE4C-4EC8-800B-22BE03698331}" srcOrd="1" destOrd="0" presId="urn:microsoft.com/office/officeart/2008/layout/LinedList"/>
    <dgm:cxn modelId="{29F429D6-1D69-4DB5-AF9C-9492F5DEF19C}" type="presParOf" srcId="{56A43FBE-AB22-4195-BA47-B9DF7984CC91}" destId="{74DEEB9E-813A-4F34-A9D9-D968DC7CA2D9}" srcOrd="8" destOrd="0" presId="urn:microsoft.com/office/officeart/2008/layout/LinedList"/>
    <dgm:cxn modelId="{51C1C38C-AFA7-4FD4-8CFB-7EE5355BDF29}" type="presParOf" srcId="{56A43FBE-AB22-4195-BA47-B9DF7984CC91}" destId="{8DDF64FD-9846-475A-A0B3-C4A93D351B16}" srcOrd="9" destOrd="0" presId="urn:microsoft.com/office/officeart/2008/layout/LinedList"/>
    <dgm:cxn modelId="{809A7EE2-CCA2-4B72-98C6-81607B138120}" type="presParOf" srcId="{8DDF64FD-9846-475A-A0B3-C4A93D351B16}" destId="{968D817A-65FD-42FE-ACFD-093DE758C0B4}" srcOrd="0" destOrd="0" presId="urn:microsoft.com/office/officeart/2008/layout/LinedList"/>
    <dgm:cxn modelId="{0219D8EC-2C94-4760-96B4-B47CF52A58A7}" type="presParOf" srcId="{8DDF64FD-9846-475A-A0B3-C4A93D351B16}" destId="{E3AD016D-8803-47C6-8E26-61D3FEE4E46C}" srcOrd="1" destOrd="0" presId="urn:microsoft.com/office/officeart/2008/layout/LinedList"/>
    <dgm:cxn modelId="{146944BF-2ED4-4743-A717-6F874077A9A2}" type="presParOf" srcId="{56A43FBE-AB22-4195-BA47-B9DF7984CC91}" destId="{6FBB97DE-72A5-4EE9-9484-97BB2EA4CE13}" srcOrd="10" destOrd="0" presId="urn:microsoft.com/office/officeart/2008/layout/LinedList"/>
    <dgm:cxn modelId="{A33FD994-03DD-4BE6-A40F-238311B765EB}" type="presParOf" srcId="{56A43FBE-AB22-4195-BA47-B9DF7984CC91}" destId="{91127773-1DAB-4A2A-914E-FF25219601B1}" srcOrd="11" destOrd="0" presId="urn:microsoft.com/office/officeart/2008/layout/LinedList"/>
    <dgm:cxn modelId="{EAD8C30E-0F33-4112-AF26-FCE3930B0C3D}" type="presParOf" srcId="{91127773-1DAB-4A2A-914E-FF25219601B1}" destId="{BD3D96FB-FC7A-40FF-8E48-E1C322F00EA6}" srcOrd="0" destOrd="0" presId="urn:microsoft.com/office/officeart/2008/layout/LinedList"/>
    <dgm:cxn modelId="{580FCADF-41C6-4389-A6E4-D1B521B25698}" type="presParOf" srcId="{91127773-1DAB-4A2A-914E-FF25219601B1}" destId="{825895EE-8A92-4B95-8F02-E6641D54A4EB}" srcOrd="1" destOrd="0" presId="urn:microsoft.com/office/officeart/2008/layout/LinedList"/>
    <dgm:cxn modelId="{2050DE6C-0B90-4317-AD90-1535A7BB4D59}" type="presParOf" srcId="{56A43FBE-AB22-4195-BA47-B9DF7984CC91}" destId="{DE1948EB-5F8F-4AF5-B46D-DFB3A256BA47}" srcOrd="12" destOrd="0" presId="urn:microsoft.com/office/officeart/2008/layout/LinedList"/>
    <dgm:cxn modelId="{AEDC52A6-7D97-48C4-96FB-5BF01A3C97EC}" type="presParOf" srcId="{56A43FBE-AB22-4195-BA47-B9DF7984CC91}" destId="{AABE60C9-8238-42A5-91FD-03FEC6102166}" srcOrd="13" destOrd="0" presId="urn:microsoft.com/office/officeart/2008/layout/LinedList"/>
    <dgm:cxn modelId="{2C2B9C7C-2387-4C1F-A137-CF23AEF04CEE}" type="presParOf" srcId="{AABE60C9-8238-42A5-91FD-03FEC6102166}" destId="{BCFD27EE-E8BB-4EA2-B9C5-AF7FE3076CB2}" srcOrd="0" destOrd="0" presId="urn:microsoft.com/office/officeart/2008/layout/LinedList"/>
    <dgm:cxn modelId="{E2A47409-EF0B-42D6-9E5D-50700246A669}" type="presParOf" srcId="{AABE60C9-8238-42A5-91FD-03FEC6102166}" destId="{FE98A758-50A1-41E4-B9C6-21A4CBCF459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AA2CC30-8E87-43AE-ABA7-B83C290DC21C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5A62773-7FDD-4874-B79C-B9276AB81810}">
      <dgm:prSet/>
      <dgm:spPr/>
      <dgm:t>
        <a:bodyPr/>
        <a:lstStyle/>
        <a:p>
          <a:r>
            <a:rPr lang="cs-CZ" b="1"/>
            <a:t>Terapeutická zahrada jako sociální služba</a:t>
          </a:r>
          <a:endParaRPr lang="en-US"/>
        </a:p>
      </dgm:t>
    </dgm:pt>
    <dgm:pt modelId="{E7F891B8-CBC6-4D9E-95E0-E21647E69BC4}" type="parTrans" cxnId="{9740A706-B198-4E09-B8B1-DEC37DCC5F20}">
      <dgm:prSet/>
      <dgm:spPr/>
      <dgm:t>
        <a:bodyPr/>
        <a:lstStyle/>
        <a:p>
          <a:endParaRPr lang="en-US"/>
        </a:p>
      </dgm:t>
    </dgm:pt>
    <dgm:pt modelId="{2D8BF8DC-5FCE-442B-9439-2D3FEF5FAD85}" type="sibTrans" cxnId="{9740A706-B198-4E09-B8B1-DEC37DCC5F20}">
      <dgm:prSet/>
      <dgm:spPr/>
      <dgm:t>
        <a:bodyPr/>
        <a:lstStyle/>
        <a:p>
          <a:endParaRPr lang="en-US"/>
        </a:p>
      </dgm:t>
    </dgm:pt>
    <dgm:pt modelId="{DB98C38C-E3D8-4CA9-9F26-09F3DC54F9E0}">
      <dgm:prSet/>
      <dgm:spPr/>
      <dgm:t>
        <a:bodyPr/>
        <a:lstStyle/>
        <a:p>
          <a:r>
            <a:rPr lang="cs-CZ" b="1"/>
            <a:t>Mobilní nízkoprahové zařízení</a:t>
          </a:r>
          <a:endParaRPr lang="en-US"/>
        </a:p>
      </dgm:t>
    </dgm:pt>
    <dgm:pt modelId="{EDA167D7-DF3A-4090-B910-C2B7B47F0B37}" type="parTrans" cxnId="{39DAE05A-0B1A-45CC-A4E8-24CC233E36A8}">
      <dgm:prSet/>
      <dgm:spPr/>
      <dgm:t>
        <a:bodyPr/>
        <a:lstStyle/>
        <a:p>
          <a:endParaRPr lang="en-US"/>
        </a:p>
      </dgm:t>
    </dgm:pt>
    <dgm:pt modelId="{55A6A4F7-F8D7-48B0-8DA0-949E61DF9457}" type="sibTrans" cxnId="{39DAE05A-0B1A-45CC-A4E8-24CC233E36A8}">
      <dgm:prSet/>
      <dgm:spPr/>
      <dgm:t>
        <a:bodyPr/>
        <a:lstStyle/>
        <a:p>
          <a:endParaRPr lang="en-US"/>
        </a:p>
      </dgm:t>
    </dgm:pt>
    <dgm:pt modelId="{48CE7459-CC59-4B13-8315-44B0AF6058CF}">
      <dgm:prSet/>
      <dgm:spPr/>
      <dgm:t>
        <a:bodyPr/>
        <a:lstStyle/>
        <a:p>
          <a:r>
            <a:rPr lang="cs-CZ" b="1"/>
            <a:t>Aktivizační pracovník v domově pro seniory</a:t>
          </a:r>
          <a:endParaRPr lang="en-US"/>
        </a:p>
      </dgm:t>
    </dgm:pt>
    <dgm:pt modelId="{5D57895D-84C4-4A6C-8A17-A5E3863A54F4}" type="parTrans" cxnId="{30E5BB5E-47F0-47A5-9582-B1AB375FDA81}">
      <dgm:prSet/>
      <dgm:spPr/>
      <dgm:t>
        <a:bodyPr/>
        <a:lstStyle/>
        <a:p>
          <a:endParaRPr lang="en-US"/>
        </a:p>
      </dgm:t>
    </dgm:pt>
    <dgm:pt modelId="{4463EF36-E5F0-4611-9867-755E2650F633}" type="sibTrans" cxnId="{30E5BB5E-47F0-47A5-9582-B1AB375FDA81}">
      <dgm:prSet/>
      <dgm:spPr/>
      <dgm:t>
        <a:bodyPr/>
        <a:lstStyle/>
        <a:p>
          <a:endParaRPr lang="en-US"/>
        </a:p>
      </dgm:t>
    </dgm:pt>
    <dgm:pt modelId="{7783B24A-8F56-4298-AE56-6511A865F1C9}">
      <dgm:prSet/>
      <dgm:spPr/>
      <dgm:t>
        <a:bodyPr/>
        <a:lstStyle/>
        <a:p>
          <a:r>
            <a:rPr lang="cs-CZ" b="1"/>
            <a:t>Aplikace inovativního přístupu v řešení konfliktních porozvodových situací – program Dítě v centru</a:t>
          </a:r>
          <a:endParaRPr lang="en-US"/>
        </a:p>
      </dgm:t>
    </dgm:pt>
    <dgm:pt modelId="{D6381925-93E1-4354-9A2A-4BAC33509FFE}" type="parTrans" cxnId="{B5D6CBC6-2D4B-4BC4-A37D-7ED0BD8ED2C4}">
      <dgm:prSet/>
      <dgm:spPr/>
      <dgm:t>
        <a:bodyPr/>
        <a:lstStyle/>
        <a:p>
          <a:endParaRPr lang="en-US"/>
        </a:p>
      </dgm:t>
    </dgm:pt>
    <dgm:pt modelId="{9F3622B6-BDFD-4700-B392-4787BA0A20F5}" type="sibTrans" cxnId="{B5D6CBC6-2D4B-4BC4-A37D-7ED0BD8ED2C4}">
      <dgm:prSet/>
      <dgm:spPr/>
      <dgm:t>
        <a:bodyPr/>
        <a:lstStyle/>
        <a:p>
          <a:endParaRPr lang="en-US"/>
        </a:p>
      </dgm:t>
    </dgm:pt>
    <dgm:pt modelId="{E4C9C488-7F9C-40F1-97F2-B4DCE09E37EE}">
      <dgm:prSet/>
      <dgm:spPr/>
      <dgm:t>
        <a:bodyPr/>
        <a:lstStyle/>
        <a:p>
          <a:r>
            <a:rPr lang="cs-CZ" b="1"/>
            <a:t>Sdružení pěstounských rodin</a:t>
          </a:r>
          <a:endParaRPr lang="en-US"/>
        </a:p>
      </dgm:t>
    </dgm:pt>
    <dgm:pt modelId="{DFCC5E92-FB65-4CD1-9FAD-4A0F5E77E5FF}" type="parTrans" cxnId="{D46341DC-D136-4E66-AA2E-A8A006828A78}">
      <dgm:prSet/>
      <dgm:spPr/>
      <dgm:t>
        <a:bodyPr/>
        <a:lstStyle/>
        <a:p>
          <a:endParaRPr lang="en-US"/>
        </a:p>
      </dgm:t>
    </dgm:pt>
    <dgm:pt modelId="{F8302148-04D7-4F6C-86CE-AFF97B903420}" type="sibTrans" cxnId="{D46341DC-D136-4E66-AA2E-A8A006828A78}">
      <dgm:prSet/>
      <dgm:spPr/>
      <dgm:t>
        <a:bodyPr/>
        <a:lstStyle/>
        <a:p>
          <a:endParaRPr lang="en-US"/>
        </a:p>
      </dgm:t>
    </dgm:pt>
    <dgm:pt modelId="{37EBFFA3-7EA5-42E8-8D4B-D4B4D4614AE7}">
      <dgm:prSet/>
      <dgm:spPr/>
      <dgm:t>
        <a:bodyPr/>
        <a:lstStyle/>
        <a:p>
          <a:r>
            <a:rPr lang="cs-CZ" b="1"/>
            <a:t>Kurátor pro dospělé</a:t>
          </a:r>
          <a:endParaRPr lang="en-US"/>
        </a:p>
      </dgm:t>
    </dgm:pt>
    <dgm:pt modelId="{2E2C428F-3DC7-4E12-B682-F230A43B6070}" type="parTrans" cxnId="{91A2288A-5E98-4876-8558-263B4F0E2712}">
      <dgm:prSet/>
      <dgm:spPr/>
      <dgm:t>
        <a:bodyPr/>
        <a:lstStyle/>
        <a:p>
          <a:endParaRPr lang="en-US"/>
        </a:p>
      </dgm:t>
    </dgm:pt>
    <dgm:pt modelId="{9421BE2F-8758-48B4-BB41-F6B083E736AC}" type="sibTrans" cxnId="{91A2288A-5E98-4876-8558-263B4F0E2712}">
      <dgm:prSet/>
      <dgm:spPr/>
      <dgm:t>
        <a:bodyPr/>
        <a:lstStyle/>
        <a:p>
          <a:endParaRPr lang="en-US"/>
        </a:p>
      </dgm:t>
    </dgm:pt>
    <dgm:pt modelId="{AB4AB1F0-52EE-4BC4-9C12-BA1BDC6E4F46}">
      <dgm:prSet/>
      <dgm:spPr/>
      <dgm:t>
        <a:bodyPr/>
        <a:lstStyle/>
        <a:p>
          <a:r>
            <a:rPr lang="cs-CZ" b="1"/>
            <a:t>Azylový dům pro muže</a:t>
          </a:r>
          <a:endParaRPr lang="en-US"/>
        </a:p>
      </dgm:t>
    </dgm:pt>
    <dgm:pt modelId="{057AEB97-400E-4382-8261-123CCCDFD416}" type="parTrans" cxnId="{AAD9D6A4-3CDB-48AF-B7AA-BC0DAB619F9A}">
      <dgm:prSet/>
      <dgm:spPr/>
      <dgm:t>
        <a:bodyPr/>
        <a:lstStyle/>
        <a:p>
          <a:endParaRPr lang="en-US"/>
        </a:p>
      </dgm:t>
    </dgm:pt>
    <dgm:pt modelId="{8952052F-9A48-4A44-AD3B-BBB6F432E21A}" type="sibTrans" cxnId="{AAD9D6A4-3CDB-48AF-B7AA-BC0DAB619F9A}">
      <dgm:prSet/>
      <dgm:spPr/>
      <dgm:t>
        <a:bodyPr/>
        <a:lstStyle/>
        <a:p>
          <a:endParaRPr lang="en-US"/>
        </a:p>
      </dgm:t>
    </dgm:pt>
    <dgm:pt modelId="{59CC0F85-6D34-4025-ACF0-280F9B753989}">
      <dgm:prSet/>
      <dgm:spPr/>
      <dgm:t>
        <a:bodyPr/>
        <a:lstStyle/>
        <a:p>
          <a:r>
            <a:rPr lang="cs-CZ" b="1"/>
            <a:t>Azylový dům s utajenou adresou</a:t>
          </a:r>
          <a:endParaRPr lang="en-US"/>
        </a:p>
      </dgm:t>
    </dgm:pt>
    <dgm:pt modelId="{290F3485-0C29-43C0-9B79-B8C5868B7B91}" type="parTrans" cxnId="{36293AC0-954C-4BBE-A8C9-FCE62777487C}">
      <dgm:prSet/>
      <dgm:spPr/>
      <dgm:t>
        <a:bodyPr/>
        <a:lstStyle/>
        <a:p>
          <a:endParaRPr lang="en-US"/>
        </a:p>
      </dgm:t>
    </dgm:pt>
    <dgm:pt modelId="{0AE3F706-8E00-41B4-B10F-79F8EEE822FE}" type="sibTrans" cxnId="{36293AC0-954C-4BBE-A8C9-FCE62777487C}">
      <dgm:prSet/>
      <dgm:spPr/>
      <dgm:t>
        <a:bodyPr/>
        <a:lstStyle/>
        <a:p>
          <a:endParaRPr lang="en-US"/>
        </a:p>
      </dgm:t>
    </dgm:pt>
    <dgm:pt modelId="{19D9AF1D-C7B9-4D27-8453-4CA01FAAD004}">
      <dgm:prSet/>
      <dgm:spPr/>
      <dgm:t>
        <a:bodyPr/>
        <a:lstStyle/>
        <a:p>
          <a:r>
            <a:rPr lang="cs-CZ" b="1"/>
            <a:t>Azylový dům pro matky s dětmi</a:t>
          </a:r>
          <a:endParaRPr lang="en-US"/>
        </a:p>
      </dgm:t>
    </dgm:pt>
    <dgm:pt modelId="{C4F92912-F104-448A-8831-24FDDF5792B0}" type="parTrans" cxnId="{B3EAD985-D009-488C-9CBC-8226C35711D2}">
      <dgm:prSet/>
      <dgm:spPr/>
      <dgm:t>
        <a:bodyPr/>
        <a:lstStyle/>
        <a:p>
          <a:endParaRPr lang="en-US"/>
        </a:p>
      </dgm:t>
    </dgm:pt>
    <dgm:pt modelId="{913224E0-1A7C-4D14-9DE0-89FC1690C8E5}" type="sibTrans" cxnId="{B3EAD985-D009-488C-9CBC-8226C35711D2}">
      <dgm:prSet/>
      <dgm:spPr/>
      <dgm:t>
        <a:bodyPr/>
        <a:lstStyle/>
        <a:p>
          <a:endParaRPr lang="en-US"/>
        </a:p>
      </dgm:t>
    </dgm:pt>
    <dgm:pt modelId="{023074A7-AF2D-405C-8B42-46FE04D012AB}">
      <dgm:prSet/>
      <dgm:spPr/>
      <dgm:t>
        <a:bodyPr/>
        <a:lstStyle/>
        <a:p>
          <a:r>
            <a:rPr lang="cs-CZ" b="1"/>
            <a:t>Odbor sociální politiky JMK</a:t>
          </a:r>
          <a:endParaRPr lang="en-US"/>
        </a:p>
      </dgm:t>
    </dgm:pt>
    <dgm:pt modelId="{3B2D1006-2C6A-4829-8AAF-2360F1461797}" type="parTrans" cxnId="{C1954259-D0BB-48B9-B52C-00A10C6A9E64}">
      <dgm:prSet/>
      <dgm:spPr/>
      <dgm:t>
        <a:bodyPr/>
        <a:lstStyle/>
        <a:p>
          <a:endParaRPr lang="en-US"/>
        </a:p>
      </dgm:t>
    </dgm:pt>
    <dgm:pt modelId="{7E0973FB-C12D-4429-B16A-26A4273DF01B}" type="sibTrans" cxnId="{C1954259-D0BB-48B9-B52C-00A10C6A9E64}">
      <dgm:prSet/>
      <dgm:spPr/>
      <dgm:t>
        <a:bodyPr/>
        <a:lstStyle/>
        <a:p>
          <a:endParaRPr lang="en-US"/>
        </a:p>
      </dgm:t>
    </dgm:pt>
    <dgm:pt modelId="{0C1D2D8C-DD0D-4D64-A5EB-4CC897D6CB1F}">
      <dgm:prSet/>
      <dgm:spPr/>
      <dgm:t>
        <a:bodyPr/>
        <a:lstStyle/>
        <a:p>
          <a:r>
            <a:rPr lang="cs-CZ" b="1"/>
            <a:t>Streetworker</a:t>
          </a:r>
          <a:endParaRPr lang="en-US"/>
        </a:p>
      </dgm:t>
    </dgm:pt>
    <dgm:pt modelId="{29932116-8712-4B99-A2AE-1DC62F8842DE}" type="parTrans" cxnId="{4AD4B1B4-9235-433B-B689-A70EEC50A584}">
      <dgm:prSet/>
      <dgm:spPr/>
      <dgm:t>
        <a:bodyPr/>
        <a:lstStyle/>
        <a:p>
          <a:endParaRPr lang="en-US"/>
        </a:p>
      </dgm:t>
    </dgm:pt>
    <dgm:pt modelId="{E548A6B3-E4CA-41E0-B323-1AA0117A9575}" type="sibTrans" cxnId="{4AD4B1B4-9235-433B-B689-A70EEC50A584}">
      <dgm:prSet/>
      <dgm:spPr/>
      <dgm:t>
        <a:bodyPr/>
        <a:lstStyle/>
        <a:p>
          <a:endParaRPr lang="en-US"/>
        </a:p>
      </dgm:t>
    </dgm:pt>
    <dgm:pt modelId="{056A0E13-A7B5-4B01-974F-292B6D5C3AC0}">
      <dgm:prSet/>
      <dgm:spPr/>
      <dgm:t>
        <a:bodyPr/>
        <a:lstStyle/>
        <a:p>
          <a:r>
            <a:rPr lang="cs-CZ" b="1"/>
            <a:t>Odlehčovací služby</a:t>
          </a:r>
          <a:endParaRPr lang="en-US"/>
        </a:p>
      </dgm:t>
    </dgm:pt>
    <dgm:pt modelId="{F4D0FD93-3D32-4C8A-9E5A-A6C216D474B5}" type="parTrans" cxnId="{F0677BA9-7669-4FC8-95AC-6B1C97FE83BB}">
      <dgm:prSet/>
      <dgm:spPr/>
      <dgm:t>
        <a:bodyPr/>
        <a:lstStyle/>
        <a:p>
          <a:endParaRPr lang="en-US"/>
        </a:p>
      </dgm:t>
    </dgm:pt>
    <dgm:pt modelId="{1410AB6A-8544-477C-B5CB-89683C8F8CDC}" type="sibTrans" cxnId="{F0677BA9-7669-4FC8-95AC-6B1C97FE83BB}">
      <dgm:prSet/>
      <dgm:spPr/>
      <dgm:t>
        <a:bodyPr/>
        <a:lstStyle/>
        <a:p>
          <a:endParaRPr lang="en-US"/>
        </a:p>
      </dgm:t>
    </dgm:pt>
    <dgm:pt modelId="{6616932B-CF94-414D-A683-101B8671F18D}">
      <dgm:prSet/>
      <dgm:spPr/>
      <dgm:t>
        <a:bodyPr/>
        <a:lstStyle/>
        <a:p>
          <a:r>
            <a:rPr lang="cs-CZ" b="1"/>
            <a:t>…</a:t>
          </a:r>
          <a:endParaRPr lang="en-US"/>
        </a:p>
      </dgm:t>
    </dgm:pt>
    <dgm:pt modelId="{537371A9-F480-4AD1-96AF-6EFA31FC495C}" type="parTrans" cxnId="{CE9D3059-5801-4435-A559-227CCA277F6E}">
      <dgm:prSet/>
      <dgm:spPr/>
      <dgm:t>
        <a:bodyPr/>
        <a:lstStyle/>
        <a:p>
          <a:endParaRPr lang="en-US"/>
        </a:p>
      </dgm:t>
    </dgm:pt>
    <dgm:pt modelId="{93E4C73C-4459-4B2E-8D7A-C83F8C8EF8F2}" type="sibTrans" cxnId="{CE9D3059-5801-4435-A559-227CCA277F6E}">
      <dgm:prSet/>
      <dgm:spPr/>
      <dgm:t>
        <a:bodyPr/>
        <a:lstStyle/>
        <a:p>
          <a:endParaRPr lang="en-US"/>
        </a:p>
      </dgm:t>
    </dgm:pt>
    <dgm:pt modelId="{C4DB7267-BA39-43AA-A061-F1C5D399CD64}" type="pres">
      <dgm:prSet presAssocID="{6AA2CC30-8E87-43AE-ABA7-B83C290DC21C}" presName="diagram" presStyleCnt="0">
        <dgm:presLayoutVars>
          <dgm:dir/>
          <dgm:resizeHandles val="exact"/>
        </dgm:presLayoutVars>
      </dgm:prSet>
      <dgm:spPr/>
    </dgm:pt>
    <dgm:pt modelId="{32190A58-1BBF-44D7-B940-BC5259964CEC}" type="pres">
      <dgm:prSet presAssocID="{45A62773-7FDD-4874-B79C-B9276AB81810}" presName="node" presStyleLbl="node1" presStyleIdx="0" presStyleCnt="13">
        <dgm:presLayoutVars>
          <dgm:bulletEnabled val="1"/>
        </dgm:presLayoutVars>
      </dgm:prSet>
      <dgm:spPr/>
    </dgm:pt>
    <dgm:pt modelId="{46386A14-B599-457D-99DA-708BE8CE421E}" type="pres">
      <dgm:prSet presAssocID="{2D8BF8DC-5FCE-442B-9439-2D3FEF5FAD85}" presName="sibTrans" presStyleCnt="0"/>
      <dgm:spPr/>
    </dgm:pt>
    <dgm:pt modelId="{EF2AEAEB-4C72-4E85-B369-A4FD19A9A839}" type="pres">
      <dgm:prSet presAssocID="{DB98C38C-E3D8-4CA9-9F26-09F3DC54F9E0}" presName="node" presStyleLbl="node1" presStyleIdx="1" presStyleCnt="13">
        <dgm:presLayoutVars>
          <dgm:bulletEnabled val="1"/>
        </dgm:presLayoutVars>
      </dgm:prSet>
      <dgm:spPr/>
    </dgm:pt>
    <dgm:pt modelId="{03966A77-B749-45CB-A9F0-6E95ED665DF0}" type="pres">
      <dgm:prSet presAssocID="{55A6A4F7-F8D7-48B0-8DA0-949E61DF9457}" presName="sibTrans" presStyleCnt="0"/>
      <dgm:spPr/>
    </dgm:pt>
    <dgm:pt modelId="{D068589D-02C2-4BE4-B4B4-271AB3909E03}" type="pres">
      <dgm:prSet presAssocID="{48CE7459-CC59-4B13-8315-44B0AF6058CF}" presName="node" presStyleLbl="node1" presStyleIdx="2" presStyleCnt="13">
        <dgm:presLayoutVars>
          <dgm:bulletEnabled val="1"/>
        </dgm:presLayoutVars>
      </dgm:prSet>
      <dgm:spPr/>
    </dgm:pt>
    <dgm:pt modelId="{17227908-0BA3-4496-B823-F81BD7A2ED22}" type="pres">
      <dgm:prSet presAssocID="{4463EF36-E5F0-4611-9867-755E2650F633}" presName="sibTrans" presStyleCnt="0"/>
      <dgm:spPr/>
    </dgm:pt>
    <dgm:pt modelId="{84CC3241-4823-4D64-AAE2-BDE12694D57F}" type="pres">
      <dgm:prSet presAssocID="{7783B24A-8F56-4298-AE56-6511A865F1C9}" presName="node" presStyleLbl="node1" presStyleIdx="3" presStyleCnt="13">
        <dgm:presLayoutVars>
          <dgm:bulletEnabled val="1"/>
        </dgm:presLayoutVars>
      </dgm:prSet>
      <dgm:spPr/>
    </dgm:pt>
    <dgm:pt modelId="{D03BA9D4-CB96-4712-9327-36D36C03CCEB}" type="pres">
      <dgm:prSet presAssocID="{9F3622B6-BDFD-4700-B392-4787BA0A20F5}" presName="sibTrans" presStyleCnt="0"/>
      <dgm:spPr/>
    </dgm:pt>
    <dgm:pt modelId="{B4E02CC4-16E4-4DF1-ACA2-8184F57C45D9}" type="pres">
      <dgm:prSet presAssocID="{E4C9C488-7F9C-40F1-97F2-B4DCE09E37EE}" presName="node" presStyleLbl="node1" presStyleIdx="4" presStyleCnt="13">
        <dgm:presLayoutVars>
          <dgm:bulletEnabled val="1"/>
        </dgm:presLayoutVars>
      </dgm:prSet>
      <dgm:spPr/>
    </dgm:pt>
    <dgm:pt modelId="{12AF3FCA-AA14-4597-B97D-47884A850D54}" type="pres">
      <dgm:prSet presAssocID="{F8302148-04D7-4F6C-86CE-AFF97B903420}" presName="sibTrans" presStyleCnt="0"/>
      <dgm:spPr/>
    </dgm:pt>
    <dgm:pt modelId="{E45697F4-AEDA-4B04-A9C5-AD6F069C1E7E}" type="pres">
      <dgm:prSet presAssocID="{37EBFFA3-7EA5-42E8-8D4B-D4B4D4614AE7}" presName="node" presStyleLbl="node1" presStyleIdx="5" presStyleCnt="13">
        <dgm:presLayoutVars>
          <dgm:bulletEnabled val="1"/>
        </dgm:presLayoutVars>
      </dgm:prSet>
      <dgm:spPr/>
    </dgm:pt>
    <dgm:pt modelId="{C561EF7A-2B5B-41E7-9570-4049A0918A80}" type="pres">
      <dgm:prSet presAssocID="{9421BE2F-8758-48B4-BB41-F6B083E736AC}" presName="sibTrans" presStyleCnt="0"/>
      <dgm:spPr/>
    </dgm:pt>
    <dgm:pt modelId="{A5E84F95-BA0F-4B6B-BA7B-C97C2BA2E3C1}" type="pres">
      <dgm:prSet presAssocID="{AB4AB1F0-52EE-4BC4-9C12-BA1BDC6E4F46}" presName="node" presStyleLbl="node1" presStyleIdx="6" presStyleCnt="13">
        <dgm:presLayoutVars>
          <dgm:bulletEnabled val="1"/>
        </dgm:presLayoutVars>
      </dgm:prSet>
      <dgm:spPr/>
    </dgm:pt>
    <dgm:pt modelId="{D6C658D3-A4B0-4AA2-8564-DF7600A95C89}" type="pres">
      <dgm:prSet presAssocID="{8952052F-9A48-4A44-AD3B-BBB6F432E21A}" presName="sibTrans" presStyleCnt="0"/>
      <dgm:spPr/>
    </dgm:pt>
    <dgm:pt modelId="{DCA68736-67A0-4FE5-8AD9-95D37DC3EEC4}" type="pres">
      <dgm:prSet presAssocID="{59CC0F85-6D34-4025-ACF0-280F9B753989}" presName="node" presStyleLbl="node1" presStyleIdx="7" presStyleCnt="13">
        <dgm:presLayoutVars>
          <dgm:bulletEnabled val="1"/>
        </dgm:presLayoutVars>
      </dgm:prSet>
      <dgm:spPr/>
    </dgm:pt>
    <dgm:pt modelId="{D306695E-6C5C-40B5-B64E-D8B339598DF8}" type="pres">
      <dgm:prSet presAssocID="{0AE3F706-8E00-41B4-B10F-79F8EEE822FE}" presName="sibTrans" presStyleCnt="0"/>
      <dgm:spPr/>
    </dgm:pt>
    <dgm:pt modelId="{F18401A2-D7C1-4084-A806-65A450188A63}" type="pres">
      <dgm:prSet presAssocID="{19D9AF1D-C7B9-4D27-8453-4CA01FAAD004}" presName="node" presStyleLbl="node1" presStyleIdx="8" presStyleCnt="13">
        <dgm:presLayoutVars>
          <dgm:bulletEnabled val="1"/>
        </dgm:presLayoutVars>
      </dgm:prSet>
      <dgm:spPr/>
    </dgm:pt>
    <dgm:pt modelId="{942035DB-B5D8-4243-89B8-DEF4A52129E9}" type="pres">
      <dgm:prSet presAssocID="{913224E0-1A7C-4D14-9DE0-89FC1690C8E5}" presName="sibTrans" presStyleCnt="0"/>
      <dgm:spPr/>
    </dgm:pt>
    <dgm:pt modelId="{8C63E822-E397-4579-ABC6-CB4FD200D183}" type="pres">
      <dgm:prSet presAssocID="{023074A7-AF2D-405C-8B42-46FE04D012AB}" presName="node" presStyleLbl="node1" presStyleIdx="9" presStyleCnt="13">
        <dgm:presLayoutVars>
          <dgm:bulletEnabled val="1"/>
        </dgm:presLayoutVars>
      </dgm:prSet>
      <dgm:spPr/>
    </dgm:pt>
    <dgm:pt modelId="{601EF8DC-CA84-44D5-A8A7-DB368198BAD6}" type="pres">
      <dgm:prSet presAssocID="{7E0973FB-C12D-4429-B16A-26A4273DF01B}" presName="sibTrans" presStyleCnt="0"/>
      <dgm:spPr/>
    </dgm:pt>
    <dgm:pt modelId="{0F7606CA-5DDD-4E00-AEA0-4CDD13AB02CF}" type="pres">
      <dgm:prSet presAssocID="{0C1D2D8C-DD0D-4D64-A5EB-4CC897D6CB1F}" presName="node" presStyleLbl="node1" presStyleIdx="10" presStyleCnt="13">
        <dgm:presLayoutVars>
          <dgm:bulletEnabled val="1"/>
        </dgm:presLayoutVars>
      </dgm:prSet>
      <dgm:spPr/>
    </dgm:pt>
    <dgm:pt modelId="{4C9A6651-AFBC-4F8F-8254-4AB2E19BAE4C}" type="pres">
      <dgm:prSet presAssocID="{E548A6B3-E4CA-41E0-B323-1AA0117A9575}" presName="sibTrans" presStyleCnt="0"/>
      <dgm:spPr/>
    </dgm:pt>
    <dgm:pt modelId="{51BBEE76-C7DA-496A-BBBF-37B7FA1680AB}" type="pres">
      <dgm:prSet presAssocID="{056A0E13-A7B5-4B01-974F-292B6D5C3AC0}" presName="node" presStyleLbl="node1" presStyleIdx="11" presStyleCnt="13">
        <dgm:presLayoutVars>
          <dgm:bulletEnabled val="1"/>
        </dgm:presLayoutVars>
      </dgm:prSet>
      <dgm:spPr/>
    </dgm:pt>
    <dgm:pt modelId="{4BA845A8-5038-4920-A376-D2AE777CF2AC}" type="pres">
      <dgm:prSet presAssocID="{1410AB6A-8544-477C-B5CB-89683C8F8CDC}" presName="sibTrans" presStyleCnt="0"/>
      <dgm:spPr/>
    </dgm:pt>
    <dgm:pt modelId="{2C7887DF-2C48-4AF7-B4A3-B52997D5825A}" type="pres">
      <dgm:prSet presAssocID="{6616932B-CF94-414D-A683-101B8671F18D}" presName="node" presStyleLbl="node1" presStyleIdx="12" presStyleCnt="13">
        <dgm:presLayoutVars>
          <dgm:bulletEnabled val="1"/>
        </dgm:presLayoutVars>
      </dgm:prSet>
      <dgm:spPr/>
    </dgm:pt>
  </dgm:ptLst>
  <dgm:cxnLst>
    <dgm:cxn modelId="{9740A706-B198-4E09-B8B1-DEC37DCC5F20}" srcId="{6AA2CC30-8E87-43AE-ABA7-B83C290DC21C}" destId="{45A62773-7FDD-4874-B79C-B9276AB81810}" srcOrd="0" destOrd="0" parTransId="{E7F891B8-CBC6-4D9E-95E0-E21647E69BC4}" sibTransId="{2D8BF8DC-5FCE-442B-9439-2D3FEF5FAD85}"/>
    <dgm:cxn modelId="{A378B608-4BC4-4820-8FF8-FD3B417A0504}" type="presOf" srcId="{48CE7459-CC59-4B13-8315-44B0AF6058CF}" destId="{D068589D-02C2-4BE4-B4B4-271AB3909E03}" srcOrd="0" destOrd="0" presId="urn:microsoft.com/office/officeart/2005/8/layout/default"/>
    <dgm:cxn modelId="{B196621E-A5C3-4FBB-8403-E95DCC324E60}" type="presOf" srcId="{6616932B-CF94-414D-A683-101B8671F18D}" destId="{2C7887DF-2C48-4AF7-B4A3-B52997D5825A}" srcOrd="0" destOrd="0" presId="urn:microsoft.com/office/officeart/2005/8/layout/default"/>
    <dgm:cxn modelId="{62B85A1E-0215-4841-BC96-DBBE8ADA7599}" type="presOf" srcId="{DB98C38C-E3D8-4CA9-9F26-09F3DC54F9E0}" destId="{EF2AEAEB-4C72-4E85-B369-A4FD19A9A839}" srcOrd="0" destOrd="0" presId="urn:microsoft.com/office/officeart/2005/8/layout/default"/>
    <dgm:cxn modelId="{C3328938-8D4B-4AA4-85E4-30B5C8354B20}" type="presOf" srcId="{6AA2CC30-8E87-43AE-ABA7-B83C290DC21C}" destId="{C4DB7267-BA39-43AA-A061-F1C5D399CD64}" srcOrd="0" destOrd="0" presId="urn:microsoft.com/office/officeart/2005/8/layout/default"/>
    <dgm:cxn modelId="{E315B338-DAF9-4696-961D-04D115DD51B9}" type="presOf" srcId="{AB4AB1F0-52EE-4BC4-9C12-BA1BDC6E4F46}" destId="{A5E84F95-BA0F-4B6B-BA7B-C97C2BA2E3C1}" srcOrd="0" destOrd="0" presId="urn:microsoft.com/office/officeart/2005/8/layout/default"/>
    <dgm:cxn modelId="{30E5BB5E-47F0-47A5-9582-B1AB375FDA81}" srcId="{6AA2CC30-8E87-43AE-ABA7-B83C290DC21C}" destId="{48CE7459-CC59-4B13-8315-44B0AF6058CF}" srcOrd="2" destOrd="0" parTransId="{5D57895D-84C4-4A6C-8A17-A5E3863A54F4}" sibTransId="{4463EF36-E5F0-4611-9867-755E2650F633}"/>
    <dgm:cxn modelId="{EE6C466C-DA24-40C6-A30B-124B55B0A6C9}" type="presOf" srcId="{7783B24A-8F56-4298-AE56-6511A865F1C9}" destId="{84CC3241-4823-4D64-AAE2-BDE12694D57F}" srcOrd="0" destOrd="0" presId="urn:microsoft.com/office/officeart/2005/8/layout/default"/>
    <dgm:cxn modelId="{CE9D3059-5801-4435-A559-227CCA277F6E}" srcId="{6AA2CC30-8E87-43AE-ABA7-B83C290DC21C}" destId="{6616932B-CF94-414D-A683-101B8671F18D}" srcOrd="12" destOrd="0" parTransId="{537371A9-F480-4AD1-96AF-6EFA31FC495C}" sibTransId="{93E4C73C-4459-4B2E-8D7A-C83F8C8EF8F2}"/>
    <dgm:cxn modelId="{C1954259-D0BB-48B9-B52C-00A10C6A9E64}" srcId="{6AA2CC30-8E87-43AE-ABA7-B83C290DC21C}" destId="{023074A7-AF2D-405C-8B42-46FE04D012AB}" srcOrd="9" destOrd="0" parTransId="{3B2D1006-2C6A-4829-8AAF-2360F1461797}" sibTransId="{7E0973FB-C12D-4429-B16A-26A4273DF01B}"/>
    <dgm:cxn modelId="{39DAE05A-0B1A-45CC-A4E8-24CC233E36A8}" srcId="{6AA2CC30-8E87-43AE-ABA7-B83C290DC21C}" destId="{DB98C38C-E3D8-4CA9-9F26-09F3DC54F9E0}" srcOrd="1" destOrd="0" parTransId="{EDA167D7-DF3A-4090-B910-C2B7B47F0B37}" sibTransId="{55A6A4F7-F8D7-48B0-8DA0-949E61DF9457}"/>
    <dgm:cxn modelId="{B3EAD985-D009-488C-9CBC-8226C35711D2}" srcId="{6AA2CC30-8E87-43AE-ABA7-B83C290DC21C}" destId="{19D9AF1D-C7B9-4D27-8453-4CA01FAAD004}" srcOrd="8" destOrd="0" parTransId="{C4F92912-F104-448A-8831-24FDDF5792B0}" sibTransId="{913224E0-1A7C-4D14-9DE0-89FC1690C8E5}"/>
    <dgm:cxn modelId="{91A2288A-5E98-4876-8558-263B4F0E2712}" srcId="{6AA2CC30-8E87-43AE-ABA7-B83C290DC21C}" destId="{37EBFFA3-7EA5-42E8-8D4B-D4B4D4614AE7}" srcOrd="5" destOrd="0" parTransId="{2E2C428F-3DC7-4E12-B682-F230A43B6070}" sibTransId="{9421BE2F-8758-48B4-BB41-F6B083E736AC}"/>
    <dgm:cxn modelId="{DB37968F-7C0C-4EF1-B55B-E0AC45941923}" type="presOf" srcId="{45A62773-7FDD-4874-B79C-B9276AB81810}" destId="{32190A58-1BBF-44D7-B940-BC5259964CEC}" srcOrd="0" destOrd="0" presId="urn:microsoft.com/office/officeart/2005/8/layout/default"/>
    <dgm:cxn modelId="{F233BA9F-01AD-4C60-B2A0-909E771D6A86}" type="presOf" srcId="{19D9AF1D-C7B9-4D27-8453-4CA01FAAD004}" destId="{F18401A2-D7C1-4084-A806-65A450188A63}" srcOrd="0" destOrd="0" presId="urn:microsoft.com/office/officeart/2005/8/layout/default"/>
    <dgm:cxn modelId="{AAD9D6A4-3CDB-48AF-B7AA-BC0DAB619F9A}" srcId="{6AA2CC30-8E87-43AE-ABA7-B83C290DC21C}" destId="{AB4AB1F0-52EE-4BC4-9C12-BA1BDC6E4F46}" srcOrd="6" destOrd="0" parTransId="{057AEB97-400E-4382-8261-123CCCDFD416}" sibTransId="{8952052F-9A48-4A44-AD3B-BBB6F432E21A}"/>
    <dgm:cxn modelId="{401FDCA5-1B8C-4706-9A13-C814B5C53717}" type="presOf" srcId="{023074A7-AF2D-405C-8B42-46FE04D012AB}" destId="{8C63E822-E397-4579-ABC6-CB4FD200D183}" srcOrd="0" destOrd="0" presId="urn:microsoft.com/office/officeart/2005/8/layout/default"/>
    <dgm:cxn modelId="{F0677BA9-7669-4FC8-95AC-6B1C97FE83BB}" srcId="{6AA2CC30-8E87-43AE-ABA7-B83C290DC21C}" destId="{056A0E13-A7B5-4B01-974F-292B6D5C3AC0}" srcOrd="11" destOrd="0" parTransId="{F4D0FD93-3D32-4C8A-9E5A-A6C216D474B5}" sibTransId="{1410AB6A-8544-477C-B5CB-89683C8F8CDC}"/>
    <dgm:cxn modelId="{453F9BA9-F388-4F63-B1E8-21ACE99BEAFB}" type="presOf" srcId="{59CC0F85-6D34-4025-ACF0-280F9B753989}" destId="{DCA68736-67A0-4FE5-8AD9-95D37DC3EEC4}" srcOrd="0" destOrd="0" presId="urn:microsoft.com/office/officeart/2005/8/layout/default"/>
    <dgm:cxn modelId="{4AD4B1B4-9235-433B-B689-A70EEC50A584}" srcId="{6AA2CC30-8E87-43AE-ABA7-B83C290DC21C}" destId="{0C1D2D8C-DD0D-4D64-A5EB-4CC897D6CB1F}" srcOrd="10" destOrd="0" parTransId="{29932116-8712-4B99-A2AE-1DC62F8842DE}" sibTransId="{E548A6B3-E4CA-41E0-B323-1AA0117A9575}"/>
    <dgm:cxn modelId="{E791C7B5-A4FB-4026-9BD5-8380D78EFB6C}" type="presOf" srcId="{056A0E13-A7B5-4B01-974F-292B6D5C3AC0}" destId="{51BBEE76-C7DA-496A-BBBF-37B7FA1680AB}" srcOrd="0" destOrd="0" presId="urn:microsoft.com/office/officeart/2005/8/layout/default"/>
    <dgm:cxn modelId="{36293AC0-954C-4BBE-A8C9-FCE62777487C}" srcId="{6AA2CC30-8E87-43AE-ABA7-B83C290DC21C}" destId="{59CC0F85-6D34-4025-ACF0-280F9B753989}" srcOrd="7" destOrd="0" parTransId="{290F3485-0C29-43C0-9B79-B8C5868B7B91}" sibTransId="{0AE3F706-8E00-41B4-B10F-79F8EEE822FE}"/>
    <dgm:cxn modelId="{96ECCAC4-0D2B-4441-BF62-EC99D39339EB}" type="presOf" srcId="{0C1D2D8C-DD0D-4D64-A5EB-4CC897D6CB1F}" destId="{0F7606CA-5DDD-4E00-AEA0-4CDD13AB02CF}" srcOrd="0" destOrd="0" presId="urn:microsoft.com/office/officeart/2005/8/layout/default"/>
    <dgm:cxn modelId="{B5D6CBC6-2D4B-4BC4-A37D-7ED0BD8ED2C4}" srcId="{6AA2CC30-8E87-43AE-ABA7-B83C290DC21C}" destId="{7783B24A-8F56-4298-AE56-6511A865F1C9}" srcOrd="3" destOrd="0" parTransId="{D6381925-93E1-4354-9A2A-4BAC33509FFE}" sibTransId="{9F3622B6-BDFD-4700-B392-4787BA0A20F5}"/>
    <dgm:cxn modelId="{2A7567CB-40BB-4411-8F90-449197EB4B5F}" type="presOf" srcId="{37EBFFA3-7EA5-42E8-8D4B-D4B4D4614AE7}" destId="{E45697F4-AEDA-4B04-A9C5-AD6F069C1E7E}" srcOrd="0" destOrd="0" presId="urn:microsoft.com/office/officeart/2005/8/layout/default"/>
    <dgm:cxn modelId="{D46341DC-D136-4E66-AA2E-A8A006828A78}" srcId="{6AA2CC30-8E87-43AE-ABA7-B83C290DC21C}" destId="{E4C9C488-7F9C-40F1-97F2-B4DCE09E37EE}" srcOrd="4" destOrd="0" parTransId="{DFCC5E92-FB65-4CD1-9FAD-4A0F5E77E5FF}" sibTransId="{F8302148-04D7-4F6C-86CE-AFF97B903420}"/>
    <dgm:cxn modelId="{6AEA76FC-1573-4E85-BA69-DEB2F33DC348}" type="presOf" srcId="{E4C9C488-7F9C-40F1-97F2-B4DCE09E37EE}" destId="{B4E02CC4-16E4-4DF1-ACA2-8184F57C45D9}" srcOrd="0" destOrd="0" presId="urn:microsoft.com/office/officeart/2005/8/layout/default"/>
    <dgm:cxn modelId="{DF318EDE-EFEE-4A97-9A12-428AFF395617}" type="presParOf" srcId="{C4DB7267-BA39-43AA-A061-F1C5D399CD64}" destId="{32190A58-1BBF-44D7-B940-BC5259964CEC}" srcOrd="0" destOrd="0" presId="urn:microsoft.com/office/officeart/2005/8/layout/default"/>
    <dgm:cxn modelId="{7F3D0B3C-EB87-476C-955E-7B7CC2BE0E9F}" type="presParOf" srcId="{C4DB7267-BA39-43AA-A061-F1C5D399CD64}" destId="{46386A14-B599-457D-99DA-708BE8CE421E}" srcOrd="1" destOrd="0" presId="urn:microsoft.com/office/officeart/2005/8/layout/default"/>
    <dgm:cxn modelId="{948981A7-1761-45AD-8559-9901F152C060}" type="presParOf" srcId="{C4DB7267-BA39-43AA-A061-F1C5D399CD64}" destId="{EF2AEAEB-4C72-4E85-B369-A4FD19A9A839}" srcOrd="2" destOrd="0" presId="urn:microsoft.com/office/officeart/2005/8/layout/default"/>
    <dgm:cxn modelId="{4D803772-752E-47B1-81AE-A6DB503AE6B3}" type="presParOf" srcId="{C4DB7267-BA39-43AA-A061-F1C5D399CD64}" destId="{03966A77-B749-45CB-A9F0-6E95ED665DF0}" srcOrd="3" destOrd="0" presId="urn:microsoft.com/office/officeart/2005/8/layout/default"/>
    <dgm:cxn modelId="{161AE567-69E6-4339-A3FA-6E126BF87CEE}" type="presParOf" srcId="{C4DB7267-BA39-43AA-A061-F1C5D399CD64}" destId="{D068589D-02C2-4BE4-B4B4-271AB3909E03}" srcOrd="4" destOrd="0" presId="urn:microsoft.com/office/officeart/2005/8/layout/default"/>
    <dgm:cxn modelId="{6CFE0A6C-2E80-47B8-A3FE-B1FFF61EAD57}" type="presParOf" srcId="{C4DB7267-BA39-43AA-A061-F1C5D399CD64}" destId="{17227908-0BA3-4496-B823-F81BD7A2ED22}" srcOrd="5" destOrd="0" presId="urn:microsoft.com/office/officeart/2005/8/layout/default"/>
    <dgm:cxn modelId="{200EA59F-E5E1-42BE-98B4-5C1F46B4BC5F}" type="presParOf" srcId="{C4DB7267-BA39-43AA-A061-F1C5D399CD64}" destId="{84CC3241-4823-4D64-AAE2-BDE12694D57F}" srcOrd="6" destOrd="0" presId="urn:microsoft.com/office/officeart/2005/8/layout/default"/>
    <dgm:cxn modelId="{96CA6311-0431-4F0C-984C-599C78E4FE1E}" type="presParOf" srcId="{C4DB7267-BA39-43AA-A061-F1C5D399CD64}" destId="{D03BA9D4-CB96-4712-9327-36D36C03CCEB}" srcOrd="7" destOrd="0" presId="urn:microsoft.com/office/officeart/2005/8/layout/default"/>
    <dgm:cxn modelId="{37D6D553-738D-4091-998C-EFA389BAF0B6}" type="presParOf" srcId="{C4DB7267-BA39-43AA-A061-F1C5D399CD64}" destId="{B4E02CC4-16E4-4DF1-ACA2-8184F57C45D9}" srcOrd="8" destOrd="0" presId="urn:microsoft.com/office/officeart/2005/8/layout/default"/>
    <dgm:cxn modelId="{BD82EE24-1EEA-483E-A68F-3648E022CB12}" type="presParOf" srcId="{C4DB7267-BA39-43AA-A061-F1C5D399CD64}" destId="{12AF3FCA-AA14-4597-B97D-47884A850D54}" srcOrd="9" destOrd="0" presId="urn:microsoft.com/office/officeart/2005/8/layout/default"/>
    <dgm:cxn modelId="{E6CF886F-EDEF-4BC8-A569-A882D279304C}" type="presParOf" srcId="{C4DB7267-BA39-43AA-A061-F1C5D399CD64}" destId="{E45697F4-AEDA-4B04-A9C5-AD6F069C1E7E}" srcOrd="10" destOrd="0" presId="urn:microsoft.com/office/officeart/2005/8/layout/default"/>
    <dgm:cxn modelId="{98405E28-BEE6-4F0B-A5FD-D7A88492E0DA}" type="presParOf" srcId="{C4DB7267-BA39-43AA-A061-F1C5D399CD64}" destId="{C561EF7A-2B5B-41E7-9570-4049A0918A80}" srcOrd="11" destOrd="0" presId="urn:microsoft.com/office/officeart/2005/8/layout/default"/>
    <dgm:cxn modelId="{AD10D688-9238-488D-A0DE-169619B804D6}" type="presParOf" srcId="{C4DB7267-BA39-43AA-A061-F1C5D399CD64}" destId="{A5E84F95-BA0F-4B6B-BA7B-C97C2BA2E3C1}" srcOrd="12" destOrd="0" presId="urn:microsoft.com/office/officeart/2005/8/layout/default"/>
    <dgm:cxn modelId="{540F4BC6-47A2-41DB-B9BF-A8B0F585C59B}" type="presParOf" srcId="{C4DB7267-BA39-43AA-A061-F1C5D399CD64}" destId="{D6C658D3-A4B0-4AA2-8564-DF7600A95C89}" srcOrd="13" destOrd="0" presId="urn:microsoft.com/office/officeart/2005/8/layout/default"/>
    <dgm:cxn modelId="{EA211A78-A5BC-4FE4-B098-24354284FE60}" type="presParOf" srcId="{C4DB7267-BA39-43AA-A061-F1C5D399CD64}" destId="{DCA68736-67A0-4FE5-8AD9-95D37DC3EEC4}" srcOrd="14" destOrd="0" presId="urn:microsoft.com/office/officeart/2005/8/layout/default"/>
    <dgm:cxn modelId="{B063FD2C-1B94-4877-92EF-EDE97A949A3C}" type="presParOf" srcId="{C4DB7267-BA39-43AA-A061-F1C5D399CD64}" destId="{D306695E-6C5C-40B5-B64E-D8B339598DF8}" srcOrd="15" destOrd="0" presId="urn:microsoft.com/office/officeart/2005/8/layout/default"/>
    <dgm:cxn modelId="{8C863DBF-2C8E-4135-A3E8-72A1617A4DF4}" type="presParOf" srcId="{C4DB7267-BA39-43AA-A061-F1C5D399CD64}" destId="{F18401A2-D7C1-4084-A806-65A450188A63}" srcOrd="16" destOrd="0" presId="urn:microsoft.com/office/officeart/2005/8/layout/default"/>
    <dgm:cxn modelId="{D7D52AFB-4B29-4078-8124-0D036EC053AF}" type="presParOf" srcId="{C4DB7267-BA39-43AA-A061-F1C5D399CD64}" destId="{942035DB-B5D8-4243-89B8-DEF4A52129E9}" srcOrd="17" destOrd="0" presId="urn:microsoft.com/office/officeart/2005/8/layout/default"/>
    <dgm:cxn modelId="{9829420C-108F-4AF0-A59F-FC5218BB3ECF}" type="presParOf" srcId="{C4DB7267-BA39-43AA-A061-F1C5D399CD64}" destId="{8C63E822-E397-4579-ABC6-CB4FD200D183}" srcOrd="18" destOrd="0" presId="urn:microsoft.com/office/officeart/2005/8/layout/default"/>
    <dgm:cxn modelId="{A0D6827E-6648-4BD4-AD16-9482793C187E}" type="presParOf" srcId="{C4DB7267-BA39-43AA-A061-F1C5D399CD64}" destId="{601EF8DC-CA84-44D5-A8A7-DB368198BAD6}" srcOrd="19" destOrd="0" presId="urn:microsoft.com/office/officeart/2005/8/layout/default"/>
    <dgm:cxn modelId="{CC8D422C-84D2-4823-93AC-64A59CD7F3DE}" type="presParOf" srcId="{C4DB7267-BA39-43AA-A061-F1C5D399CD64}" destId="{0F7606CA-5DDD-4E00-AEA0-4CDD13AB02CF}" srcOrd="20" destOrd="0" presId="urn:microsoft.com/office/officeart/2005/8/layout/default"/>
    <dgm:cxn modelId="{6FC73C7B-6ABB-485A-AB00-8F65CFCFE45F}" type="presParOf" srcId="{C4DB7267-BA39-43AA-A061-F1C5D399CD64}" destId="{4C9A6651-AFBC-4F8F-8254-4AB2E19BAE4C}" srcOrd="21" destOrd="0" presId="urn:microsoft.com/office/officeart/2005/8/layout/default"/>
    <dgm:cxn modelId="{4C0D8072-BEB0-4CE9-ABCF-10B6624DC14B}" type="presParOf" srcId="{C4DB7267-BA39-43AA-A061-F1C5D399CD64}" destId="{51BBEE76-C7DA-496A-BBBF-37B7FA1680AB}" srcOrd="22" destOrd="0" presId="urn:microsoft.com/office/officeart/2005/8/layout/default"/>
    <dgm:cxn modelId="{1DE0C748-3814-457E-AAA9-36E4AC413EF0}" type="presParOf" srcId="{C4DB7267-BA39-43AA-A061-F1C5D399CD64}" destId="{4BA845A8-5038-4920-A376-D2AE777CF2AC}" srcOrd="23" destOrd="0" presId="urn:microsoft.com/office/officeart/2005/8/layout/default"/>
    <dgm:cxn modelId="{4235212F-79F3-4249-9BF3-D63E4AF04760}" type="presParOf" srcId="{C4DB7267-BA39-43AA-A061-F1C5D399CD64}" destId="{2C7887DF-2C48-4AF7-B4A3-B52997D5825A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F3B760-89FB-4776-870D-AB80CAB339A9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F7334BF-D6F2-4BAB-BDBC-345F89B47C27}">
      <dgm:prSet/>
      <dgm:spPr/>
      <dgm:t>
        <a:bodyPr/>
        <a:lstStyle/>
        <a:p>
          <a:r>
            <a:rPr lang="cs-CZ"/>
            <a:t>Sociální pedagogika</a:t>
          </a:r>
          <a:endParaRPr lang="en-US"/>
        </a:p>
      </dgm:t>
    </dgm:pt>
    <dgm:pt modelId="{CE7CBA4A-A942-4404-B942-0ED42B5B75FA}" type="parTrans" cxnId="{4232FB6F-D957-4004-B727-84C0A7BEE559}">
      <dgm:prSet/>
      <dgm:spPr/>
      <dgm:t>
        <a:bodyPr/>
        <a:lstStyle/>
        <a:p>
          <a:endParaRPr lang="en-US"/>
        </a:p>
      </dgm:t>
    </dgm:pt>
    <dgm:pt modelId="{203CD723-9E62-4400-898C-75198D33D95F}" type="sibTrans" cxnId="{4232FB6F-D957-4004-B727-84C0A7BEE559}">
      <dgm:prSet/>
      <dgm:spPr/>
      <dgm:t>
        <a:bodyPr/>
        <a:lstStyle/>
        <a:p>
          <a:endParaRPr lang="en-US"/>
        </a:p>
      </dgm:t>
    </dgm:pt>
    <dgm:pt modelId="{8B711EA4-7058-4062-BCE4-3A162256E054}">
      <dgm:prSet/>
      <dgm:spPr/>
      <dgm:t>
        <a:bodyPr/>
        <a:lstStyle/>
        <a:p>
          <a:r>
            <a:rPr lang="cs-CZ"/>
            <a:t>Sociologie</a:t>
          </a:r>
          <a:endParaRPr lang="en-US"/>
        </a:p>
      </dgm:t>
    </dgm:pt>
    <dgm:pt modelId="{E9BDD351-7FFD-4FFC-8E79-779BD4379EBD}" type="parTrans" cxnId="{7F696F6A-7665-4081-BBBF-FC71D41D9F19}">
      <dgm:prSet/>
      <dgm:spPr/>
      <dgm:t>
        <a:bodyPr/>
        <a:lstStyle/>
        <a:p>
          <a:endParaRPr lang="en-US"/>
        </a:p>
      </dgm:t>
    </dgm:pt>
    <dgm:pt modelId="{32A918B3-B56C-454D-BFD6-9565CE1FD3E7}" type="sibTrans" cxnId="{7F696F6A-7665-4081-BBBF-FC71D41D9F19}">
      <dgm:prSet/>
      <dgm:spPr/>
      <dgm:t>
        <a:bodyPr/>
        <a:lstStyle/>
        <a:p>
          <a:endParaRPr lang="en-US"/>
        </a:p>
      </dgm:t>
    </dgm:pt>
    <dgm:pt modelId="{FAF3E47F-557A-46B3-9740-74F27A89757F}">
      <dgm:prSet/>
      <dgm:spPr/>
      <dgm:t>
        <a:bodyPr/>
        <a:lstStyle/>
        <a:p>
          <a:r>
            <a:rPr lang="cs-CZ"/>
            <a:t>Právní disciplíny</a:t>
          </a:r>
          <a:endParaRPr lang="en-US"/>
        </a:p>
      </dgm:t>
    </dgm:pt>
    <dgm:pt modelId="{102FA383-BE0D-4C7F-9593-3245BBE6913A}" type="parTrans" cxnId="{80EDA633-38B9-47EC-8FEF-C971F7591B90}">
      <dgm:prSet/>
      <dgm:spPr/>
      <dgm:t>
        <a:bodyPr/>
        <a:lstStyle/>
        <a:p>
          <a:endParaRPr lang="en-US"/>
        </a:p>
      </dgm:t>
    </dgm:pt>
    <dgm:pt modelId="{537A8888-DD7F-406A-BB9F-809C18AC9129}" type="sibTrans" cxnId="{80EDA633-38B9-47EC-8FEF-C971F7591B90}">
      <dgm:prSet/>
      <dgm:spPr/>
      <dgm:t>
        <a:bodyPr/>
        <a:lstStyle/>
        <a:p>
          <a:endParaRPr lang="en-US"/>
        </a:p>
      </dgm:t>
    </dgm:pt>
    <dgm:pt modelId="{7E2ECD0C-EA09-49B9-A790-3B4383ACCC73}">
      <dgm:prSet/>
      <dgm:spPr/>
      <dgm:t>
        <a:bodyPr/>
        <a:lstStyle/>
        <a:p>
          <a:r>
            <a:rPr lang="cs-CZ"/>
            <a:t>Psychologie</a:t>
          </a:r>
          <a:endParaRPr lang="en-US"/>
        </a:p>
      </dgm:t>
    </dgm:pt>
    <dgm:pt modelId="{12ABDB0F-FEF6-4159-99E9-73980D8EC523}" type="parTrans" cxnId="{A46CBAC0-4B3E-43A6-B7C9-193B0A1E64AA}">
      <dgm:prSet/>
      <dgm:spPr/>
      <dgm:t>
        <a:bodyPr/>
        <a:lstStyle/>
        <a:p>
          <a:endParaRPr lang="en-US"/>
        </a:p>
      </dgm:t>
    </dgm:pt>
    <dgm:pt modelId="{F7050848-F321-496E-85D0-25590EB49CCB}" type="sibTrans" cxnId="{A46CBAC0-4B3E-43A6-B7C9-193B0A1E64AA}">
      <dgm:prSet/>
      <dgm:spPr/>
      <dgm:t>
        <a:bodyPr/>
        <a:lstStyle/>
        <a:p>
          <a:endParaRPr lang="en-US"/>
        </a:p>
      </dgm:t>
    </dgm:pt>
    <dgm:pt modelId="{61F48171-79CD-4933-93D0-D3F6026ED3C4}">
      <dgm:prSet/>
      <dgm:spPr/>
      <dgm:t>
        <a:bodyPr/>
        <a:lstStyle/>
        <a:p>
          <a:r>
            <a:rPr lang="cs-CZ"/>
            <a:t>Filozofie</a:t>
          </a:r>
          <a:endParaRPr lang="en-US"/>
        </a:p>
      </dgm:t>
    </dgm:pt>
    <dgm:pt modelId="{6E048B45-EE3D-496B-8EA2-237ED3B98B47}" type="parTrans" cxnId="{A06EC82B-2302-4D57-BE82-C63CFBAD5DFE}">
      <dgm:prSet/>
      <dgm:spPr/>
      <dgm:t>
        <a:bodyPr/>
        <a:lstStyle/>
        <a:p>
          <a:endParaRPr lang="en-US"/>
        </a:p>
      </dgm:t>
    </dgm:pt>
    <dgm:pt modelId="{D316D4B2-30ED-4307-B277-A122EB155D85}" type="sibTrans" cxnId="{A06EC82B-2302-4D57-BE82-C63CFBAD5DFE}">
      <dgm:prSet/>
      <dgm:spPr/>
      <dgm:t>
        <a:bodyPr/>
        <a:lstStyle/>
        <a:p>
          <a:endParaRPr lang="en-US"/>
        </a:p>
      </dgm:t>
    </dgm:pt>
    <dgm:pt modelId="{C7C677F0-D099-4134-8C80-C4A63870039B}">
      <dgm:prSet/>
      <dgm:spPr/>
      <dgm:t>
        <a:bodyPr/>
        <a:lstStyle/>
        <a:p>
          <a:r>
            <a:rPr lang="cs-CZ"/>
            <a:t>Etika</a:t>
          </a:r>
          <a:endParaRPr lang="en-US"/>
        </a:p>
      </dgm:t>
    </dgm:pt>
    <dgm:pt modelId="{A54445B9-75BB-4E69-9145-0DA28DC5DDD4}" type="parTrans" cxnId="{307A62E4-0812-404A-B8DB-BA58D41233DB}">
      <dgm:prSet/>
      <dgm:spPr/>
      <dgm:t>
        <a:bodyPr/>
        <a:lstStyle/>
        <a:p>
          <a:endParaRPr lang="en-US"/>
        </a:p>
      </dgm:t>
    </dgm:pt>
    <dgm:pt modelId="{02CFDCF6-E72A-4324-BC38-0A8750C52AC2}" type="sibTrans" cxnId="{307A62E4-0812-404A-B8DB-BA58D41233DB}">
      <dgm:prSet/>
      <dgm:spPr/>
      <dgm:t>
        <a:bodyPr/>
        <a:lstStyle/>
        <a:p>
          <a:endParaRPr lang="en-US"/>
        </a:p>
      </dgm:t>
    </dgm:pt>
    <dgm:pt modelId="{1AFEF6C6-8B98-47EE-9472-B35F9DF46A5A}">
      <dgm:prSet/>
      <dgm:spPr/>
      <dgm:t>
        <a:bodyPr/>
        <a:lstStyle/>
        <a:p>
          <a:r>
            <a:rPr lang="cs-CZ"/>
            <a:t>Historie</a:t>
          </a:r>
          <a:endParaRPr lang="en-US"/>
        </a:p>
      </dgm:t>
    </dgm:pt>
    <dgm:pt modelId="{B4B361CB-CD66-4364-A6BE-4E9A8295734D}" type="parTrans" cxnId="{167E8B53-410F-42B5-AF7A-3571D1818B23}">
      <dgm:prSet/>
      <dgm:spPr/>
      <dgm:t>
        <a:bodyPr/>
        <a:lstStyle/>
        <a:p>
          <a:endParaRPr lang="en-US"/>
        </a:p>
      </dgm:t>
    </dgm:pt>
    <dgm:pt modelId="{995E095D-D81C-4588-8D94-FA96330E31DC}" type="sibTrans" cxnId="{167E8B53-410F-42B5-AF7A-3571D1818B23}">
      <dgm:prSet/>
      <dgm:spPr/>
      <dgm:t>
        <a:bodyPr/>
        <a:lstStyle/>
        <a:p>
          <a:endParaRPr lang="en-US"/>
        </a:p>
      </dgm:t>
    </dgm:pt>
    <dgm:pt modelId="{3CD8D58C-A063-4602-A84E-B49D70ED45B3}">
      <dgm:prSet/>
      <dgm:spPr/>
      <dgm:t>
        <a:bodyPr/>
        <a:lstStyle/>
        <a:p>
          <a:r>
            <a:rPr lang="cs-CZ"/>
            <a:t>Pedagogika</a:t>
          </a:r>
          <a:endParaRPr lang="en-US"/>
        </a:p>
      </dgm:t>
    </dgm:pt>
    <dgm:pt modelId="{B7B5B2A5-21BD-45B4-BDCF-DF8809CE3FAE}" type="parTrans" cxnId="{B0F81042-DAC1-4B35-AF28-C498CDBE3B21}">
      <dgm:prSet/>
      <dgm:spPr/>
      <dgm:t>
        <a:bodyPr/>
        <a:lstStyle/>
        <a:p>
          <a:endParaRPr lang="en-US"/>
        </a:p>
      </dgm:t>
    </dgm:pt>
    <dgm:pt modelId="{F4BBAD9C-B0C4-411C-9D02-FB0A6CD99989}" type="sibTrans" cxnId="{B0F81042-DAC1-4B35-AF28-C498CDBE3B21}">
      <dgm:prSet/>
      <dgm:spPr/>
      <dgm:t>
        <a:bodyPr/>
        <a:lstStyle/>
        <a:p>
          <a:endParaRPr lang="en-US"/>
        </a:p>
      </dgm:t>
    </dgm:pt>
    <dgm:pt modelId="{8ACBAF42-FF79-4D4C-B702-7FE62DDF3033}">
      <dgm:prSet/>
      <dgm:spPr/>
      <dgm:t>
        <a:bodyPr/>
        <a:lstStyle/>
        <a:p>
          <a:r>
            <a:rPr lang="cs-CZ"/>
            <a:t>Sociální politika</a:t>
          </a:r>
          <a:endParaRPr lang="en-US"/>
        </a:p>
      </dgm:t>
    </dgm:pt>
    <dgm:pt modelId="{71056931-0067-46EC-8AB1-9FF1EB43ABF2}" type="parTrans" cxnId="{E5C11FD1-2288-4031-A311-657D44F9978F}">
      <dgm:prSet/>
      <dgm:spPr/>
      <dgm:t>
        <a:bodyPr/>
        <a:lstStyle/>
        <a:p>
          <a:endParaRPr lang="en-US"/>
        </a:p>
      </dgm:t>
    </dgm:pt>
    <dgm:pt modelId="{3B906C5E-A204-477C-87C0-88D44F8FEC02}" type="sibTrans" cxnId="{E5C11FD1-2288-4031-A311-657D44F9978F}">
      <dgm:prSet/>
      <dgm:spPr/>
      <dgm:t>
        <a:bodyPr/>
        <a:lstStyle/>
        <a:p>
          <a:endParaRPr lang="en-US"/>
        </a:p>
      </dgm:t>
    </dgm:pt>
    <dgm:pt modelId="{76996714-12A7-44AF-B241-18713D477D91}">
      <dgm:prSet/>
      <dgm:spPr/>
      <dgm:t>
        <a:bodyPr/>
        <a:lstStyle/>
        <a:p>
          <a:r>
            <a:rPr lang="cs-CZ"/>
            <a:t>…</a:t>
          </a:r>
          <a:endParaRPr lang="en-US"/>
        </a:p>
      </dgm:t>
    </dgm:pt>
    <dgm:pt modelId="{760C68B1-7777-47FD-B232-AF2DC5F28157}" type="parTrans" cxnId="{339CE925-EFFC-4231-87FA-9236A8DC3F30}">
      <dgm:prSet/>
      <dgm:spPr/>
      <dgm:t>
        <a:bodyPr/>
        <a:lstStyle/>
        <a:p>
          <a:endParaRPr lang="en-US"/>
        </a:p>
      </dgm:t>
    </dgm:pt>
    <dgm:pt modelId="{72154614-C51B-4EAB-9FDE-9B8B0943276B}" type="sibTrans" cxnId="{339CE925-EFFC-4231-87FA-9236A8DC3F30}">
      <dgm:prSet/>
      <dgm:spPr/>
      <dgm:t>
        <a:bodyPr/>
        <a:lstStyle/>
        <a:p>
          <a:endParaRPr lang="en-US"/>
        </a:p>
      </dgm:t>
    </dgm:pt>
    <dgm:pt modelId="{D849AB73-7AEC-42BD-A33B-A298A34A6AA3}" type="pres">
      <dgm:prSet presAssocID="{62F3B760-89FB-4776-870D-AB80CAB339A9}" presName="diagram" presStyleCnt="0">
        <dgm:presLayoutVars>
          <dgm:dir/>
          <dgm:resizeHandles val="exact"/>
        </dgm:presLayoutVars>
      </dgm:prSet>
      <dgm:spPr/>
    </dgm:pt>
    <dgm:pt modelId="{054A4610-139C-4680-AC0D-4FDAFD719D2D}" type="pres">
      <dgm:prSet presAssocID="{9F7334BF-D6F2-4BAB-BDBC-345F89B47C27}" presName="node" presStyleLbl="node1" presStyleIdx="0" presStyleCnt="10">
        <dgm:presLayoutVars>
          <dgm:bulletEnabled val="1"/>
        </dgm:presLayoutVars>
      </dgm:prSet>
      <dgm:spPr/>
    </dgm:pt>
    <dgm:pt modelId="{D717AEA8-B374-47F4-B173-915B1E911146}" type="pres">
      <dgm:prSet presAssocID="{203CD723-9E62-4400-898C-75198D33D95F}" presName="sibTrans" presStyleCnt="0"/>
      <dgm:spPr/>
    </dgm:pt>
    <dgm:pt modelId="{B083B615-9A7A-4EB1-B28C-D59CA8A2E4B6}" type="pres">
      <dgm:prSet presAssocID="{8B711EA4-7058-4062-BCE4-3A162256E054}" presName="node" presStyleLbl="node1" presStyleIdx="1" presStyleCnt="10">
        <dgm:presLayoutVars>
          <dgm:bulletEnabled val="1"/>
        </dgm:presLayoutVars>
      </dgm:prSet>
      <dgm:spPr/>
    </dgm:pt>
    <dgm:pt modelId="{B3D98916-D2AC-45E3-A189-613D9F218A59}" type="pres">
      <dgm:prSet presAssocID="{32A918B3-B56C-454D-BFD6-9565CE1FD3E7}" presName="sibTrans" presStyleCnt="0"/>
      <dgm:spPr/>
    </dgm:pt>
    <dgm:pt modelId="{27C1B3E5-572A-44A3-9B33-713469DFABCC}" type="pres">
      <dgm:prSet presAssocID="{FAF3E47F-557A-46B3-9740-74F27A89757F}" presName="node" presStyleLbl="node1" presStyleIdx="2" presStyleCnt="10">
        <dgm:presLayoutVars>
          <dgm:bulletEnabled val="1"/>
        </dgm:presLayoutVars>
      </dgm:prSet>
      <dgm:spPr/>
    </dgm:pt>
    <dgm:pt modelId="{78BD968C-3D47-4A6F-BBAD-DE2EC0F75EC2}" type="pres">
      <dgm:prSet presAssocID="{537A8888-DD7F-406A-BB9F-809C18AC9129}" presName="sibTrans" presStyleCnt="0"/>
      <dgm:spPr/>
    </dgm:pt>
    <dgm:pt modelId="{21B402B3-B0AF-44DA-9E01-EC4E9A5DF2FC}" type="pres">
      <dgm:prSet presAssocID="{7E2ECD0C-EA09-49B9-A790-3B4383ACCC73}" presName="node" presStyleLbl="node1" presStyleIdx="3" presStyleCnt="10">
        <dgm:presLayoutVars>
          <dgm:bulletEnabled val="1"/>
        </dgm:presLayoutVars>
      </dgm:prSet>
      <dgm:spPr/>
    </dgm:pt>
    <dgm:pt modelId="{94A98615-8A09-408D-95A6-A7502F29D1BD}" type="pres">
      <dgm:prSet presAssocID="{F7050848-F321-496E-85D0-25590EB49CCB}" presName="sibTrans" presStyleCnt="0"/>
      <dgm:spPr/>
    </dgm:pt>
    <dgm:pt modelId="{AA28518D-199F-4BA1-897D-B67A219B07BF}" type="pres">
      <dgm:prSet presAssocID="{61F48171-79CD-4933-93D0-D3F6026ED3C4}" presName="node" presStyleLbl="node1" presStyleIdx="4" presStyleCnt="10">
        <dgm:presLayoutVars>
          <dgm:bulletEnabled val="1"/>
        </dgm:presLayoutVars>
      </dgm:prSet>
      <dgm:spPr/>
    </dgm:pt>
    <dgm:pt modelId="{CC84700D-80DA-41FC-B81E-589E4A5F564F}" type="pres">
      <dgm:prSet presAssocID="{D316D4B2-30ED-4307-B277-A122EB155D85}" presName="sibTrans" presStyleCnt="0"/>
      <dgm:spPr/>
    </dgm:pt>
    <dgm:pt modelId="{23C7B4BD-1E4C-4B39-9C05-C097AB827FA9}" type="pres">
      <dgm:prSet presAssocID="{C7C677F0-D099-4134-8C80-C4A63870039B}" presName="node" presStyleLbl="node1" presStyleIdx="5" presStyleCnt="10">
        <dgm:presLayoutVars>
          <dgm:bulletEnabled val="1"/>
        </dgm:presLayoutVars>
      </dgm:prSet>
      <dgm:spPr/>
    </dgm:pt>
    <dgm:pt modelId="{99C6A43B-07E2-4CCF-AC55-D4983AC3FB94}" type="pres">
      <dgm:prSet presAssocID="{02CFDCF6-E72A-4324-BC38-0A8750C52AC2}" presName="sibTrans" presStyleCnt="0"/>
      <dgm:spPr/>
    </dgm:pt>
    <dgm:pt modelId="{8432DDE9-C29C-4698-9303-A8821D75D5A6}" type="pres">
      <dgm:prSet presAssocID="{1AFEF6C6-8B98-47EE-9472-B35F9DF46A5A}" presName="node" presStyleLbl="node1" presStyleIdx="6" presStyleCnt="10">
        <dgm:presLayoutVars>
          <dgm:bulletEnabled val="1"/>
        </dgm:presLayoutVars>
      </dgm:prSet>
      <dgm:spPr/>
    </dgm:pt>
    <dgm:pt modelId="{8F1E5777-30BE-4B6B-A257-17274DC1C9E9}" type="pres">
      <dgm:prSet presAssocID="{995E095D-D81C-4588-8D94-FA96330E31DC}" presName="sibTrans" presStyleCnt="0"/>
      <dgm:spPr/>
    </dgm:pt>
    <dgm:pt modelId="{46CE6550-B92E-478D-9933-08F094D1134D}" type="pres">
      <dgm:prSet presAssocID="{3CD8D58C-A063-4602-A84E-B49D70ED45B3}" presName="node" presStyleLbl="node1" presStyleIdx="7" presStyleCnt="10">
        <dgm:presLayoutVars>
          <dgm:bulletEnabled val="1"/>
        </dgm:presLayoutVars>
      </dgm:prSet>
      <dgm:spPr/>
    </dgm:pt>
    <dgm:pt modelId="{77CEADAA-EC3F-4242-A7B6-13771C36ED86}" type="pres">
      <dgm:prSet presAssocID="{F4BBAD9C-B0C4-411C-9D02-FB0A6CD99989}" presName="sibTrans" presStyleCnt="0"/>
      <dgm:spPr/>
    </dgm:pt>
    <dgm:pt modelId="{F3ABD0B2-9535-4A31-BF40-5597B6A0B80D}" type="pres">
      <dgm:prSet presAssocID="{8ACBAF42-FF79-4D4C-B702-7FE62DDF3033}" presName="node" presStyleLbl="node1" presStyleIdx="8" presStyleCnt="10">
        <dgm:presLayoutVars>
          <dgm:bulletEnabled val="1"/>
        </dgm:presLayoutVars>
      </dgm:prSet>
      <dgm:spPr/>
    </dgm:pt>
    <dgm:pt modelId="{2D6908A9-B357-4AB9-A9C8-9613AF04507A}" type="pres">
      <dgm:prSet presAssocID="{3B906C5E-A204-477C-87C0-88D44F8FEC02}" presName="sibTrans" presStyleCnt="0"/>
      <dgm:spPr/>
    </dgm:pt>
    <dgm:pt modelId="{7C3B3646-661C-4424-8BCB-F6A5B354C371}" type="pres">
      <dgm:prSet presAssocID="{76996714-12A7-44AF-B241-18713D477D91}" presName="node" presStyleLbl="node1" presStyleIdx="9" presStyleCnt="10">
        <dgm:presLayoutVars>
          <dgm:bulletEnabled val="1"/>
        </dgm:presLayoutVars>
      </dgm:prSet>
      <dgm:spPr/>
    </dgm:pt>
  </dgm:ptLst>
  <dgm:cxnLst>
    <dgm:cxn modelId="{A9249D0A-F749-456C-ACB1-28DE8681B29E}" type="presOf" srcId="{76996714-12A7-44AF-B241-18713D477D91}" destId="{7C3B3646-661C-4424-8BCB-F6A5B354C371}" srcOrd="0" destOrd="0" presId="urn:microsoft.com/office/officeart/2005/8/layout/default"/>
    <dgm:cxn modelId="{D29FDF25-C5BB-4FED-A851-40B4C4A46614}" type="presOf" srcId="{8B711EA4-7058-4062-BCE4-3A162256E054}" destId="{B083B615-9A7A-4EB1-B28C-D59CA8A2E4B6}" srcOrd="0" destOrd="0" presId="urn:microsoft.com/office/officeart/2005/8/layout/default"/>
    <dgm:cxn modelId="{339CE925-EFFC-4231-87FA-9236A8DC3F30}" srcId="{62F3B760-89FB-4776-870D-AB80CAB339A9}" destId="{76996714-12A7-44AF-B241-18713D477D91}" srcOrd="9" destOrd="0" parTransId="{760C68B1-7777-47FD-B232-AF2DC5F28157}" sibTransId="{72154614-C51B-4EAB-9FDE-9B8B0943276B}"/>
    <dgm:cxn modelId="{195C9C2A-9D24-4C08-A3AB-FB206A64F169}" type="presOf" srcId="{FAF3E47F-557A-46B3-9740-74F27A89757F}" destId="{27C1B3E5-572A-44A3-9B33-713469DFABCC}" srcOrd="0" destOrd="0" presId="urn:microsoft.com/office/officeart/2005/8/layout/default"/>
    <dgm:cxn modelId="{A06EC82B-2302-4D57-BE82-C63CFBAD5DFE}" srcId="{62F3B760-89FB-4776-870D-AB80CAB339A9}" destId="{61F48171-79CD-4933-93D0-D3F6026ED3C4}" srcOrd="4" destOrd="0" parTransId="{6E048B45-EE3D-496B-8EA2-237ED3B98B47}" sibTransId="{D316D4B2-30ED-4307-B277-A122EB155D85}"/>
    <dgm:cxn modelId="{80EDA633-38B9-47EC-8FEF-C971F7591B90}" srcId="{62F3B760-89FB-4776-870D-AB80CAB339A9}" destId="{FAF3E47F-557A-46B3-9740-74F27A89757F}" srcOrd="2" destOrd="0" parTransId="{102FA383-BE0D-4C7F-9593-3245BBE6913A}" sibTransId="{537A8888-DD7F-406A-BB9F-809C18AC9129}"/>
    <dgm:cxn modelId="{AC107361-40FF-454F-994C-50A0FFBAD368}" type="presOf" srcId="{C7C677F0-D099-4134-8C80-C4A63870039B}" destId="{23C7B4BD-1E4C-4B39-9C05-C097AB827FA9}" srcOrd="0" destOrd="0" presId="urn:microsoft.com/office/officeart/2005/8/layout/default"/>
    <dgm:cxn modelId="{B0F81042-DAC1-4B35-AF28-C498CDBE3B21}" srcId="{62F3B760-89FB-4776-870D-AB80CAB339A9}" destId="{3CD8D58C-A063-4602-A84E-B49D70ED45B3}" srcOrd="7" destOrd="0" parTransId="{B7B5B2A5-21BD-45B4-BDCF-DF8809CE3FAE}" sibTransId="{F4BBAD9C-B0C4-411C-9D02-FB0A6CD99989}"/>
    <dgm:cxn modelId="{7F696F6A-7665-4081-BBBF-FC71D41D9F19}" srcId="{62F3B760-89FB-4776-870D-AB80CAB339A9}" destId="{8B711EA4-7058-4062-BCE4-3A162256E054}" srcOrd="1" destOrd="0" parTransId="{E9BDD351-7FFD-4FFC-8E79-779BD4379EBD}" sibTransId="{32A918B3-B56C-454D-BFD6-9565CE1FD3E7}"/>
    <dgm:cxn modelId="{4232FB6F-D957-4004-B727-84C0A7BEE559}" srcId="{62F3B760-89FB-4776-870D-AB80CAB339A9}" destId="{9F7334BF-D6F2-4BAB-BDBC-345F89B47C27}" srcOrd="0" destOrd="0" parTransId="{CE7CBA4A-A942-4404-B942-0ED42B5B75FA}" sibTransId="{203CD723-9E62-4400-898C-75198D33D95F}"/>
    <dgm:cxn modelId="{167E8B53-410F-42B5-AF7A-3571D1818B23}" srcId="{62F3B760-89FB-4776-870D-AB80CAB339A9}" destId="{1AFEF6C6-8B98-47EE-9472-B35F9DF46A5A}" srcOrd="6" destOrd="0" parTransId="{B4B361CB-CD66-4364-A6BE-4E9A8295734D}" sibTransId="{995E095D-D81C-4588-8D94-FA96330E31DC}"/>
    <dgm:cxn modelId="{7BCE0176-A134-4255-B699-EC0F6EEF3906}" type="presOf" srcId="{3CD8D58C-A063-4602-A84E-B49D70ED45B3}" destId="{46CE6550-B92E-478D-9933-08F094D1134D}" srcOrd="0" destOrd="0" presId="urn:microsoft.com/office/officeart/2005/8/layout/default"/>
    <dgm:cxn modelId="{4841117A-D2F8-445F-B755-3BCCB5782E99}" type="presOf" srcId="{9F7334BF-D6F2-4BAB-BDBC-345F89B47C27}" destId="{054A4610-139C-4680-AC0D-4FDAFD719D2D}" srcOrd="0" destOrd="0" presId="urn:microsoft.com/office/officeart/2005/8/layout/default"/>
    <dgm:cxn modelId="{F494EEA5-5572-4BA0-B961-27DFDF2DEBD3}" type="presOf" srcId="{7E2ECD0C-EA09-49B9-A790-3B4383ACCC73}" destId="{21B402B3-B0AF-44DA-9E01-EC4E9A5DF2FC}" srcOrd="0" destOrd="0" presId="urn:microsoft.com/office/officeart/2005/8/layout/default"/>
    <dgm:cxn modelId="{1CDF80BE-F777-4698-801E-C76D5E121EC9}" type="presOf" srcId="{61F48171-79CD-4933-93D0-D3F6026ED3C4}" destId="{AA28518D-199F-4BA1-897D-B67A219B07BF}" srcOrd="0" destOrd="0" presId="urn:microsoft.com/office/officeart/2005/8/layout/default"/>
    <dgm:cxn modelId="{A46CBAC0-4B3E-43A6-B7C9-193B0A1E64AA}" srcId="{62F3B760-89FB-4776-870D-AB80CAB339A9}" destId="{7E2ECD0C-EA09-49B9-A790-3B4383ACCC73}" srcOrd="3" destOrd="0" parTransId="{12ABDB0F-FEF6-4159-99E9-73980D8EC523}" sibTransId="{F7050848-F321-496E-85D0-25590EB49CCB}"/>
    <dgm:cxn modelId="{E5C11FD1-2288-4031-A311-657D44F9978F}" srcId="{62F3B760-89FB-4776-870D-AB80CAB339A9}" destId="{8ACBAF42-FF79-4D4C-B702-7FE62DDF3033}" srcOrd="8" destOrd="0" parTransId="{71056931-0067-46EC-8AB1-9FF1EB43ABF2}" sibTransId="{3B906C5E-A204-477C-87C0-88D44F8FEC02}"/>
    <dgm:cxn modelId="{307A62E4-0812-404A-B8DB-BA58D41233DB}" srcId="{62F3B760-89FB-4776-870D-AB80CAB339A9}" destId="{C7C677F0-D099-4134-8C80-C4A63870039B}" srcOrd="5" destOrd="0" parTransId="{A54445B9-75BB-4E69-9145-0DA28DC5DDD4}" sibTransId="{02CFDCF6-E72A-4324-BC38-0A8750C52AC2}"/>
    <dgm:cxn modelId="{5F9273E9-10D0-4510-A916-95489216EBB8}" type="presOf" srcId="{8ACBAF42-FF79-4D4C-B702-7FE62DDF3033}" destId="{F3ABD0B2-9535-4A31-BF40-5597B6A0B80D}" srcOrd="0" destOrd="0" presId="urn:microsoft.com/office/officeart/2005/8/layout/default"/>
    <dgm:cxn modelId="{48DBB8EE-1751-4E32-8302-0D908BA7E7AF}" type="presOf" srcId="{1AFEF6C6-8B98-47EE-9472-B35F9DF46A5A}" destId="{8432DDE9-C29C-4698-9303-A8821D75D5A6}" srcOrd="0" destOrd="0" presId="urn:microsoft.com/office/officeart/2005/8/layout/default"/>
    <dgm:cxn modelId="{893111F1-F685-4FB5-B44A-A91E028F0659}" type="presOf" srcId="{62F3B760-89FB-4776-870D-AB80CAB339A9}" destId="{D849AB73-7AEC-42BD-A33B-A298A34A6AA3}" srcOrd="0" destOrd="0" presId="urn:microsoft.com/office/officeart/2005/8/layout/default"/>
    <dgm:cxn modelId="{B6E58309-590F-495A-B8A8-A61B15DC754F}" type="presParOf" srcId="{D849AB73-7AEC-42BD-A33B-A298A34A6AA3}" destId="{054A4610-139C-4680-AC0D-4FDAFD719D2D}" srcOrd="0" destOrd="0" presId="urn:microsoft.com/office/officeart/2005/8/layout/default"/>
    <dgm:cxn modelId="{A8DDCB05-0733-4514-9723-1A2A0BBA1CDD}" type="presParOf" srcId="{D849AB73-7AEC-42BD-A33B-A298A34A6AA3}" destId="{D717AEA8-B374-47F4-B173-915B1E911146}" srcOrd="1" destOrd="0" presId="urn:microsoft.com/office/officeart/2005/8/layout/default"/>
    <dgm:cxn modelId="{58DBAD51-FAB0-4701-B073-059893F638CA}" type="presParOf" srcId="{D849AB73-7AEC-42BD-A33B-A298A34A6AA3}" destId="{B083B615-9A7A-4EB1-B28C-D59CA8A2E4B6}" srcOrd="2" destOrd="0" presId="urn:microsoft.com/office/officeart/2005/8/layout/default"/>
    <dgm:cxn modelId="{C36FD130-B1BD-4DAB-B0FC-0DCB6696C59E}" type="presParOf" srcId="{D849AB73-7AEC-42BD-A33B-A298A34A6AA3}" destId="{B3D98916-D2AC-45E3-A189-613D9F218A59}" srcOrd="3" destOrd="0" presId="urn:microsoft.com/office/officeart/2005/8/layout/default"/>
    <dgm:cxn modelId="{D6834900-5354-4D2C-9712-3B3857689900}" type="presParOf" srcId="{D849AB73-7AEC-42BD-A33B-A298A34A6AA3}" destId="{27C1B3E5-572A-44A3-9B33-713469DFABCC}" srcOrd="4" destOrd="0" presId="urn:microsoft.com/office/officeart/2005/8/layout/default"/>
    <dgm:cxn modelId="{9BD5F4EE-9A3C-4127-8A81-B669A10C47C7}" type="presParOf" srcId="{D849AB73-7AEC-42BD-A33B-A298A34A6AA3}" destId="{78BD968C-3D47-4A6F-BBAD-DE2EC0F75EC2}" srcOrd="5" destOrd="0" presId="urn:microsoft.com/office/officeart/2005/8/layout/default"/>
    <dgm:cxn modelId="{E5E30588-2CC7-4706-8961-388405C11246}" type="presParOf" srcId="{D849AB73-7AEC-42BD-A33B-A298A34A6AA3}" destId="{21B402B3-B0AF-44DA-9E01-EC4E9A5DF2FC}" srcOrd="6" destOrd="0" presId="urn:microsoft.com/office/officeart/2005/8/layout/default"/>
    <dgm:cxn modelId="{1B79078A-F79E-4DD9-BC94-5496403E2410}" type="presParOf" srcId="{D849AB73-7AEC-42BD-A33B-A298A34A6AA3}" destId="{94A98615-8A09-408D-95A6-A7502F29D1BD}" srcOrd="7" destOrd="0" presId="urn:microsoft.com/office/officeart/2005/8/layout/default"/>
    <dgm:cxn modelId="{84BD0540-C5ED-46CC-A1D8-8480E86A1289}" type="presParOf" srcId="{D849AB73-7AEC-42BD-A33B-A298A34A6AA3}" destId="{AA28518D-199F-4BA1-897D-B67A219B07BF}" srcOrd="8" destOrd="0" presId="urn:microsoft.com/office/officeart/2005/8/layout/default"/>
    <dgm:cxn modelId="{BE16A223-19EE-477D-B53A-BC4122BC4B40}" type="presParOf" srcId="{D849AB73-7AEC-42BD-A33B-A298A34A6AA3}" destId="{CC84700D-80DA-41FC-B81E-589E4A5F564F}" srcOrd="9" destOrd="0" presId="urn:microsoft.com/office/officeart/2005/8/layout/default"/>
    <dgm:cxn modelId="{67B06F92-B41F-4C13-88E5-C93129987758}" type="presParOf" srcId="{D849AB73-7AEC-42BD-A33B-A298A34A6AA3}" destId="{23C7B4BD-1E4C-4B39-9C05-C097AB827FA9}" srcOrd="10" destOrd="0" presId="urn:microsoft.com/office/officeart/2005/8/layout/default"/>
    <dgm:cxn modelId="{A43005DF-6039-4F25-A500-0AEE6A4FA95A}" type="presParOf" srcId="{D849AB73-7AEC-42BD-A33B-A298A34A6AA3}" destId="{99C6A43B-07E2-4CCF-AC55-D4983AC3FB94}" srcOrd="11" destOrd="0" presId="urn:microsoft.com/office/officeart/2005/8/layout/default"/>
    <dgm:cxn modelId="{DE5CD5E4-FB91-4377-B03C-C97F2B1AA240}" type="presParOf" srcId="{D849AB73-7AEC-42BD-A33B-A298A34A6AA3}" destId="{8432DDE9-C29C-4698-9303-A8821D75D5A6}" srcOrd="12" destOrd="0" presId="urn:microsoft.com/office/officeart/2005/8/layout/default"/>
    <dgm:cxn modelId="{B3CDEFF5-7C89-4865-BA4C-E9C2FDEC438A}" type="presParOf" srcId="{D849AB73-7AEC-42BD-A33B-A298A34A6AA3}" destId="{8F1E5777-30BE-4B6B-A257-17274DC1C9E9}" srcOrd="13" destOrd="0" presId="urn:microsoft.com/office/officeart/2005/8/layout/default"/>
    <dgm:cxn modelId="{98E15292-5FC8-42B5-BAB9-34CAC73F261A}" type="presParOf" srcId="{D849AB73-7AEC-42BD-A33B-A298A34A6AA3}" destId="{46CE6550-B92E-478D-9933-08F094D1134D}" srcOrd="14" destOrd="0" presId="urn:microsoft.com/office/officeart/2005/8/layout/default"/>
    <dgm:cxn modelId="{1B69C67D-BE66-4373-993F-90885BF70BBC}" type="presParOf" srcId="{D849AB73-7AEC-42BD-A33B-A298A34A6AA3}" destId="{77CEADAA-EC3F-4242-A7B6-13771C36ED86}" srcOrd="15" destOrd="0" presId="urn:microsoft.com/office/officeart/2005/8/layout/default"/>
    <dgm:cxn modelId="{267A3C2F-E711-4A40-9A66-5955CD44AC3D}" type="presParOf" srcId="{D849AB73-7AEC-42BD-A33B-A298A34A6AA3}" destId="{F3ABD0B2-9535-4A31-BF40-5597B6A0B80D}" srcOrd="16" destOrd="0" presId="urn:microsoft.com/office/officeart/2005/8/layout/default"/>
    <dgm:cxn modelId="{38DB4692-673E-4E22-9352-054FE43B149B}" type="presParOf" srcId="{D849AB73-7AEC-42BD-A33B-A298A34A6AA3}" destId="{2D6908A9-B357-4AB9-A9C8-9613AF04507A}" srcOrd="17" destOrd="0" presId="urn:microsoft.com/office/officeart/2005/8/layout/default"/>
    <dgm:cxn modelId="{516A8EA4-226B-4F1C-9FF1-6B97D9C5461C}" type="presParOf" srcId="{D849AB73-7AEC-42BD-A33B-A298A34A6AA3}" destId="{7C3B3646-661C-4424-8BCB-F6A5B354C371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CC7266-2730-4A4A-8E8B-2B2B0E32F5B2}" type="doc">
      <dgm:prSet loTypeId="urn:microsoft.com/office/officeart/2005/8/layout/defaul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0EA25BC-11D8-45EF-8DB3-E9C3BBD9A7BE}">
      <dgm:prSet/>
      <dgm:spPr/>
      <dgm:t>
        <a:bodyPr/>
        <a:lstStyle/>
        <a:p>
          <a:r>
            <a:rPr lang="cs-CZ"/>
            <a:t>Metody sociální práce</a:t>
          </a:r>
          <a:endParaRPr lang="en-US"/>
        </a:p>
      </dgm:t>
    </dgm:pt>
    <dgm:pt modelId="{CB195565-C111-426E-96E2-A3D483A2F8FE}" type="parTrans" cxnId="{89AC3F68-6E53-41B9-B30A-5EC77E2508E1}">
      <dgm:prSet/>
      <dgm:spPr/>
      <dgm:t>
        <a:bodyPr/>
        <a:lstStyle/>
        <a:p>
          <a:endParaRPr lang="en-US"/>
        </a:p>
      </dgm:t>
    </dgm:pt>
    <dgm:pt modelId="{E164CC9F-ADFA-450B-B28F-7679E0497EBB}" type="sibTrans" cxnId="{89AC3F68-6E53-41B9-B30A-5EC77E2508E1}">
      <dgm:prSet/>
      <dgm:spPr/>
      <dgm:t>
        <a:bodyPr/>
        <a:lstStyle/>
        <a:p>
          <a:endParaRPr lang="en-US"/>
        </a:p>
      </dgm:t>
    </dgm:pt>
    <dgm:pt modelId="{D32334E9-F3B3-40E6-8A93-8DCBD679F7D9}">
      <dgm:prSet/>
      <dgm:spPr/>
      <dgm:t>
        <a:bodyPr/>
        <a:lstStyle/>
        <a:p>
          <a:r>
            <a:rPr lang="cs-CZ"/>
            <a:t>Teorie sociální práce</a:t>
          </a:r>
          <a:endParaRPr lang="en-US"/>
        </a:p>
      </dgm:t>
    </dgm:pt>
    <dgm:pt modelId="{6C74363E-5035-4345-80E1-98578F70FADD}" type="parTrans" cxnId="{1B7A8E9C-C103-465A-B342-0C205F0C7C0E}">
      <dgm:prSet/>
      <dgm:spPr/>
      <dgm:t>
        <a:bodyPr/>
        <a:lstStyle/>
        <a:p>
          <a:endParaRPr lang="en-US"/>
        </a:p>
      </dgm:t>
    </dgm:pt>
    <dgm:pt modelId="{2F982AE5-2E59-44E4-A3D1-0E1B8B35BE02}" type="sibTrans" cxnId="{1B7A8E9C-C103-465A-B342-0C205F0C7C0E}">
      <dgm:prSet/>
      <dgm:spPr/>
      <dgm:t>
        <a:bodyPr/>
        <a:lstStyle/>
        <a:p>
          <a:endParaRPr lang="en-US"/>
        </a:p>
      </dgm:t>
    </dgm:pt>
    <dgm:pt modelId="{92AEF9DB-CAC2-49A9-892A-FE50B1239849}">
      <dgm:prSet/>
      <dgm:spPr/>
      <dgm:t>
        <a:bodyPr/>
        <a:lstStyle/>
        <a:p>
          <a:r>
            <a:rPr lang="cs-CZ"/>
            <a:t>Služby</a:t>
          </a:r>
          <a:endParaRPr lang="en-US"/>
        </a:p>
      </dgm:t>
    </dgm:pt>
    <dgm:pt modelId="{07EF8EF5-86A7-4E29-AAE3-C058321DEFF7}" type="parTrans" cxnId="{73BB9D70-E78F-4189-9338-4FD92BADEE14}">
      <dgm:prSet/>
      <dgm:spPr/>
      <dgm:t>
        <a:bodyPr/>
        <a:lstStyle/>
        <a:p>
          <a:endParaRPr lang="en-US"/>
        </a:p>
      </dgm:t>
    </dgm:pt>
    <dgm:pt modelId="{EB05DC68-EC88-4A20-B168-5A65217A9312}" type="sibTrans" cxnId="{73BB9D70-E78F-4189-9338-4FD92BADEE14}">
      <dgm:prSet/>
      <dgm:spPr/>
      <dgm:t>
        <a:bodyPr/>
        <a:lstStyle/>
        <a:p>
          <a:endParaRPr lang="en-US"/>
        </a:p>
      </dgm:t>
    </dgm:pt>
    <dgm:pt modelId="{0AF1D2F3-7810-433A-A0A1-8566930B55D8}">
      <dgm:prSet/>
      <dgm:spPr/>
      <dgm:t>
        <a:bodyPr/>
        <a:lstStyle/>
        <a:p>
          <a:r>
            <a:rPr lang="cs-CZ" dirty="0"/>
            <a:t>Sociální zákon</a:t>
          </a:r>
          <a:endParaRPr lang="en-US" dirty="0"/>
        </a:p>
      </dgm:t>
    </dgm:pt>
    <dgm:pt modelId="{89F66C02-97D4-45CF-BDB3-14A6CEC818BC}" type="parTrans" cxnId="{84843C62-A413-40AC-84AF-2DB1C852B278}">
      <dgm:prSet/>
      <dgm:spPr/>
      <dgm:t>
        <a:bodyPr/>
        <a:lstStyle/>
        <a:p>
          <a:endParaRPr lang="en-US"/>
        </a:p>
      </dgm:t>
    </dgm:pt>
    <dgm:pt modelId="{489E1314-0945-4FCC-8102-049FC0361113}" type="sibTrans" cxnId="{84843C62-A413-40AC-84AF-2DB1C852B278}">
      <dgm:prSet/>
      <dgm:spPr/>
      <dgm:t>
        <a:bodyPr/>
        <a:lstStyle/>
        <a:p>
          <a:endParaRPr lang="en-US"/>
        </a:p>
      </dgm:t>
    </dgm:pt>
    <dgm:pt modelId="{B1F5C6FA-7124-4B36-A7B1-2E000F012F2A}">
      <dgm:prSet/>
      <dgm:spPr/>
      <dgm:t>
        <a:bodyPr/>
        <a:lstStyle/>
        <a:p>
          <a:r>
            <a:rPr lang="cs-CZ"/>
            <a:t>Standardy kvality v sociálních službách</a:t>
          </a:r>
          <a:endParaRPr lang="en-US"/>
        </a:p>
      </dgm:t>
    </dgm:pt>
    <dgm:pt modelId="{603B0846-48BA-4928-B2E4-C8EE921ACCBB}" type="parTrans" cxnId="{CCBC148E-E6CB-4CC2-AB35-C3680E08BE34}">
      <dgm:prSet/>
      <dgm:spPr/>
      <dgm:t>
        <a:bodyPr/>
        <a:lstStyle/>
        <a:p>
          <a:endParaRPr lang="en-US"/>
        </a:p>
      </dgm:t>
    </dgm:pt>
    <dgm:pt modelId="{EB05FCC8-4B00-413C-B011-703725B8DDBB}" type="sibTrans" cxnId="{CCBC148E-E6CB-4CC2-AB35-C3680E08BE34}">
      <dgm:prSet/>
      <dgm:spPr/>
      <dgm:t>
        <a:bodyPr/>
        <a:lstStyle/>
        <a:p>
          <a:endParaRPr lang="en-US"/>
        </a:p>
      </dgm:t>
    </dgm:pt>
    <dgm:pt modelId="{8F8921B5-0EEB-46E9-A17C-759B9C413CDA}">
      <dgm:prSet/>
      <dgm:spPr/>
      <dgm:t>
        <a:bodyPr/>
        <a:lstStyle/>
        <a:p>
          <a:r>
            <a:rPr lang="cs-CZ"/>
            <a:t>Etický kodex sociálního pracovníka</a:t>
          </a:r>
          <a:endParaRPr lang="en-US"/>
        </a:p>
      </dgm:t>
    </dgm:pt>
    <dgm:pt modelId="{7735EAE3-96A9-4A85-A48C-0E63ACF0AECE}" type="parTrans" cxnId="{D4B318E5-49A2-405D-B63F-EC5BDA3632BF}">
      <dgm:prSet/>
      <dgm:spPr/>
      <dgm:t>
        <a:bodyPr/>
        <a:lstStyle/>
        <a:p>
          <a:endParaRPr lang="en-US"/>
        </a:p>
      </dgm:t>
    </dgm:pt>
    <dgm:pt modelId="{BAFBD1A0-C211-4AB3-ADAE-073B6ABD985B}" type="sibTrans" cxnId="{D4B318E5-49A2-405D-B63F-EC5BDA3632BF}">
      <dgm:prSet/>
      <dgm:spPr/>
      <dgm:t>
        <a:bodyPr/>
        <a:lstStyle/>
        <a:p>
          <a:endParaRPr lang="en-US"/>
        </a:p>
      </dgm:t>
    </dgm:pt>
    <dgm:pt modelId="{C550EA47-5700-4559-BBEF-E6443658936F}" type="pres">
      <dgm:prSet presAssocID="{E7CC7266-2730-4A4A-8E8B-2B2B0E32F5B2}" presName="diagram" presStyleCnt="0">
        <dgm:presLayoutVars>
          <dgm:dir/>
          <dgm:resizeHandles val="exact"/>
        </dgm:presLayoutVars>
      </dgm:prSet>
      <dgm:spPr/>
    </dgm:pt>
    <dgm:pt modelId="{CE3FD794-42F0-4B77-9AC9-9B5D34AEB5A3}" type="pres">
      <dgm:prSet presAssocID="{00EA25BC-11D8-45EF-8DB3-E9C3BBD9A7BE}" presName="node" presStyleLbl="node1" presStyleIdx="0" presStyleCnt="6">
        <dgm:presLayoutVars>
          <dgm:bulletEnabled val="1"/>
        </dgm:presLayoutVars>
      </dgm:prSet>
      <dgm:spPr/>
    </dgm:pt>
    <dgm:pt modelId="{52B09CC6-AF3F-41B1-8989-6AE53BB88CC4}" type="pres">
      <dgm:prSet presAssocID="{E164CC9F-ADFA-450B-B28F-7679E0497EBB}" presName="sibTrans" presStyleCnt="0"/>
      <dgm:spPr/>
    </dgm:pt>
    <dgm:pt modelId="{892ED0B3-2D4B-41E0-9A94-AF68326B71C8}" type="pres">
      <dgm:prSet presAssocID="{D32334E9-F3B3-40E6-8A93-8DCBD679F7D9}" presName="node" presStyleLbl="node1" presStyleIdx="1" presStyleCnt="6">
        <dgm:presLayoutVars>
          <dgm:bulletEnabled val="1"/>
        </dgm:presLayoutVars>
      </dgm:prSet>
      <dgm:spPr/>
    </dgm:pt>
    <dgm:pt modelId="{68052F92-1620-4C0B-8B1A-41264FC8965D}" type="pres">
      <dgm:prSet presAssocID="{2F982AE5-2E59-44E4-A3D1-0E1B8B35BE02}" presName="sibTrans" presStyleCnt="0"/>
      <dgm:spPr/>
    </dgm:pt>
    <dgm:pt modelId="{56BFEC34-D196-4C70-85D8-93AE47AC1037}" type="pres">
      <dgm:prSet presAssocID="{92AEF9DB-CAC2-49A9-892A-FE50B1239849}" presName="node" presStyleLbl="node1" presStyleIdx="2" presStyleCnt="6">
        <dgm:presLayoutVars>
          <dgm:bulletEnabled val="1"/>
        </dgm:presLayoutVars>
      </dgm:prSet>
      <dgm:spPr/>
    </dgm:pt>
    <dgm:pt modelId="{E4D1F66E-D59D-4821-A1B2-C8349185977C}" type="pres">
      <dgm:prSet presAssocID="{EB05DC68-EC88-4A20-B168-5A65217A9312}" presName="sibTrans" presStyleCnt="0"/>
      <dgm:spPr/>
    </dgm:pt>
    <dgm:pt modelId="{374B9B33-44DA-4563-B87A-6B35D35D45FC}" type="pres">
      <dgm:prSet presAssocID="{0AF1D2F3-7810-433A-A0A1-8566930B55D8}" presName="node" presStyleLbl="node1" presStyleIdx="3" presStyleCnt="6">
        <dgm:presLayoutVars>
          <dgm:bulletEnabled val="1"/>
        </dgm:presLayoutVars>
      </dgm:prSet>
      <dgm:spPr/>
    </dgm:pt>
    <dgm:pt modelId="{9816DE20-533C-4E65-87F1-34C3456C6551}" type="pres">
      <dgm:prSet presAssocID="{489E1314-0945-4FCC-8102-049FC0361113}" presName="sibTrans" presStyleCnt="0"/>
      <dgm:spPr/>
    </dgm:pt>
    <dgm:pt modelId="{A4C95A28-D2C0-4DBD-AC95-9F08B4E20030}" type="pres">
      <dgm:prSet presAssocID="{B1F5C6FA-7124-4B36-A7B1-2E000F012F2A}" presName="node" presStyleLbl="node1" presStyleIdx="4" presStyleCnt="6">
        <dgm:presLayoutVars>
          <dgm:bulletEnabled val="1"/>
        </dgm:presLayoutVars>
      </dgm:prSet>
      <dgm:spPr/>
    </dgm:pt>
    <dgm:pt modelId="{F548677D-2ADB-4B08-9DBC-24E9BE1470E6}" type="pres">
      <dgm:prSet presAssocID="{EB05FCC8-4B00-413C-B011-703725B8DDBB}" presName="sibTrans" presStyleCnt="0"/>
      <dgm:spPr/>
    </dgm:pt>
    <dgm:pt modelId="{0E88D4F5-4A7B-4EDF-A28A-DCD0AB7D4751}" type="pres">
      <dgm:prSet presAssocID="{8F8921B5-0EEB-46E9-A17C-759B9C413CDA}" presName="node" presStyleLbl="node1" presStyleIdx="5" presStyleCnt="6">
        <dgm:presLayoutVars>
          <dgm:bulletEnabled val="1"/>
        </dgm:presLayoutVars>
      </dgm:prSet>
      <dgm:spPr/>
    </dgm:pt>
  </dgm:ptLst>
  <dgm:cxnLst>
    <dgm:cxn modelId="{4619792E-31D0-403D-85E9-AFA7A99D8388}" type="presOf" srcId="{E7CC7266-2730-4A4A-8E8B-2B2B0E32F5B2}" destId="{C550EA47-5700-4559-BBEF-E6443658936F}" srcOrd="0" destOrd="0" presId="urn:microsoft.com/office/officeart/2005/8/layout/default"/>
    <dgm:cxn modelId="{9E737433-14BF-4E30-B196-D5FDAEF82D58}" type="presOf" srcId="{8F8921B5-0EEB-46E9-A17C-759B9C413CDA}" destId="{0E88D4F5-4A7B-4EDF-A28A-DCD0AB7D4751}" srcOrd="0" destOrd="0" presId="urn:microsoft.com/office/officeart/2005/8/layout/default"/>
    <dgm:cxn modelId="{1FE98735-50DA-44AC-BE47-4911352DB9FD}" type="presOf" srcId="{00EA25BC-11D8-45EF-8DB3-E9C3BBD9A7BE}" destId="{CE3FD794-42F0-4B77-9AC9-9B5D34AEB5A3}" srcOrd="0" destOrd="0" presId="urn:microsoft.com/office/officeart/2005/8/layout/default"/>
    <dgm:cxn modelId="{84843C62-A413-40AC-84AF-2DB1C852B278}" srcId="{E7CC7266-2730-4A4A-8E8B-2B2B0E32F5B2}" destId="{0AF1D2F3-7810-433A-A0A1-8566930B55D8}" srcOrd="3" destOrd="0" parTransId="{89F66C02-97D4-45CF-BDB3-14A6CEC818BC}" sibTransId="{489E1314-0945-4FCC-8102-049FC0361113}"/>
    <dgm:cxn modelId="{89AC3F68-6E53-41B9-B30A-5EC77E2508E1}" srcId="{E7CC7266-2730-4A4A-8E8B-2B2B0E32F5B2}" destId="{00EA25BC-11D8-45EF-8DB3-E9C3BBD9A7BE}" srcOrd="0" destOrd="0" parTransId="{CB195565-C111-426E-96E2-A3D483A2F8FE}" sibTransId="{E164CC9F-ADFA-450B-B28F-7679E0497EBB}"/>
    <dgm:cxn modelId="{73BB9D70-E78F-4189-9338-4FD92BADEE14}" srcId="{E7CC7266-2730-4A4A-8E8B-2B2B0E32F5B2}" destId="{92AEF9DB-CAC2-49A9-892A-FE50B1239849}" srcOrd="2" destOrd="0" parTransId="{07EF8EF5-86A7-4E29-AAE3-C058321DEFF7}" sibTransId="{EB05DC68-EC88-4A20-B168-5A65217A9312}"/>
    <dgm:cxn modelId="{F8375E73-8A94-4BED-9127-87AFAB9E89E5}" type="presOf" srcId="{B1F5C6FA-7124-4B36-A7B1-2E000F012F2A}" destId="{A4C95A28-D2C0-4DBD-AC95-9F08B4E20030}" srcOrd="0" destOrd="0" presId="urn:microsoft.com/office/officeart/2005/8/layout/default"/>
    <dgm:cxn modelId="{CCBC148E-E6CB-4CC2-AB35-C3680E08BE34}" srcId="{E7CC7266-2730-4A4A-8E8B-2B2B0E32F5B2}" destId="{B1F5C6FA-7124-4B36-A7B1-2E000F012F2A}" srcOrd="4" destOrd="0" parTransId="{603B0846-48BA-4928-B2E4-C8EE921ACCBB}" sibTransId="{EB05FCC8-4B00-413C-B011-703725B8DDBB}"/>
    <dgm:cxn modelId="{1B7A8E9C-C103-465A-B342-0C205F0C7C0E}" srcId="{E7CC7266-2730-4A4A-8E8B-2B2B0E32F5B2}" destId="{D32334E9-F3B3-40E6-8A93-8DCBD679F7D9}" srcOrd="1" destOrd="0" parTransId="{6C74363E-5035-4345-80E1-98578F70FADD}" sibTransId="{2F982AE5-2E59-44E4-A3D1-0E1B8B35BE02}"/>
    <dgm:cxn modelId="{508568B6-CC73-4625-8771-416455EB452B}" type="presOf" srcId="{0AF1D2F3-7810-433A-A0A1-8566930B55D8}" destId="{374B9B33-44DA-4563-B87A-6B35D35D45FC}" srcOrd="0" destOrd="0" presId="urn:microsoft.com/office/officeart/2005/8/layout/default"/>
    <dgm:cxn modelId="{E8D4B0C1-3E2A-442F-9C7B-E0398919E952}" type="presOf" srcId="{D32334E9-F3B3-40E6-8A93-8DCBD679F7D9}" destId="{892ED0B3-2D4B-41E0-9A94-AF68326B71C8}" srcOrd="0" destOrd="0" presId="urn:microsoft.com/office/officeart/2005/8/layout/default"/>
    <dgm:cxn modelId="{D167B9E3-1E1A-49BC-9A23-599BB25CFF4E}" type="presOf" srcId="{92AEF9DB-CAC2-49A9-892A-FE50B1239849}" destId="{56BFEC34-D196-4C70-85D8-93AE47AC1037}" srcOrd="0" destOrd="0" presId="urn:microsoft.com/office/officeart/2005/8/layout/default"/>
    <dgm:cxn modelId="{D4B318E5-49A2-405D-B63F-EC5BDA3632BF}" srcId="{E7CC7266-2730-4A4A-8E8B-2B2B0E32F5B2}" destId="{8F8921B5-0EEB-46E9-A17C-759B9C413CDA}" srcOrd="5" destOrd="0" parTransId="{7735EAE3-96A9-4A85-A48C-0E63ACF0AECE}" sibTransId="{BAFBD1A0-C211-4AB3-ADAE-073B6ABD985B}"/>
    <dgm:cxn modelId="{4B96E4CD-7660-4350-B163-2B471BAB3C9F}" type="presParOf" srcId="{C550EA47-5700-4559-BBEF-E6443658936F}" destId="{CE3FD794-42F0-4B77-9AC9-9B5D34AEB5A3}" srcOrd="0" destOrd="0" presId="urn:microsoft.com/office/officeart/2005/8/layout/default"/>
    <dgm:cxn modelId="{E0D91AC8-B807-4E66-A295-64F59C1FEDE8}" type="presParOf" srcId="{C550EA47-5700-4559-BBEF-E6443658936F}" destId="{52B09CC6-AF3F-41B1-8989-6AE53BB88CC4}" srcOrd="1" destOrd="0" presId="urn:microsoft.com/office/officeart/2005/8/layout/default"/>
    <dgm:cxn modelId="{C34336AC-59F6-4E8E-9AF8-C77663C37FC7}" type="presParOf" srcId="{C550EA47-5700-4559-BBEF-E6443658936F}" destId="{892ED0B3-2D4B-41E0-9A94-AF68326B71C8}" srcOrd="2" destOrd="0" presId="urn:microsoft.com/office/officeart/2005/8/layout/default"/>
    <dgm:cxn modelId="{57EDDA91-1D67-4C8F-97F2-4C3B6252810F}" type="presParOf" srcId="{C550EA47-5700-4559-BBEF-E6443658936F}" destId="{68052F92-1620-4C0B-8B1A-41264FC8965D}" srcOrd="3" destOrd="0" presId="urn:microsoft.com/office/officeart/2005/8/layout/default"/>
    <dgm:cxn modelId="{88176E02-D4F4-4655-A522-5F72B5B3D080}" type="presParOf" srcId="{C550EA47-5700-4559-BBEF-E6443658936F}" destId="{56BFEC34-D196-4C70-85D8-93AE47AC1037}" srcOrd="4" destOrd="0" presId="urn:microsoft.com/office/officeart/2005/8/layout/default"/>
    <dgm:cxn modelId="{5345B0A6-DE7C-4693-84A7-55A084B8FDC4}" type="presParOf" srcId="{C550EA47-5700-4559-BBEF-E6443658936F}" destId="{E4D1F66E-D59D-4821-A1B2-C8349185977C}" srcOrd="5" destOrd="0" presId="urn:microsoft.com/office/officeart/2005/8/layout/default"/>
    <dgm:cxn modelId="{05612F5F-8A1C-428A-B5E4-E3319B9C0F5B}" type="presParOf" srcId="{C550EA47-5700-4559-BBEF-E6443658936F}" destId="{374B9B33-44DA-4563-B87A-6B35D35D45FC}" srcOrd="6" destOrd="0" presId="urn:microsoft.com/office/officeart/2005/8/layout/default"/>
    <dgm:cxn modelId="{C8DAAE08-11C7-499B-B5F5-0A919086CB1A}" type="presParOf" srcId="{C550EA47-5700-4559-BBEF-E6443658936F}" destId="{9816DE20-533C-4E65-87F1-34C3456C6551}" srcOrd="7" destOrd="0" presId="urn:microsoft.com/office/officeart/2005/8/layout/default"/>
    <dgm:cxn modelId="{6FF5CD70-F54E-4ADF-95AF-F7D8A688D96D}" type="presParOf" srcId="{C550EA47-5700-4559-BBEF-E6443658936F}" destId="{A4C95A28-D2C0-4DBD-AC95-9F08B4E20030}" srcOrd="8" destOrd="0" presId="urn:microsoft.com/office/officeart/2005/8/layout/default"/>
    <dgm:cxn modelId="{D3775A17-788B-4979-9DC0-B07B6EC2EF1C}" type="presParOf" srcId="{C550EA47-5700-4559-BBEF-E6443658936F}" destId="{F548677D-2ADB-4B08-9DBC-24E9BE1470E6}" srcOrd="9" destOrd="0" presId="urn:microsoft.com/office/officeart/2005/8/layout/default"/>
    <dgm:cxn modelId="{93A80543-C2DE-4F4D-96A7-1C6CADB685B3}" type="presParOf" srcId="{C550EA47-5700-4559-BBEF-E6443658936F}" destId="{0E88D4F5-4A7B-4EDF-A28A-DCD0AB7D475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023752-4ACB-49D2-91D5-BC607E8D2715}" type="doc">
      <dgm:prSet loTypeId="urn:microsoft.com/office/officeart/2005/8/layout/default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B3F12B36-45FB-4181-AB6E-5E13C28354D9}">
      <dgm:prSet/>
      <dgm:spPr/>
      <dgm:t>
        <a:bodyPr/>
        <a:lstStyle/>
        <a:p>
          <a:r>
            <a:rPr lang="cs-CZ"/>
            <a:t>Aktivizace</a:t>
          </a:r>
          <a:endParaRPr lang="en-US"/>
        </a:p>
      </dgm:t>
    </dgm:pt>
    <dgm:pt modelId="{420119DD-AB90-4A1B-91A8-9E08932BAE6A}" type="parTrans" cxnId="{139CCF91-2E9A-463B-ADE8-FEEF93A49E51}">
      <dgm:prSet/>
      <dgm:spPr/>
      <dgm:t>
        <a:bodyPr/>
        <a:lstStyle/>
        <a:p>
          <a:endParaRPr lang="en-US"/>
        </a:p>
      </dgm:t>
    </dgm:pt>
    <dgm:pt modelId="{D1FB9A68-2638-47D1-BFFC-1517548EE64E}" type="sibTrans" cxnId="{139CCF91-2E9A-463B-ADE8-FEEF93A49E51}">
      <dgm:prSet/>
      <dgm:spPr/>
      <dgm:t>
        <a:bodyPr/>
        <a:lstStyle/>
        <a:p>
          <a:endParaRPr lang="en-US"/>
        </a:p>
      </dgm:t>
    </dgm:pt>
    <dgm:pt modelId="{BCF94C6A-D1E1-45C7-A55F-EAFFAA89C45C}">
      <dgm:prSet/>
      <dgm:spPr/>
      <dgm:t>
        <a:bodyPr/>
        <a:lstStyle/>
        <a:p>
          <a:r>
            <a:rPr lang="cs-CZ"/>
            <a:t>Subsidiarita</a:t>
          </a:r>
          <a:endParaRPr lang="en-US"/>
        </a:p>
      </dgm:t>
    </dgm:pt>
    <dgm:pt modelId="{57206396-C03A-45D6-ACC5-FA12372BA7CA}" type="parTrans" cxnId="{12A532C5-016F-4471-8F54-7E22B6D3764C}">
      <dgm:prSet/>
      <dgm:spPr/>
      <dgm:t>
        <a:bodyPr/>
        <a:lstStyle/>
        <a:p>
          <a:endParaRPr lang="en-US"/>
        </a:p>
      </dgm:t>
    </dgm:pt>
    <dgm:pt modelId="{FE9E3006-3958-4007-A32F-8348AD821578}" type="sibTrans" cxnId="{12A532C5-016F-4471-8F54-7E22B6D3764C}">
      <dgm:prSet/>
      <dgm:spPr/>
      <dgm:t>
        <a:bodyPr/>
        <a:lstStyle/>
        <a:p>
          <a:endParaRPr lang="en-US"/>
        </a:p>
      </dgm:t>
    </dgm:pt>
    <dgm:pt modelId="{75DC24A7-2A85-4E88-9261-F5E2035A0283}">
      <dgm:prSet/>
      <dgm:spPr/>
      <dgm:t>
        <a:bodyPr/>
        <a:lstStyle/>
        <a:p>
          <a:r>
            <a:rPr lang="cs-CZ"/>
            <a:t>Hledání hodnot</a:t>
          </a:r>
          <a:endParaRPr lang="en-US"/>
        </a:p>
      </dgm:t>
    </dgm:pt>
    <dgm:pt modelId="{537998E3-5DFB-42BF-B61A-889E43D3BAF5}" type="parTrans" cxnId="{46786A3E-B18E-4621-AEDC-45512FE5EC34}">
      <dgm:prSet/>
      <dgm:spPr/>
      <dgm:t>
        <a:bodyPr/>
        <a:lstStyle/>
        <a:p>
          <a:endParaRPr lang="en-US"/>
        </a:p>
      </dgm:t>
    </dgm:pt>
    <dgm:pt modelId="{DB754665-E2E5-4CB5-8690-763CC0D364DB}" type="sibTrans" cxnId="{46786A3E-B18E-4621-AEDC-45512FE5EC34}">
      <dgm:prSet/>
      <dgm:spPr/>
      <dgm:t>
        <a:bodyPr/>
        <a:lstStyle/>
        <a:p>
          <a:endParaRPr lang="en-US"/>
        </a:p>
      </dgm:t>
    </dgm:pt>
    <dgm:pt modelId="{8A2D4DC7-06C7-45E9-8F59-26718AA303F2}">
      <dgm:prSet/>
      <dgm:spPr/>
      <dgm:t>
        <a:bodyPr/>
        <a:lstStyle/>
        <a:p>
          <a:r>
            <a:rPr lang="cs-CZ"/>
            <a:t>Solidarita</a:t>
          </a:r>
          <a:endParaRPr lang="en-US"/>
        </a:p>
      </dgm:t>
    </dgm:pt>
    <dgm:pt modelId="{7E90F393-4DD4-4CA0-943E-0C3AE5376967}" type="parTrans" cxnId="{9E8FF4BA-EDA2-4D7D-B55F-53B2D7C81403}">
      <dgm:prSet/>
      <dgm:spPr/>
      <dgm:t>
        <a:bodyPr/>
        <a:lstStyle/>
        <a:p>
          <a:endParaRPr lang="en-US"/>
        </a:p>
      </dgm:t>
    </dgm:pt>
    <dgm:pt modelId="{73F8A2DC-F0BF-43BF-957E-9C998BCEFDAF}" type="sibTrans" cxnId="{9E8FF4BA-EDA2-4D7D-B55F-53B2D7C81403}">
      <dgm:prSet/>
      <dgm:spPr/>
      <dgm:t>
        <a:bodyPr/>
        <a:lstStyle/>
        <a:p>
          <a:endParaRPr lang="en-US"/>
        </a:p>
      </dgm:t>
    </dgm:pt>
    <dgm:pt modelId="{13B07ECD-C893-4921-9265-6BA12190F625}">
      <dgm:prSet/>
      <dgm:spPr/>
      <dgm:t>
        <a:bodyPr/>
        <a:lstStyle/>
        <a:p>
          <a:r>
            <a:rPr lang="cs-CZ"/>
            <a:t>Angažovanost</a:t>
          </a:r>
          <a:endParaRPr lang="en-US"/>
        </a:p>
      </dgm:t>
    </dgm:pt>
    <dgm:pt modelId="{5E479B9F-FCD1-407A-A0A9-A73B79FE6843}" type="parTrans" cxnId="{D1903195-7959-4282-9A63-4F7A8BE2FC47}">
      <dgm:prSet/>
      <dgm:spPr/>
      <dgm:t>
        <a:bodyPr/>
        <a:lstStyle/>
        <a:p>
          <a:endParaRPr lang="en-US"/>
        </a:p>
      </dgm:t>
    </dgm:pt>
    <dgm:pt modelId="{B72D15CA-28F8-4580-8E94-A91BC0117CAC}" type="sibTrans" cxnId="{D1903195-7959-4282-9A63-4F7A8BE2FC47}">
      <dgm:prSet/>
      <dgm:spPr/>
      <dgm:t>
        <a:bodyPr/>
        <a:lstStyle/>
        <a:p>
          <a:endParaRPr lang="en-US"/>
        </a:p>
      </dgm:t>
    </dgm:pt>
    <dgm:pt modelId="{9B86B301-2C91-47B9-A8B4-99C34E838ABF}">
      <dgm:prSet/>
      <dgm:spPr/>
      <dgm:t>
        <a:bodyPr/>
        <a:lstStyle/>
        <a:p>
          <a:r>
            <a:rPr lang="cs-CZ"/>
            <a:t>Altruismus</a:t>
          </a:r>
          <a:endParaRPr lang="en-US"/>
        </a:p>
      </dgm:t>
    </dgm:pt>
    <dgm:pt modelId="{89577BC0-0593-4911-B322-90FB90F8556D}" type="parTrans" cxnId="{1E56B567-99F3-4929-9698-4FEDBC753DBF}">
      <dgm:prSet/>
      <dgm:spPr/>
      <dgm:t>
        <a:bodyPr/>
        <a:lstStyle/>
        <a:p>
          <a:endParaRPr lang="en-US"/>
        </a:p>
      </dgm:t>
    </dgm:pt>
    <dgm:pt modelId="{BC55B902-BE86-43CA-8B57-5CA6090F3EE2}" type="sibTrans" cxnId="{1E56B567-99F3-4929-9698-4FEDBC753DBF}">
      <dgm:prSet/>
      <dgm:spPr/>
      <dgm:t>
        <a:bodyPr/>
        <a:lstStyle/>
        <a:p>
          <a:endParaRPr lang="en-US"/>
        </a:p>
      </dgm:t>
    </dgm:pt>
    <dgm:pt modelId="{F0E188BC-856B-4294-A350-5004130846C1}">
      <dgm:prSet/>
      <dgm:spPr/>
      <dgm:t>
        <a:bodyPr/>
        <a:lstStyle/>
        <a:p>
          <a:r>
            <a:rPr lang="cs-CZ"/>
            <a:t>Podpora </a:t>
          </a:r>
          <a:endParaRPr lang="en-US"/>
        </a:p>
      </dgm:t>
    </dgm:pt>
    <dgm:pt modelId="{B55BBD31-581E-430F-A576-72086CEB591E}" type="parTrans" cxnId="{E8928C35-C12A-4C60-81E3-001F91104982}">
      <dgm:prSet/>
      <dgm:spPr/>
      <dgm:t>
        <a:bodyPr/>
        <a:lstStyle/>
        <a:p>
          <a:endParaRPr lang="en-US"/>
        </a:p>
      </dgm:t>
    </dgm:pt>
    <dgm:pt modelId="{D2D20C0D-AD25-480B-9A9C-DEEA21C06C62}" type="sibTrans" cxnId="{E8928C35-C12A-4C60-81E3-001F91104982}">
      <dgm:prSet/>
      <dgm:spPr/>
      <dgm:t>
        <a:bodyPr/>
        <a:lstStyle/>
        <a:p>
          <a:endParaRPr lang="en-US"/>
        </a:p>
      </dgm:t>
    </dgm:pt>
    <dgm:pt modelId="{F3AADF3B-ADF7-462D-8158-1B3C8C4E2204}">
      <dgm:prSet/>
      <dgm:spPr/>
      <dgm:t>
        <a:bodyPr/>
        <a:lstStyle/>
        <a:p>
          <a:r>
            <a:rPr lang="cs-CZ"/>
            <a:t>Zprostředkování</a:t>
          </a:r>
          <a:endParaRPr lang="en-US"/>
        </a:p>
      </dgm:t>
    </dgm:pt>
    <dgm:pt modelId="{DE13B2FB-33ED-4898-BF00-E4A78CBD2D35}" type="parTrans" cxnId="{172F630B-42B3-4C9C-9559-F428B396483F}">
      <dgm:prSet/>
      <dgm:spPr/>
      <dgm:t>
        <a:bodyPr/>
        <a:lstStyle/>
        <a:p>
          <a:endParaRPr lang="en-US"/>
        </a:p>
      </dgm:t>
    </dgm:pt>
    <dgm:pt modelId="{AD976D03-5995-427D-AF22-6A82B068146F}" type="sibTrans" cxnId="{172F630B-42B3-4C9C-9559-F428B396483F}">
      <dgm:prSet/>
      <dgm:spPr/>
      <dgm:t>
        <a:bodyPr/>
        <a:lstStyle/>
        <a:p>
          <a:endParaRPr lang="en-US"/>
        </a:p>
      </dgm:t>
    </dgm:pt>
    <dgm:pt modelId="{F96F7C8A-C1B5-42EF-98CC-D56BED23A5DB}">
      <dgm:prSet/>
      <dgm:spPr/>
      <dgm:t>
        <a:bodyPr/>
        <a:lstStyle/>
        <a:p>
          <a:r>
            <a:rPr lang="cs-CZ"/>
            <a:t>Tvořivost</a:t>
          </a:r>
          <a:endParaRPr lang="en-US"/>
        </a:p>
      </dgm:t>
    </dgm:pt>
    <dgm:pt modelId="{F4669DB0-69C7-405F-A7A9-6AAD18D6D584}" type="parTrans" cxnId="{8C1726EA-90A1-4AF7-B324-D82C809BEAE1}">
      <dgm:prSet/>
      <dgm:spPr/>
      <dgm:t>
        <a:bodyPr/>
        <a:lstStyle/>
        <a:p>
          <a:endParaRPr lang="en-US"/>
        </a:p>
      </dgm:t>
    </dgm:pt>
    <dgm:pt modelId="{CD8DC540-CD3B-4D35-90A4-35FCB9263C97}" type="sibTrans" cxnId="{8C1726EA-90A1-4AF7-B324-D82C809BEAE1}">
      <dgm:prSet/>
      <dgm:spPr/>
      <dgm:t>
        <a:bodyPr/>
        <a:lstStyle/>
        <a:p>
          <a:endParaRPr lang="en-US"/>
        </a:p>
      </dgm:t>
    </dgm:pt>
    <dgm:pt modelId="{09CBFC50-EEFB-4AC1-9D5B-34EAE4F93271}" type="pres">
      <dgm:prSet presAssocID="{28023752-4ACB-49D2-91D5-BC607E8D2715}" presName="diagram" presStyleCnt="0">
        <dgm:presLayoutVars>
          <dgm:dir/>
          <dgm:resizeHandles val="exact"/>
        </dgm:presLayoutVars>
      </dgm:prSet>
      <dgm:spPr/>
    </dgm:pt>
    <dgm:pt modelId="{623AB068-F81F-479D-AF34-1AFDF01D3604}" type="pres">
      <dgm:prSet presAssocID="{B3F12B36-45FB-4181-AB6E-5E13C28354D9}" presName="node" presStyleLbl="node1" presStyleIdx="0" presStyleCnt="9">
        <dgm:presLayoutVars>
          <dgm:bulletEnabled val="1"/>
        </dgm:presLayoutVars>
      </dgm:prSet>
      <dgm:spPr/>
    </dgm:pt>
    <dgm:pt modelId="{C8D3D494-76F5-4EF1-A3FC-8ECE5D80E408}" type="pres">
      <dgm:prSet presAssocID="{D1FB9A68-2638-47D1-BFFC-1517548EE64E}" presName="sibTrans" presStyleCnt="0"/>
      <dgm:spPr/>
    </dgm:pt>
    <dgm:pt modelId="{92715A20-329D-4150-95B9-E69410586330}" type="pres">
      <dgm:prSet presAssocID="{BCF94C6A-D1E1-45C7-A55F-EAFFAA89C45C}" presName="node" presStyleLbl="node1" presStyleIdx="1" presStyleCnt="9">
        <dgm:presLayoutVars>
          <dgm:bulletEnabled val="1"/>
        </dgm:presLayoutVars>
      </dgm:prSet>
      <dgm:spPr/>
    </dgm:pt>
    <dgm:pt modelId="{568D87BE-C083-4FFA-8668-E01865D97F5E}" type="pres">
      <dgm:prSet presAssocID="{FE9E3006-3958-4007-A32F-8348AD821578}" presName="sibTrans" presStyleCnt="0"/>
      <dgm:spPr/>
    </dgm:pt>
    <dgm:pt modelId="{59F60221-9E28-4FC3-87C1-1496B697D93A}" type="pres">
      <dgm:prSet presAssocID="{75DC24A7-2A85-4E88-9261-F5E2035A0283}" presName="node" presStyleLbl="node1" presStyleIdx="2" presStyleCnt="9">
        <dgm:presLayoutVars>
          <dgm:bulletEnabled val="1"/>
        </dgm:presLayoutVars>
      </dgm:prSet>
      <dgm:spPr/>
    </dgm:pt>
    <dgm:pt modelId="{9894EEE3-CB28-4822-BD57-A4C5B52A68B6}" type="pres">
      <dgm:prSet presAssocID="{DB754665-E2E5-4CB5-8690-763CC0D364DB}" presName="sibTrans" presStyleCnt="0"/>
      <dgm:spPr/>
    </dgm:pt>
    <dgm:pt modelId="{AF1362B4-8F6E-4542-8145-2E7E254B44EA}" type="pres">
      <dgm:prSet presAssocID="{8A2D4DC7-06C7-45E9-8F59-26718AA303F2}" presName="node" presStyleLbl="node1" presStyleIdx="3" presStyleCnt="9">
        <dgm:presLayoutVars>
          <dgm:bulletEnabled val="1"/>
        </dgm:presLayoutVars>
      </dgm:prSet>
      <dgm:spPr/>
    </dgm:pt>
    <dgm:pt modelId="{61B2F1AD-AAEA-4E97-911E-F9217F6E8872}" type="pres">
      <dgm:prSet presAssocID="{73F8A2DC-F0BF-43BF-957E-9C998BCEFDAF}" presName="sibTrans" presStyleCnt="0"/>
      <dgm:spPr/>
    </dgm:pt>
    <dgm:pt modelId="{2788FB9E-E641-4DC8-AA2A-8A7DEB646B5F}" type="pres">
      <dgm:prSet presAssocID="{13B07ECD-C893-4921-9265-6BA12190F625}" presName="node" presStyleLbl="node1" presStyleIdx="4" presStyleCnt="9">
        <dgm:presLayoutVars>
          <dgm:bulletEnabled val="1"/>
        </dgm:presLayoutVars>
      </dgm:prSet>
      <dgm:spPr/>
    </dgm:pt>
    <dgm:pt modelId="{23363073-7033-455F-82A3-F2649F790ED1}" type="pres">
      <dgm:prSet presAssocID="{B72D15CA-28F8-4580-8E94-A91BC0117CAC}" presName="sibTrans" presStyleCnt="0"/>
      <dgm:spPr/>
    </dgm:pt>
    <dgm:pt modelId="{62249725-6E77-4977-BBB5-8C7F93460CB1}" type="pres">
      <dgm:prSet presAssocID="{9B86B301-2C91-47B9-A8B4-99C34E838ABF}" presName="node" presStyleLbl="node1" presStyleIdx="5" presStyleCnt="9">
        <dgm:presLayoutVars>
          <dgm:bulletEnabled val="1"/>
        </dgm:presLayoutVars>
      </dgm:prSet>
      <dgm:spPr/>
    </dgm:pt>
    <dgm:pt modelId="{4615CDC0-3F7F-440A-9803-4A62E2C575D6}" type="pres">
      <dgm:prSet presAssocID="{BC55B902-BE86-43CA-8B57-5CA6090F3EE2}" presName="sibTrans" presStyleCnt="0"/>
      <dgm:spPr/>
    </dgm:pt>
    <dgm:pt modelId="{B707A756-B23E-4479-A1A5-BF4AA85E6EA7}" type="pres">
      <dgm:prSet presAssocID="{F0E188BC-856B-4294-A350-5004130846C1}" presName="node" presStyleLbl="node1" presStyleIdx="6" presStyleCnt="9">
        <dgm:presLayoutVars>
          <dgm:bulletEnabled val="1"/>
        </dgm:presLayoutVars>
      </dgm:prSet>
      <dgm:spPr/>
    </dgm:pt>
    <dgm:pt modelId="{138903B7-B812-4484-807E-5E61E0BF1EFB}" type="pres">
      <dgm:prSet presAssocID="{D2D20C0D-AD25-480B-9A9C-DEEA21C06C62}" presName="sibTrans" presStyleCnt="0"/>
      <dgm:spPr/>
    </dgm:pt>
    <dgm:pt modelId="{E4767581-D4F8-4925-8666-883AD50CBC0A}" type="pres">
      <dgm:prSet presAssocID="{F3AADF3B-ADF7-462D-8158-1B3C8C4E2204}" presName="node" presStyleLbl="node1" presStyleIdx="7" presStyleCnt="9">
        <dgm:presLayoutVars>
          <dgm:bulletEnabled val="1"/>
        </dgm:presLayoutVars>
      </dgm:prSet>
      <dgm:spPr/>
    </dgm:pt>
    <dgm:pt modelId="{1E190E8C-8C15-4472-A259-8FE2CF6D10BF}" type="pres">
      <dgm:prSet presAssocID="{AD976D03-5995-427D-AF22-6A82B068146F}" presName="sibTrans" presStyleCnt="0"/>
      <dgm:spPr/>
    </dgm:pt>
    <dgm:pt modelId="{FDA2910C-F4C8-430C-B00B-FA1E1EF8FC98}" type="pres">
      <dgm:prSet presAssocID="{F96F7C8A-C1B5-42EF-98CC-D56BED23A5DB}" presName="node" presStyleLbl="node1" presStyleIdx="8" presStyleCnt="9">
        <dgm:presLayoutVars>
          <dgm:bulletEnabled val="1"/>
        </dgm:presLayoutVars>
      </dgm:prSet>
      <dgm:spPr/>
    </dgm:pt>
  </dgm:ptLst>
  <dgm:cxnLst>
    <dgm:cxn modelId="{172F630B-42B3-4C9C-9559-F428B396483F}" srcId="{28023752-4ACB-49D2-91D5-BC607E8D2715}" destId="{F3AADF3B-ADF7-462D-8158-1B3C8C4E2204}" srcOrd="7" destOrd="0" parTransId="{DE13B2FB-33ED-4898-BF00-E4A78CBD2D35}" sibTransId="{AD976D03-5995-427D-AF22-6A82B068146F}"/>
    <dgm:cxn modelId="{5FE7A119-C8BF-4A3E-8B96-76BF6CABBA1A}" type="presOf" srcId="{8A2D4DC7-06C7-45E9-8F59-26718AA303F2}" destId="{AF1362B4-8F6E-4542-8145-2E7E254B44EA}" srcOrd="0" destOrd="0" presId="urn:microsoft.com/office/officeart/2005/8/layout/default"/>
    <dgm:cxn modelId="{E8928C35-C12A-4C60-81E3-001F91104982}" srcId="{28023752-4ACB-49D2-91D5-BC607E8D2715}" destId="{F0E188BC-856B-4294-A350-5004130846C1}" srcOrd="6" destOrd="0" parTransId="{B55BBD31-581E-430F-A576-72086CEB591E}" sibTransId="{D2D20C0D-AD25-480B-9A9C-DEEA21C06C62}"/>
    <dgm:cxn modelId="{46786A3E-B18E-4621-AEDC-45512FE5EC34}" srcId="{28023752-4ACB-49D2-91D5-BC607E8D2715}" destId="{75DC24A7-2A85-4E88-9261-F5E2035A0283}" srcOrd="2" destOrd="0" parTransId="{537998E3-5DFB-42BF-B61A-889E43D3BAF5}" sibTransId="{DB754665-E2E5-4CB5-8690-763CC0D364DB}"/>
    <dgm:cxn modelId="{1E56B567-99F3-4929-9698-4FEDBC753DBF}" srcId="{28023752-4ACB-49D2-91D5-BC607E8D2715}" destId="{9B86B301-2C91-47B9-A8B4-99C34E838ABF}" srcOrd="5" destOrd="0" parTransId="{89577BC0-0593-4911-B322-90FB90F8556D}" sibTransId="{BC55B902-BE86-43CA-8B57-5CA6090F3EE2}"/>
    <dgm:cxn modelId="{4029046C-4696-4852-8F00-CBF5E3660E58}" type="presOf" srcId="{B3F12B36-45FB-4181-AB6E-5E13C28354D9}" destId="{623AB068-F81F-479D-AF34-1AFDF01D3604}" srcOrd="0" destOrd="0" presId="urn:microsoft.com/office/officeart/2005/8/layout/default"/>
    <dgm:cxn modelId="{F33E3753-9D2B-4186-987D-172228F7A1A1}" type="presOf" srcId="{28023752-4ACB-49D2-91D5-BC607E8D2715}" destId="{09CBFC50-EEFB-4AC1-9D5B-34EAE4F93271}" srcOrd="0" destOrd="0" presId="urn:microsoft.com/office/officeart/2005/8/layout/default"/>
    <dgm:cxn modelId="{40554B73-A807-4C93-A7AD-2A33EAC9D7CD}" type="presOf" srcId="{75DC24A7-2A85-4E88-9261-F5E2035A0283}" destId="{59F60221-9E28-4FC3-87C1-1496B697D93A}" srcOrd="0" destOrd="0" presId="urn:microsoft.com/office/officeart/2005/8/layout/default"/>
    <dgm:cxn modelId="{347FC956-6A22-4194-B1DB-0F41FF23A95C}" type="presOf" srcId="{F96F7C8A-C1B5-42EF-98CC-D56BED23A5DB}" destId="{FDA2910C-F4C8-430C-B00B-FA1E1EF8FC98}" srcOrd="0" destOrd="0" presId="urn:microsoft.com/office/officeart/2005/8/layout/default"/>
    <dgm:cxn modelId="{632B378E-362D-4990-9723-C0AB493327D9}" type="presOf" srcId="{13B07ECD-C893-4921-9265-6BA12190F625}" destId="{2788FB9E-E641-4DC8-AA2A-8A7DEB646B5F}" srcOrd="0" destOrd="0" presId="urn:microsoft.com/office/officeart/2005/8/layout/default"/>
    <dgm:cxn modelId="{139CCF91-2E9A-463B-ADE8-FEEF93A49E51}" srcId="{28023752-4ACB-49D2-91D5-BC607E8D2715}" destId="{B3F12B36-45FB-4181-AB6E-5E13C28354D9}" srcOrd="0" destOrd="0" parTransId="{420119DD-AB90-4A1B-91A8-9E08932BAE6A}" sibTransId="{D1FB9A68-2638-47D1-BFFC-1517548EE64E}"/>
    <dgm:cxn modelId="{D1903195-7959-4282-9A63-4F7A8BE2FC47}" srcId="{28023752-4ACB-49D2-91D5-BC607E8D2715}" destId="{13B07ECD-C893-4921-9265-6BA12190F625}" srcOrd="4" destOrd="0" parTransId="{5E479B9F-FCD1-407A-A0A9-A73B79FE6843}" sibTransId="{B72D15CA-28F8-4580-8E94-A91BC0117CAC}"/>
    <dgm:cxn modelId="{A2E4669A-AC97-42CF-9962-9A54AAA74844}" type="presOf" srcId="{9B86B301-2C91-47B9-A8B4-99C34E838ABF}" destId="{62249725-6E77-4977-BBB5-8C7F93460CB1}" srcOrd="0" destOrd="0" presId="urn:microsoft.com/office/officeart/2005/8/layout/default"/>
    <dgm:cxn modelId="{173413A7-97F2-4A47-9204-061106560980}" type="presOf" srcId="{F0E188BC-856B-4294-A350-5004130846C1}" destId="{B707A756-B23E-4479-A1A5-BF4AA85E6EA7}" srcOrd="0" destOrd="0" presId="urn:microsoft.com/office/officeart/2005/8/layout/default"/>
    <dgm:cxn modelId="{9E8FF4BA-EDA2-4D7D-B55F-53B2D7C81403}" srcId="{28023752-4ACB-49D2-91D5-BC607E8D2715}" destId="{8A2D4DC7-06C7-45E9-8F59-26718AA303F2}" srcOrd="3" destOrd="0" parTransId="{7E90F393-4DD4-4CA0-943E-0C3AE5376967}" sibTransId="{73F8A2DC-F0BF-43BF-957E-9C998BCEFDAF}"/>
    <dgm:cxn modelId="{12A532C5-016F-4471-8F54-7E22B6D3764C}" srcId="{28023752-4ACB-49D2-91D5-BC607E8D2715}" destId="{BCF94C6A-D1E1-45C7-A55F-EAFFAA89C45C}" srcOrd="1" destOrd="0" parTransId="{57206396-C03A-45D6-ACC5-FA12372BA7CA}" sibTransId="{FE9E3006-3958-4007-A32F-8348AD821578}"/>
    <dgm:cxn modelId="{1CFD0ED5-D5C4-472A-8B2F-1763DFA3D01B}" type="presOf" srcId="{BCF94C6A-D1E1-45C7-A55F-EAFFAA89C45C}" destId="{92715A20-329D-4150-95B9-E69410586330}" srcOrd="0" destOrd="0" presId="urn:microsoft.com/office/officeart/2005/8/layout/default"/>
    <dgm:cxn modelId="{5268FBE1-A6F4-41C5-93C0-C014FB220F5E}" type="presOf" srcId="{F3AADF3B-ADF7-462D-8158-1B3C8C4E2204}" destId="{E4767581-D4F8-4925-8666-883AD50CBC0A}" srcOrd="0" destOrd="0" presId="urn:microsoft.com/office/officeart/2005/8/layout/default"/>
    <dgm:cxn modelId="{8C1726EA-90A1-4AF7-B324-D82C809BEAE1}" srcId="{28023752-4ACB-49D2-91D5-BC607E8D2715}" destId="{F96F7C8A-C1B5-42EF-98CC-D56BED23A5DB}" srcOrd="8" destOrd="0" parTransId="{F4669DB0-69C7-405F-A7A9-6AAD18D6D584}" sibTransId="{CD8DC540-CD3B-4D35-90A4-35FCB9263C97}"/>
    <dgm:cxn modelId="{01E3BD11-DAC5-4CE8-BA4B-9ADE7A5E247D}" type="presParOf" srcId="{09CBFC50-EEFB-4AC1-9D5B-34EAE4F93271}" destId="{623AB068-F81F-479D-AF34-1AFDF01D3604}" srcOrd="0" destOrd="0" presId="urn:microsoft.com/office/officeart/2005/8/layout/default"/>
    <dgm:cxn modelId="{1007B4A5-51E0-46DF-A318-4C39864998F9}" type="presParOf" srcId="{09CBFC50-EEFB-4AC1-9D5B-34EAE4F93271}" destId="{C8D3D494-76F5-4EF1-A3FC-8ECE5D80E408}" srcOrd="1" destOrd="0" presId="urn:microsoft.com/office/officeart/2005/8/layout/default"/>
    <dgm:cxn modelId="{5B806C6A-DD5C-424B-9702-B06A03F52AC1}" type="presParOf" srcId="{09CBFC50-EEFB-4AC1-9D5B-34EAE4F93271}" destId="{92715A20-329D-4150-95B9-E69410586330}" srcOrd="2" destOrd="0" presId="urn:microsoft.com/office/officeart/2005/8/layout/default"/>
    <dgm:cxn modelId="{41C9533C-CCA6-414F-84D5-EC983A34CD48}" type="presParOf" srcId="{09CBFC50-EEFB-4AC1-9D5B-34EAE4F93271}" destId="{568D87BE-C083-4FFA-8668-E01865D97F5E}" srcOrd="3" destOrd="0" presId="urn:microsoft.com/office/officeart/2005/8/layout/default"/>
    <dgm:cxn modelId="{C88214B6-485C-496B-A704-7402F6B50A22}" type="presParOf" srcId="{09CBFC50-EEFB-4AC1-9D5B-34EAE4F93271}" destId="{59F60221-9E28-4FC3-87C1-1496B697D93A}" srcOrd="4" destOrd="0" presId="urn:microsoft.com/office/officeart/2005/8/layout/default"/>
    <dgm:cxn modelId="{CA2E4A3F-B79B-44E8-9DBE-8632EDB99BAE}" type="presParOf" srcId="{09CBFC50-EEFB-4AC1-9D5B-34EAE4F93271}" destId="{9894EEE3-CB28-4822-BD57-A4C5B52A68B6}" srcOrd="5" destOrd="0" presId="urn:microsoft.com/office/officeart/2005/8/layout/default"/>
    <dgm:cxn modelId="{79A59504-1E80-418E-902A-8EDDD789B9AE}" type="presParOf" srcId="{09CBFC50-EEFB-4AC1-9D5B-34EAE4F93271}" destId="{AF1362B4-8F6E-4542-8145-2E7E254B44EA}" srcOrd="6" destOrd="0" presId="urn:microsoft.com/office/officeart/2005/8/layout/default"/>
    <dgm:cxn modelId="{DFA6D130-1AC0-43D2-A292-17F7F15DC7A6}" type="presParOf" srcId="{09CBFC50-EEFB-4AC1-9D5B-34EAE4F93271}" destId="{61B2F1AD-AAEA-4E97-911E-F9217F6E8872}" srcOrd="7" destOrd="0" presId="urn:microsoft.com/office/officeart/2005/8/layout/default"/>
    <dgm:cxn modelId="{AA0E50D8-3BEF-428B-B360-E1C70355FE02}" type="presParOf" srcId="{09CBFC50-EEFB-4AC1-9D5B-34EAE4F93271}" destId="{2788FB9E-E641-4DC8-AA2A-8A7DEB646B5F}" srcOrd="8" destOrd="0" presId="urn:microsoft.com/office/officeart/2005/8/layout/default"/>
    <dgm:cxn modelId="{E155D339-8302-43DB-A879-5F1CD9B293E3}" type="presParOf" srcId="{09CBFC50-EEFB-4AC1-9D5B-34EAE4F93271}" destId="{23363073-7033-455F-82A3-F2649F790ED1}" srcOrd="9" destOrd="0" presId="urn:microsoft.com/office/officeart/2005/8/layout/default"/>
    <dgm:cxn modelId="{D299C7DE-4B10-4F7F-8D2E-3C278C0BB4B8}" type="presParOf" srcId="{09CBFC50-EEFB-4AC1-9D5B-34EAE4F93271}" destId="{62249725-6E77-4977-BBB5-8C7F93460CB1}" srcOrd="10" destOrd="0" presId="urn:microsoft.com/office/officeart/2005/8/layout/default"/>
    <dgm:cxn modelId="{E00E8A91-6639-4FB3-B788-7BE8C00F48B0}" type="presParOf" srcId="{09CBFC50-EEFB-4AC1-9D5B-34EAE4F93271}" destId="{4615CDC0-3F7F-440A-9803-4A62E2C575D6}" srcOrd="11" destOrd="0" presId="urn:microsoft.com/office/officeart/2005/8/layout/default"/>
    <dgm:cxn modelId="{479FD868-686A-431D-B5D4-5F862E89217E}" type="presParOf" srcId="{09CBFC50-EEFB-4AC1-9D5B-34EAE4F93271}" destId="{B707A756-B23E-4479-A1A5-BF4AA85E6EA7}" srcOrd="12" destOrd="0" presId="urn:microsoft.com/office/officeart/2005/8/layout/default"/>
    <dgm:cxn modelId="{17DC9DE4-2C3F-482A-919D-8BFFB75DC0AA}" type="presParOf" srcId="{09CBFC50-EEFB-4AC1-9D5B-34EAE4F93271}" destId="{138903B7-B812-4484-807E-5E61E0BF1EFB}" srcOrd="13" destOrd="0" presId="urn:microsoft.com/office/officeart/2005/8/layout/default"/>
    <dgm:cxn modelId="{7A315B0F-24BC-41AD-9541-5FBCFBE8FAE5}" type="presParOf" srcId="{09CBFC50-EEFB-4AC1-9D5B-34EAE4F93271}" destId="{E4767581-D4F8-4925-8666-883AD50CBC0A}" srcOrd="14" destOrd="0" presId="urn:microsoft.com/office/officeart/2005/8/layout/default"/>
    <dgm:cxn modelId="{6FBC55B7-5769-40BE-8246-71B37FB775D7}" type="presParOf" srcId="{09CBFC50-EEFB-4AC1-9D5B-34EAE4F93271}" destId="{1E190E8C-8C15-4472-A259-8FE2CF6D10BF}" srcOrd="15" destOrd="0" presId="urn:microsoft.com/office/officeart/2005/8/layout/default"/>
    <dgm:cxn modelId="{8DFA6F5C-C91D-4F0A-B49F-35548360F032}" type="presParOf" srcId="{09CBFC50-EEFB-4AC1-9D5B-34EAE4F93271}" destId="{FDA2910C-F4C8-430C-B00B-FA1E1EF8FC98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A6D78B-5EA1-40DF-80BB-2B591D53E823}" type="doc">
      <dgm:prSet loTypeId="urn:microsoft.com/office/officeart/2005/8/layout/default" loCatId="list" qsTypeId="urn:microsoft.com/office/officeart/2005/8/quickstyle/simple5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DD527E60-476F-4A8F-BED4-A46818B705AC}">
      <dgm:prSet/>
      <dgm:spPr/>
      <dgm:t>
        <a:bodyPr/>
        <a:lstStyle/>
        <a:p>
          <a:r>
            <a:rPr lang="cs-CZ"/>
            <a:t>Převzetí zodpovědnosti za svůj život</a:t>
          </a:r>
          <a:endParaRPr lang="en-US"/>
        </a:p>
      </dgm:t>
    </dgm:pt>
    <dgm:pt modelId="{2F07A52D-8A9A-4F41-A7A1-75550E525A95}" type="parTrans" cxnId="{C6C7A2AE-3A8A-40BB-A246-B812BF4106E2}">
      <dgm:prSet/>
      <dgm:spPr/>
      <dgm:t>
        <a:bodyPr/>
        <a:lstStyle/>
        <a:p>
          <a:endParaRPr lang="en-US"/>
        </a:p>
      </dgm:t>
    </dgm:pt>
    <dgm:pt modelId="{00F643CE-8494-4595-A030-97165EB073AD}" type="sibTrans" cxnId="{C6C7A2AE-3A8A-40BB-A246-B812BF4106E2}">
      <dgm:prSet/>
      <dgm:spPr/>
      <dgm:t>
        <a:bodyPr/>
        <a:lstStyle/>
        <a:p>
          <a:endParaRPr lang="en-US"/>
        </a:p>
      </dgm:t>
    </dgm:pt>
    <dgm:pt modelId="{FDF906CE-7F67-4327-A0A2-D974D53FFC52}">
      <dgm:prSet/>
      <dgm:spPr/>
      <dgm:t>
        <a:bodyPr/>
        <a:lstStyle/>
        <a:p>
          <a:r>
            <a:rPr lang="cs-CZ"/>
            <a:t>Angažovanost státu(?)</a:t>
          </a:r>
          <a:endParaRPr lang="en-US"/>
        </a:p>
      </dgm:t>
    </dgm:pt>
    <dgm:pt modelId="{9ADABD0E-6BB3-4869-B134-40BCC8ECA241}" type="parTrans" cxnId="{878DA5ED-8A7B-4697-A751-0E10DCDFDD95}">
      <dgm:prSet/>
      <dgm:spPr/>
      <dgm:t>
        <a:bodyPr/>
        <a:lstStyle/>
        <a:p>
          <a:endParaRPr lang="en-US"/>
        </a:p>
      </dgm:t>
    </dgm:pt>
    <dgm:pt modelId="{78E6D539-D402-41A1-B85B-28ADDC92C8A2}" type="sibTrans" cxnId="{878DA5ED-8A7B-4697-A751-0E10DCDFDD95}">
      <dgm:prSet/>
      <dgm:spPr/>
      <dgm:t>
        <a:bodyPr/>
        <a:lstStyle/>
        <a:p>
          <a:endParaRPr lang="en-US"/>
        </a:p>
      </dgm:t>
    </dgm:pt>
    <dgm:pt modelId="{58C04EC3-04EF-47F8-8B7D-05FA0700D224}">
      <dgm:prSet/>
      <dgm:spPr/>
      <dgm:t>
        <a:bodyPr/>
        <a:lstStyle/>
        <a:p>
          <a:r>
            <a:rPr lang="cs-CZ"/>
            <a:t>Rozvoj komunitního života</a:t>
          </a:r>
          <a:endParaRPr lang="en-US"/>
        </a:p>
      </dgm:t>
    </dgm:pt>
    <dgm:pt modelId="{09CCA177-052F-47A8-AC14-49D64C63B560}" type="parTrans" cxnId="{A36A671B-94E8-4F88-8A23-CB56D89976D5}">
      <dgm:prSet/>
      <dgm:spPr/>
      <dgm:t>
        <a:bodyPr/>
        <a:lstStyle/>
        <a:p>
          <a:endParaRPr lang="en-US"/>
        </a:p>
      </dgm:t>
    </dgm:pt>
    <dgm:pt modelId="{BFE6877C-9817-4619-A0BC-F4CB1320F208}" type="sibTrans" cxnId="{A36A671B-94E8-4F88-8A23-CB56D89976D5}">
      <dgm:prSet/>
      <dgm:spPr/>
      <dgm:t>
        <a:bodyPr/>
        <a:lstStyle/>
        <a:p>
          <a:endParaRPr lang="en-US"/>
        </a:p>
      </dgm:t>
    </dgm:pt>
    <dgm:pt modelId="{A470EB29-EC10-4B0A-B678-65B9EE06F7B0}">
      <dgm:prSet/>
      <dgm:spPr/>
      <dgm:t>
        <a:bodyPr/>
        <a:lstStyle/>
        <a:p>
          <a:r>
            <a:rPr lang="cs-CZ"/>
            <a:t>Rozvoj občanské společnosti - občanská solidarita</a:t>
          </a:r>
          <a:endParaRPr lang="en-US"/>
        </a:p>
      </dgm:t>
    </dgm:pt>
    <dgm:pt modelId="{7605B88D-AEFE-4051-8754-528CCAC8270A}" type="parTrans" cxnId="{642D6727-9065-4B21-88D4-8C5DEB1D0DA8}">
      <dgm:prSet/>
      <dgm:spPr/>
      <dgm:t>
        <a:bodyPr/>
        <a:lstStyle/>
        <a:p>
          <a:endParaRPr lang="en-US"/>
        </a:p>
      </dgm:t>
    </dgm:pt>
    <dgm:pt modelId="{923A7E6B-8B1B-4DC0-82B2-3BAAAFA3E2FE}" type="sibTrans" cxnId="{642D6727-9065-4B21-88D4-8C5DEB1D0DA8}">
      <dgm:prSet/>
      <dgm:spPr/>
      <dgm:t>
        <a:bodyPr/>
        <a:lstStyle/>
        <a:p>
          <a:endParaRPr lang="en-US"/>
        </a:p>
      </dgm:t>
    </dgm:pt>
    <dgm:pt modelId="{C0ADCCEC-C855-42EA-9686-0C089B9ADEE8}">
      <dgm:prSet/>
      <dgm:spPr/>
      <dgm:t>
        <a:bodyPr/>
        <a:lstStyle/>
        <a:p>
          <a:r>
            <a:rPr lang="cs-CZ"/>
            <a:t>Větší spolupráce oblasti vzdělávání a sociální práce (učitelské a vychovatelské profese a sociální pracovníci)</a:t>
          </a:r>
          <a:endParaRPr lang="en-US"/>
        </a:p>
      </dgm:t>
    </dgm:pt>
    <dgm:pt modelId="{4AFE2AE4-B5E7-4687-B68E-1F01E2B35A4C}" type="parTrans" cxnId="{6DA63EB5-629E-4925-8937-25B0F75E9B7C}">
      <dgm:prSet/>
      <dgm:spPr/>
      <dgm:t>
        <a:bodyPr/>
        <a:lstStyle/>
        <a:p>
          <a:endParaRPr lang="en-US"/>
        </a:p>
      </dgm:t>
    </dgm:pt>
    <dgm:pt modelId="{0EBCE416-8832-41EC-9EAF-FB800CB9C138}" type="sibTrans" cxnId="{6DA63EB5-629E-4925-8937-25B0F75E9B7C}">
      <dgm:prSet/>
      <dgm:spPr/>
      <dgm:t>
        <a:bodyPr/>
        <a:lstStyle/>
        <a:p>
          <a:endParaRPr lang="en-US"/>
        </a:p>
      </dgm:t>
    </dgm:pt>
    <dgm:pt modelId="{ACF51B90-9780-4522-A775-84076C2EB4DD}">
      <dgm:prSet/>
      <dgm:spPr/>
      <dgm:t>
        <a:bodyPr/>
        <a:lstStyle/>
        <a:p>
          <a:r>
            <a:rPr lang="cs-CZ"/>
            <a:t>Význam kooperace všech subjektů, všech zainteresovaných</a:t>
          </a:r>
          <a:endParaRPr lang="en-US"/>
        </a:p>
      </dgm:t>
    </dgm:pt>
    <dgm:pt modelId="{7BD91045-7142-4812-AEB4-DC5743E0AFD2}" type="parTrans" cxnId="{CA93BF9B-E496-47D7-931F-B6D4C5F27F03}">
      <dgm:prSet/>
      <dgm:spPr/>
      <dgm:t>
        <a:bodyPr/>
        <a:lstStyle/>
        <a:p>
          <a:endParaRPr lang="en-US"/>
        </a:p>
      </dgm:t>
    </dgm:pt>
    <dgm:pt modelId="{C64E68A2-6ACC-46F0-8A89-C42C0BA417D5}" type="sibTrans" cxnId="{CA93BF9B-E496-47D7-931F-B6D4C5F27F03}">
      <dgm:prSet/>
      <dgm:spPr/>
      <dgm:t>
        <a:bodyPr/>
        <a:lstStyle/>
        <a:p>
          <a:endParaRPr lang="en-US"/>
        </a:p>
      </dgm:t>
    </dgm:pt>
    <dgm:pt modelId="{FEF8EF84-F16B-4FDE-9B43-F6380D8DFA42}">
      <dgm:prSet/>
      <dgm:spPr/>
      <dgm:t>
        <a:bodyPr/>
        <a:lstStyle/>
        <a:p>
          <a:r>
            <a:rPr lang="cs-CZ"/>
            <a:t>Nové přístupy a metody</a:t>
          </a:r>
          <a:endParaRPr lang="en-US"/>
        </a:p>
      </dgm:t>
    </dgm:pt>
    <dgm:pt modelId="{5A2EED5C-DCA4-4A61-8737-24482F87C436}" type="parTrans" cxnId="{171F23DC-A730-40E7-850E-FDC36D2F1398}">
      <dgm:prSet/>
      <dgm:spPr/>
      <dgm:t>
        <a:bodyPr/>
        <a:lstStyle/>
        <a:p>
          <a:endParaRPr lang="en-US"/>
        </a:p>
      </dgm:t>
    </dgm:pt>
    <dgm:pt modelId="{DA57A156-76B1-4016-B17A-04FFB9420C8B}" type="sibTrans" cxnId="{171F23DC-A730-40E7-850E-FDC36D2F1398}">
      <dgm:prSet/>
      <dgm:spPr/>
      <dgm:t>
        <a:bodyPr/>
        <a:lstStyle/>
        <a:p>
          <a:endParaRPr lang="en-US"/>
        </a:p>
      </dgm:t>
    </dgm:pt>
    <dgm:pt modelId="{0F5EE93B-9717-419D-9590-67ED3E8B5ED7}" type="pres">
      <dgm:prSet presAssocID="{9FA6D78B-5EA1-40DF-80BB-2B591D53E823}" presName="diagram" presStyleCnt="0">
        <dgm:presLayoutVars>
          <dgm:dir/>
          <dgm:resizeHandles val="exact"/>
        </dgm:presLayoutVars>
      </dgm:prSet>
      <dgm:spPr/>
    </dgm:pt>
    <dgm:pt modelId="{0769CBA1-AACF-4275-9E15-8804251CC9CF}" type="pres">
      <dgm:prSet presAssocID="{DD527E60-476F-4A8F-BED4-A46818B705AC}" presName="node" presStyleLbl="node1" presStyleIdx="0" presStyleCnt="7">
        <dgm:presLayoutVars>
          <dgm:bulletEnabled val="1"/>
        </dgm:presLayoutVars>
      </dgm:prSet>
      <dgm:spPr/>
    </dgm:pt>
    <dgm:pt modelId="{8FE4E169-27D4-44BD-896B-F3545E470C80}" type="pres">
      <dgm:prSet presAssocID="{00F643CE-8494-4595-A030-97165EB073AD}" presName="sibTrans" presStyleCnt="0"/>
      <dgm:spPr/>
    </dgm:pt>
    <dgm:pt modelId="{447EFE99-189B-4100-845B-5C211E1535F7}" type="pres">
      <dgm:prSet presAssocID="{FDF906CE-7F67-4327-A0A2-D974D53FFC52}" presName="node" presStyleLbl="node1" presStyleIdx="1" presStyleCnt="7">
        <dgm:presLayoutVars>
          <dgm:bulletEnabled val="1"/>
        </dgm:presLayoutVars>
      </dgm:prSet>
      <dgm:spPr/>
    </dgm:pt>
    <dgm:pt modelId="{91F15101-1C24-4C3E-9207-2E127C4C2007}" type="pres">
      <dgm:prSet presAssocID="{78E6D539-D402-41A1-B85B-28ADDC92C8A2}" presName="sibTrans" presStyleCnt="0"/>
      <dgm:spPr/>
    </dgm:pt>
    <dgm:pt modelId="{9B002F4E-266A-4E46-9109-F77906990D4E}" type="pres">
      <dgm:prSet presAssocID="{58C04EC3-04EF-47F8-8B7D-05FA0700D224}" presName="node" presStyleLbl="node1" presStyleIdx="2" presStyleCnt="7">
        <dgm:presLayoutVars>
          <dgm:bulletEnabled val="1"/>
        </dgm:presLayoutVars>
      </dgm:prSet>
      <dgm:spPr/>
    </dgm:pt>
    <dgm:pt modelId="{E94150A9-13BA-452B-B3E9-78AC3C92863B}" type="pres">
      <dgm:prSet presAssocID="{BFE6877C-9817-4619-A0BC-F4CB1320F208}" presName="sibTrans" presStyleCnt="0"/>
      <dgm:spPr/>
    </dgm:pt>
    <dgm:pt modelId="{44412566-65B2-4B14-8748-CB34284B6CB0}" type="pres">
      <dgm:prSet presAssocID="{A470EB29-EC10-4B0A-B678-65B9EE06F7B0}" presName="node" presStyleLbl="node1" presStyleIdx="3" presStyleCnt="7">
        <dgm:presLayoutVars>
          <dgm:bulletEnabled val="1"/>
        </dgm:presLayoutVars>
      </dgm:prSet>
      <dgm:spPr/>
    </dgm:pt>
    <dgm:pt modelId="{19E25FA3-078A-4902-85DC-8E9600210952}" type="pres">
      <dgm:prSet presAssocID="{923A7E6B-8B1B-4DC0-82B2-3BAAAFA3E2FE}" presName="sibTrans" presStyleCnt="0"/>
      <dgm:spPr/>
    </dgm:pt>
    <dgm:pt modelId="{8EF513F6-5763-47E7-8924-204C20382375}" type="pres">
      <dgm:prSet presAssocID="{C0ADCCEC-C855-42EA-9686-0C089B9ADEE8}" presName="node" presStyleLbl="node1" presStyleIdx="4" presStyleCnt="7">
        <dgm:presLayoutVars>
          <dgm:bulletEnabled val="1"/>
        </dgm:presLayoutVars>
      </dgm:prSet>
      <dgm:spPr/>
    </dgm:pt>
    <dgm:pt modelId="{FD0835F3-A88C-4E2F-9D9C-8BEF766A385B}" type="pres">
      <dgm:prSet presAssocID="{0EBCE416-8832-41EC-9EAF-FB800CB9C138}" presName="sibTrans" presStyleCnt="0"/>
      <dgm:spPr/>
    </dgm:pt>
    <dgm:pt modelId="{407FE02D-792D-45EE-B6E2-1FC1E9F06D6B}" type="pres">
      <dgm:prSet presAssocID="{ACF51B90-9780-4522-A775-84076C2EB4DD}" presName="node" presStyleLbl="node1" presStyleIdx="5" presStyleCnt="7">
        <dgm:presLayoutVars>
          <dgm:bulletEnabled val="1"/>
        </dgm:presLayoutVars>
      </dgm:prSet>
      <dgm:spPr/>
    </dgm:pt>
    <dgm:pt modelId="{5A35175C-32AE-48F1-B0D3-DDA4B6121B8D}" type="pres">
      <dgm:prSet presAssocID="{C64E68A2-6ACC-46F0-8A89-C42C0BA417D5}" presName="sibTrans" presStyleCnt="0"/>
      <dgm:spPr/>
    </dgm:pt>
    <dgm:pt modelId="{AE91BD02-F046-420A-B209-F73DB01D6C7A}" type="pres">
      <dgm:prSet presAssocID="{FEF8EF84-F16B-4FDE-9B43-F6380D8DFA42}" presName="node" presStyleLbl="node1" presStyleIdx="6" presStyleCnt="7">
        <dgm:presLayoutVars>
          <dgm:bulletEnabled val="1"/>
        </dgm:presLayoutVars>
      </dgm:prSet>
      <dgm:spPr/>
    </dgm:pt>
  </dgm:ptLst>
  <dgm:cxnLst>
    <dgm:cxn modelId="{53E59B04-10C0-4F95-B5EB-0B5B3F6B3C33}" type="presOf" srcId="{A470EB29-EC10-4B0A-B678-65B9EE06F7B0}" destId="{44412566-65B2-4B14-8748-CB34284B6CB0}" srcOrd="0" destOrd="0" presId="urn:microsoft.com/office/officeart/2005/8/layout/default"/>
    <dgm:cxn modelId="{A36A671B-94E8-4F88-8A23-CB56D89976D5}" srcId="{9FA6D78B-5EA1-40DF-80BB-2B591D53E823}" destId="{58C04EC3-04EF-47F8-8B7D-05FA0700D224}" srcOrd="2" destOrd="0" parTransId="{09CCA177-052F-47A8-AC14-49D64C63B560}" sibTransId="{BFE6877C-9817-4619-A0BC-F4CB1320F208}"/>
    <dgm:cxn modelId="{642D6727-9065-4B21-88D4-8C5DEB1D0DA8}" srcId="{9FA6D78B-5EA1-40DF-80BB-2B591D53E823}" destId="{A470EB29-EC10-4B0A-B678-65B9EE06F7B0}" srcOrd="3" destOrd="0" parTransId="{7605B88D-AEFE-4051-8754-528CCAC8270A}" sibTransId="{923A7E6B-8B1B-4DC0-82B2-3BAAAFA3E2FE}"/>
    <dgm:cxn modelId="{07C76C6F-E5C5-45CE-A4E3-7F2AECA55794}" type="presOf" srcId="{FDF906CE-7F67-4327-A0A2-D974D53FFC52}" destId="{447EFE99-189B-4100-845B-5C211E1535F7}" srcOrd="0" destOrd="0" presId="urn:microsoft.com/office/officeart/2005/8/layout/default"/>
    <dgm:cxn modelId="{7EE0367E-ED62-4CD8-8975-CDC3682C663B}" type="presOf" srcId="{DD527E60-476F-4A8F-BED4-A46818B705AC}" destId="{0769CBA1-AACF-4275-9E15-8804251CC9CF}" srcOrd="0" destOrd="0" presId="urn:microsoft.com/office/officeart/2005/8/layout/default"/>
    <dgm:cxn modelId="{A673AF92-A76A-4979-978B-21612FDF614A}" type="presOf" srcId="{ACF51B90-9780-4522-A775-84076C2EB4DD}" destId="{407FE02D-792D-45EE-B6E2-1FC1E9F06D6B}" srcOrd="0" destOrd="0" presId="urn:microsoft.com/office/officeart/2005/8/layout/default"/>
    <dgm:cxn modelId="{CA93BF9B-E496-47D7-931F-B6D4C5F27F03}" srcId="{9FA6D78B-5EA1-40DF-80BB-2B591D53E823}" destId="{ACF51B90-9780-4522-A775-84076C2EB4DD}" srcOrd="5" destOrd="0" parTransId="{7BD91045-7142-4812-AEB4-DC5743E0AFD2}" sibTransId="{C64E68A2-6ACC-46F0-8A89-C42C0BA417D5}"/>
    <dgm:cxn modelId="{C6C7A2AE-3A8A-40BB-A246-B812BF4106E2}" srcId="{9FA6D78B-5EA1-40DF-80BB-2B591D53E823}" destId="{DD527E60-476F-4A8F-BED4-A46818B705AC}" srcOrd="0" destOrd="0" parTransId="{2F07A52D-8A9A-4F41-A7A1-75550E525A95}" sibTransId="{00F643CE-8494-4595-A030-97165EB073AD}"/>
    <dgm:cxn modelId="{6DA63EB5-629E-4925-8937-25B0F75E9B7C}" srcId="{9FA6D78B-5EA1-40DF-80BB-2B591D53E823}" destId="{C0ADCCEC-C855-42EA-9686-0C089B9ADEE8}" srcOrd="4" destOrd="0" parTransId="{4AFE2AE4-B5E7-4687-B68E-1F01E2B35A4C}" sibTransId="{0EBCE416-8832-41EC-9EAF-FB800CB9C138}"/>
    <dgm:cxn modelId="{639A17C5-9D3C-492E-9064-BD7E51287653}" type="presOf" srcId="{FEF8EF84-F16B-4FDE-9B43-F6380D8DFA42}" destId="{AE91BD02-F046-420A-B209-F73DB01D6C7A}" srcOrd="0" destOrd="0" presId="urn:microsoft.com/office/officeart/2005/8/layout/default"/>
    <dgm:cxn modelId="{E355B4CB-E895-4350-863C-3846F2C289F4}" type="presOf" srcId="{C0ADCCEC-C855-42EA-9686-0C089B9ADEE8}" destId="{8EF513F6-5763-47E7-8924-204C20382375}" srcOrd="0" destOrd="0" presId="urn:microsoft.com/office/officeart/2005/8/layout/default"/>
    <dgm:cxn modelId="{171F23DC-A730-40E7-850E-FDC36D2F1398}" srcId="{9FA6D78B-5EA1-40DF-80BB-2B591D53E823}" destId="{FEF8EF84-F16B-4FDE-9B43-F6380D8DFA42}" srcOrd="6" destOrd="0" parTransId="{5A2EED5C-DCA4-4A61-8737-24482F87C436}" sibTransId="{DA57A156-76B1-4016-B17A-04FFB9420C8B}"/>
    <dgm:cxn modelId="{878DA5ED-8A7B-4697-A751-0E10DCDFDD95}" srcId="{9FA6D78B-5EA1-40DF-80BB-2B591D53E823}" destId="{FDF906CE-7F67-4327-A0A2-D974D53FFC52}" srcOrd="1" destOrd="0" parTransId="{9ADABD0E-6BB3-4869-B134-40BCC8ECA241}" sibTransId="{78E6D539-D402-41A1-B85B-28ADDC92C8A2}"/>
    <dgm:cxn modelId="{556303F5-4021-45A2-A376-9F7962415ECA}" type="presOf" srcId="{58C04EC3-04EF-47F8-8B7D-05FA0700D224}" destId="{9B002F4E-266A-4E46-9109-F77906990D4E}" srcOrd="0" destOrd="0" presId="urn:microsoft.com/office/officeart/2005/8/layout/default"/>
    <dgm:cxn modelId="{4DA49BF5-0040-48D2-95AF-0F651CB8C140}" type="presOf" srcId="{9FA6D78B-5EA1-40DF-80BB-2B591D53E823}" destId="{0F5EE93B-9717-419D-9590-67ED3E8B5ED7}" srcOrd="0" destOrd="0" presId="urn:microsoft.com/office/officeart/2005/8/layout/default"/>
    <dgm:cxn modelId="{16E90565-0D91-4FF2-8FB0-5E5814BC2056}" type="presParOf" srcId="{0F5EE93B-9717-419D-9590-67ED3E8B5ED7}" destId="{0769CBA1-AACF-4275-9E15-8804251CC9CF}" srcOrd="0" destOrd="0" presId="urn:microsoft.com/office/officeart/2005/8/layout/default"/>
    <dgm:cxn modelId="{1BD50A54-CA92-415F-BB2D-D4D6B743E1ED}" type="presParOf" srcId="{0F5EE93B-9717-419D-9590-67ED3E8B5ED7}" destId="{8FE4E169-27D4-44BD-896B-F3545E470C80}" srcOrd="1" destOrd="0" presId="urn:microsoft.com/office/officeart/2005/8/layout/default"/>
    <dgm:cxn modelId="{B93B4A94-2521-4ECA-B961-8B230FC40993}" type="presParOf" srcId="{0F5EE93B-9717-419D-9590-67ED3E8B5ED7}" destId="{447EFE99-189B-4100-845B-5C211E1535F7}" srcOrd="2" destOrd="0" presId="urn:microsoft.com/office/officeart/2005/8/layout/default"/>
    <dgm:cxn modelId="{EE3FC0E2-7393-4F37-BD90-C5F368097111}" type="presParOf" srcId="{0F5EE93B-9717-419D-9590-67ED3E8B5ED7}" destId="{91F15101-1C24-4C3E-9207-2E127C4C2007}" srcOrd="3" destOrd="0" presId="urn:microsoft.com/office/officeart/2005/8/layout/default"/>
    <dgm:cxn modelId="{8EDC232D-5B5C-4C45-BFD6-B146DC268BCA}" type="presParOf" srcId="{0F5EE93B-9717-419D-9590-67ED3E8B5ED7}" destId="{9B002F4E-266A-4E46-9109-F77906990D4E}" srcOrd="4" destOrd="0" presId="urn:microsoft.com/office/officeart/2005/8/layout/default"/>
    <dgm:cxn modelId="{0D7FD724-ADD8-4091-848C-A543EE3D3210}" type="presParOf" srcId="{0F5EE93B-9717-419D-9590-67ED3E8B5ED7}" destId="{E94150A9-13BA-452B-B3E9-78AC3C92863B}" srcOrd="5" destOrd="0" presId="urn:microsoft.com/office/officeart/2005/8/layout/default"/>
    <dgm:cxn modelId="{9E058227-EC3E-4936-9EDA-E0B555C71F5A}" type="presParOf" srcId="{0F5EE93B-9717-419D-9590-67ED3E8B5ED7}" destId="{44412566-65B2-4B14-8748-CB34284B6CB0}" srcOrd="6" destOrd="0" presId="urn:microsoft.com/office/officeart/2005/8/layout/default"/>
    <dgm:cxn modelId="{92642485-7143-4730-9814-2E950BFFFDF4}" type="presParOf" srcId="{0F5EE93B-9717-419D-9590-67ED3E8B5ED7}" destId="{19E25FA3-078A-4902-85DC-8E9600210952}" srcOrd="7" destOrd="0" presId="urn:microsoft.com/office/officeart/2005/8/layout/default"/>
    <dgm:cxn modelId="{51C3E101-5410-4F49-8B7C-645C03144852}" type="presParOf" srcId="{0F5EE93B-9717-419D-9590-67ED3E8B5ED7}" destId="{8EF513F6-5763-47E7-8924-204C20382375}" srcOrd="8" destOrd="0" presId="urn:microsoft.com/office/officeart/2005/8/layout/default"/>
    <dgm:cxn modelId="{7406F934-3C2B-458D-BEF4-401FDF116626}" type="presParOf" srcId="{0F5EE93B-9717-419D-9590-67ED3E8B5ED7}" destId="{FD0835F3-A88C-4E2F-9D9C-8BEF766A385B}" srcOrd="9" destOrd="0" presId="urn:microsoft.com/office/officeart/2005/8/layout/default"/>
    <dgm:cxn modelId="{C5D22261-E79B-4B13-8860-4915171E39AE}" type="presParOf" srcId="{0F5EE93B-9717-419D-9590-67ED3E8B5ED7}" destId="{407FE02D-792D-45EE-B6E2-1FC1E9F06D6B}" srcOrd="10" destOrd="0" presId="urn:microsoft.com/office/officeart/2005/8/layout/default"/>
    <dgm:cxn modelId="{D047F57E-C9AF-4EEA-AFCC-8BE0E1FFFB5C}" type="presParOf" srcId="{0F5EE93B-9717-419D-9590-67ED3E8B5ED7}" destId="{5A35175C-32AE-48F1-B0D3-DDA4B6121B8D}" srcOrd="11" destOrd="0" presId="urn:microsoft.com/office/officeart/2005/8/layout/default"/>
    <dgm:cxn modelId="{8724980D-391A-4900-AFAF-92F4D4621323}" type="presParOf" srcId="{0F5EE93B-9717-419D-9590-67ED3E8B5ED7}" destId="{AE91BD02-F046-420A-B209-F73DB01D6C7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AA81E8-8667-436F-8DDC-3DC69B2AAC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F4F8A37-6264-460D-939E-21064A33B1F8}">
      <dgm:prSet/>
      <dgm:spPr/>
      <dgm:t>
        <a:bodyPr/>
        <a:lstStyle/>
        <a:p>
          <a:r>
            <a:rPr lang="cs-CZ"/>
            <a:t>Solidarita/koncept bližního, lidská práva, inkluze, </a:t>
          </a:r>
          <a:endParaRPr lang="en-US"/>
        </a:p>
      </dgm:t>
    </dgm:pt>
    <dgm:pt modelId="{FFD49E19-4D68-4828-BEC7-7CD0E7736692}" type="parTrans" cxnId="{3E1D8BE4-FAD7-4796-9CFF-296328312510}">
      <dgm:prSet/>
      <dgm:spPr/>
      <dgm:t>
        <a:bodyPr/>
        <a:lstStyle/>
        <a:p>
          <a:endParaRPr lang="en-US"/>
        </a:p>
      </dgm:t>
    </dgm:pt>
    <dgm:pt modelId="{7AE61B0D-0066-4B63-B47F-40ABCA7124A0}" type="sibTrans" cxnId="{3E1D8BE4-FAD7-4796-9CFF-296328312510}">
      <dgm:prSet/>
      <dgm:spPr/>
      <dgm:t>
        <a:bodyPr/>
        <a:lstStyle/>
        <a:p>
          <a:endParaRPr lang="en-US"/>
        </a:p>
      </dgm:t>
    </dgm:pt>
    <dgm:pt modelId="{155FCFB5-D76B-45E3-BD77-52093141AAC0}">
      <dgm:prSet/>
      <dgm:spPr/>
      <dgm:t>
        <a:bodyPr/>
        <a:lstStyle/>
        <a:p>
          <a:r>
            <a:rPr lang="cs-CZ"/>
            <a:t>sociální spravedlnost – sociální vyváženost, kvalita života, </a:t>
          </a:r>
          <a:endParaRPr lang="en-US"/>
        </a:p>
      </dgm:t>
    </dgm:pt>
    <dgm:pt modelId="{188108CB-3AE3-40DE-85B3-834BA35B26DC}" type="parTrans" cxnId="{517D363A-7259-41B3-9912-DFC8B4AA8928}">
      <dgm:prSet/>
      <dgm:spPr/>
      <dgm:t>
        <a:bodyPr/>
        <a:lstStyle/>
        <a:p>
          <a:endParaRPr lang="en-US"/>
        </a:p>
      </dgm:t>
    </dgm:pt>
    <dgm:pt modelId="{EAF424EA-D33C-4FB5-8959-FE45C3AA519A}" type="sibTrans" cxnId="{517D363A-7259-41B3-9912-DFC8B4AA8928}">
      <dgm:prSet/>
      <dgm:spPr/>
      <dgm:t>
        <a:bodyPr/>
        <a:lstStyle/>
        <a:p>
          <a:endParaRPr lang="en-US"/>
        </a:p>
      </dgm:t>
    </dgm:pt>
    <dgm:pt modelId="{5DC56749-9DE3-4D77-9A6A-121738AC1FB5}">
      <dgm:prSet/>
      <dgm:spPr/>
      <dgm:t>
        <a:bodyPr/>
        <a:lstStyle/>
        <a:p>
          <a:r>
            <a:rPr lang="cs-CZ"/>
            <a:t>sociální fungování, lidská důstojnost, teorie, přístup, metody a techniky</a:t>
          </a:r>
          <a:endParaRPr lang="en-US"/>
        </a:p>
      </dgm:t>
    </dgm:pt>
    <dgm:pt modelId="{120EF7C3-31F6-496D-BC47-963C5BF739D5}" type="parTrans" cxnId="{4DAEE9A4-982E-4CC4-88C6-5625CC258642}">
      <dgm:prSet/>
      <dgm:spPr/>
      <dgm:t>
        <a:bodyPr/>
        <a:lstStyle/>
        <a:p>
          <a:endParaRPr lang="en-US"/>
        </a:p>
      </dgm:t>
    </dgm:pt>
    <dgm:pt modelId="{C44C8FBB-2849-4296-81F3-8C51565783D9}" type="sibTrans" cxnId="{4DAEE9A4-982E-4CC4-88C6-5625CC258642}">
      <dgm:prSet/>
      <dgm:spPr/>
      <dgm:t>
        <a:bodyPr/>
        <a:lstStyle/>
        <a:p>
          <a:endParaRPr lang="en-US"/>
        </a:p>
      </dgm:t>
    </dgm:pt>
    <dgm:pt modelId="{9B3B3D5F-75F4-4D50-891C-5355ACA9337F}" type="pres">
      <dgm:prSet presAssocID="{A9AA81E8-8667-436F-8DDC-3DC69B2AACF0}" presName="linear" presStyleCnt="0">
        <dgm:presLayoutVars>
          <dgm:animLvl val="lvl"/>
          <dgm:resizeHandles val="exact"/>
        </dgm:presLayoutVars>
      </dgm:prSet>
      <dgm:spPr/>
    </dgm:pt>
    <dgm:pt modelId="{95C07FBE-84B2-49AA-AB1B-9451504B075B}" type="pres">
      <dgm:prSet presAssocID="{AF4F8A37-6264-460D-939E-21064A33B1F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A8A208B-1F7E-46A3-9682-01D1F8989507}" type="pres">
      <dgm:prSet presAssocID="{7AE61B0D-0066-4B63-B47F-40ABCA7124A0}" presName="spacer" presStyleCnt="0"/>
      <dgm:spPr/>
    </dgm:pt>
    <dgm:pt modelId="{1088EEDA-C8FD-4A50-A2E2-1DE06CCB45FD}" type="pres">
      <dgm:prSet presAssocID="{155FCFB5-D76B-45E3-BD77-52093141AAC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37E9A76-8DB9-47B5-94CA-2CD5F3BF27AC}" type="pres">
      <dgm:prSet presAssocID="{EAF424EA-D33C-4FB5-8959-FE45C3AA519A}" presName="spacer" presStyleCnt="0"/>
      <dgm:spPr/>
    </dgm:pt>
    <dgm:pt modelId="{73DD7EA8-597A-45E1-AB42-4FD09EC394A8}" type="pres">
      <dgm:prSet presAssocID="{5DC56749-9DE3-4D77-9A6A-121738AC1FB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63F4E35-3A99-49D2-B492-C5A9C2D5D43B}" type="presOf" srcId="{A9AA81E8-8667-436F-8DDC-3DC69B2AACF0}" destId="{9B3B3D5F-75F4-4D50-891C-5355ACA9337F}" srcOrd="0" destOrd="0" presId="urn:microsoft.com/office/officeart/2005/8/layout/vList2"/>
    <dgm:cxn modelId="{517D363A-7259-41B3-9912-DFC8B4AA8928}" srcId="{A9AA81E8-8667-436F-8DDC-3DC69B2AACF0}" destId="{155FCFB5-D76B-45E3-BD77-52093141AAC0}" srcOrd="1" destOrd="0" parTransId="{188108CB-3AE3-40DE-85B3-834BA35B26DC}" sibTransId="{EAF424EA-D33C-4FB5-8959-FE45C3AA519A}"/>
    <dgm:cxn modelId="{4DAEE9A4-982E-4CC4-88C6-5625CC258642}" srcId="{A9AA81E8-8667-436F-8DDC-3DC69B2AACF0}" destId="{5DC56749-9DE3-4D77-9A6A-121738AC1FB5}" srcOrd="2" destOrd="0" parTransId="{120EF7C3-31F6-496D-BC47-963C5BF739D5}" sibTransId="{C44C8FBB-2849-4296-81F3-8C51565783D9}"/>
    <dgm:cxn modelId="{AD5CD8AE-D2D3-46C9-8447-33573D900329}" type="presOf" srcId="{155FCFB5-D76B-45E3-BD77-52093141AAC0}" destId="{1088EEDA-C8FD-4A50-A2E2-1DE06CCB45FD}" srcOrd="0" destOrd="0" presId="urn:microsoft.com/office/officeart/2005/8/layout/vList2"/>
    <dgm:cxn modelId="{DF3B6CCD-EF27-4117-9BCF-4827C3E94727}" type="presOf" srcId="{5DC56749-9DE3-4D77-9A6A-121738AC1FB5}" destId="{73DD7EA8-597A-45E1-AB42-4FD09EC394A8}" srcOrd="0" destOrd="0" presId="urn:microsoft.com/office/officeart/2005/8/layout/vList2"/>
    <dgm:cxn modelId="{3E1D8BE4-FAD7-4796-9CFF-296328312510}" srcId="{A9AA81E8-8667-436F-8DDC-3DC69B2AACF0}" destId="{AF4F8A37-6264-460D-939E-21064A33B1F8}" srcOrd="0" destOrd="0" parTransId="{FFD49E19-4D68-4828-BEC7-7CD0E7736692}" sibTransId="{7AE61B0D-0066-4B63-B47F-40ABCA7124A0}"/>
    <dgm:cxn modelId="{3F000FF9-B9A4-4A9C-8BFE-63FD9853015E}" type="presOf" srcId="{AF4F8A37-6264-460D-939E-21064A33B1F8}" destId="{95C07FBE-84B2-49AA-AB1B-9451504B075B}" srcOrd="0" destOrd="0" presId="urn:microsoft.com/office/officeart/2005/8/layout/vList2"/>
    <dgm:cxn modelId="{25EC2AB3-DE18-4CE8-84E2-14C15D5EDA44}" type="presParOf" srcId="{9B3B3D5F-75F4-4D50-891C-5355ACA9337F}" destId="{95C07FBE-84B2-49AA-AB1B-9451504B075B}" srcOrd="0" destOrd="0" presId="urn:microsoft.com/office/officeart/2005/8/layout/vList2"/>
    <dgm:cxn modelId="{7D399D3F-6EC5-462A-8F41-ECA13A4FD92D}" type="presParOf" srcId="{9B3B3D5F-75F4-4D50-891C-5355ACA9337F}" destId="{EA8A208B-1F7E-46A3-9682-01D1F8989507}" srcOrd="1" destOrd="0" presId="urn:microsoft.com/office/officeart/2005/8/layout/vList2"/>
    <dgm:cxn modelId="{EEFDA543-ACC4-46C5-BC1A-85D3552B7103}" type="presParOf" srcId="{9B3B3D5F-75F4-4D50-891C-5355ACA9337F}" destId="{1088EEDA-C8FD-4A50-A2E2-1DE06CCB45FD}" srcOrd="2" destOrd="0" presId="urn:microsoft.com/office/officeart/2005/8/layout/vList2"/>
    <dgm:cxn modelId="{BD186555-002B-4B39-B093-F5885B260E42}" type="presParOf" srcId="{9B3B3D5F-75F4-4D50-891C-5355ACA9337F}" destId="{637E9A76-8DB9-47B5-94CA-2CD5F3BF27AC}" srcOrd="3" destOrd="0" presId="urn:microsoft.com/office/officeart/2005/8/layout/vList2"/>
    <dgm:cxn modelId="{E3A07241-12D9-4259-BEA0-0B7281FC1AE8}" type="presParOf" srcId="{9B3B3D5F-75F4-4D50-891C-5355ACA9337F}" destId="{73DD7EA8-597A-45E1-AB42-4FD09EC394A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4854C9-5984-464D-93CC-D160E40D1181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070F93-F152-49FA-8218-4C1D2C30FDD7}">
      <dgm:prSet/>
      <dgm:spPr/>
      <dgm:t>
        <a:bodyPr/>
        <a:lstStyle/>
        <a:p>
          <a:r>
            <a:rPr lang="cs-CZ"/>
            <a:t>Asociace vzdělavatelů v sociální práci</a:t>
          </a:r>
          <a:endParaRPr lang="en-US"/>
        </a:p>
      </dgm:t>
    </dgm:pt>
    <dgm:pt modelId="{70179024-01F0-4DD5-80C0-F4C911F0917E}" type="parTrans" cxnId="{3680019F-8F84-4DCF-A3E2-A2C541FDFD86}">
      <dgm:prSet/>
      <dgm:spPr/>
      <dgm:t>
        <a:bodyPr/>
        <a:lstStyle/>
        <a:p>
          <a:endParaRPr lang="en-US"/>
        </a:p>
      </dgm:t>
    </dgm:pt>
    <dgm:pt modelId="{9866F15F-90A2-45CB-8D43-456F6753C151}" type="sibTrans" cxnId="{3680019F-8F84-4DCF-A3E2-A2C541FDFD86}">
      <dgm:prSet/>
      <dgm:spPr/>
      <dgm:t>
        <a:bodyPr/>
        <a:lstStyle/>
        <a:p>
          <a:endParaRPr lang="en-US"/>
        </a:p>
      </dgm:t>
    </dgm:pt>
    <dgm:pt modelId="{7FD8D6A8-9D02-4DDF-9431-5A12BC6FABCF}">
      <dgm:prSet/>
      <dgm:spPr/>
      <dgm:t>
        <a:bodyPr/>
        <a:lstStyle/>
        <a:p>
          <a:r>
            <a:rPr lang="cs-CZ"/>
            <a:t>Široké pole znalostí</a:t>
          </a:r>
          <a:endParaRPr lang="en-US"/>
        </a:p>
      </dgm:t>
    </dgm:pt>
    <dgm:pt modelId="{628BBB8A-236A-4D7B-B2D1-D93FE30CB0F9}" type="parTrans" cxnId="{00FCE059-2C99-453D-8BAE-BB8436DD5251}">
      <dgm:prSet/>
      <dgm:spPr/>
      <dgm:t>
        <a:bodyPr/>
        <a:lstStyle/>
        <a:p>
          <a:endParaRPr lang="en-US"/>
        </a:p>
      </dgm:t>
    </dgm:pt>
    <dgm:pt modelId="{DF1B7491-BFB9-4A01-9DD6-89E606DC9BD5}" type="sibTrans" cxnId="{00FCE059-2C99-453D-8BAE-BB8436DD5251}">
      <dgm:prSet/>
      <dgm:spPr/>
      <dgm:t>
        <a:bodyPr/>
        <a:lstStyle/>
        <a:p>
          <a:endParaRPr lang="en-US"/>
        </a:p>
      </dgm:t>
    </dgm:pt>
    <dgm:pt modelId="{8471DE00-C65D-42B0-8650-104E44D22850}">
      <dgm:prSet/>
      <dgm:spPr/>
      <dgm:t>
        <a:bodyPr/>
        <a:lstStyle/>
        <a:p>
          <a:r>
            <a:rPr lang="cs-CZ"/>
            <a:t>Osobní zainteresovanost</a:t>
          </a:r>
          <a:endParaRPr lang="en-US"/>
        </a:p>
      </dgm:t>
    </dgm:pt>
    <dgm:pt modelId="{297B5B30-F699-42A2-9E00-ACE29D6EEC6D}" type="parTrans" cxnId="{0A761C8E-CBDB-4193-80CE-B9BF65930F27}">
      <dgm:prSet/>
      <dgm:spPr/>
      <dgm:t>
        <a:bodyPr/>
        <a:lstStyle/>
        <a:p>
          <a:endParaRPr lang="en-US"/>
        </a:p>
      </dgm:t>
    </dgm:pt>
    <dgm:pt modelId="{448260C5-DDE4-4463-89CE-B139C8765702}" type="sibTrans" cxnId="{0A761C8E-CBDB-4193-80CE-B9BF65930F27}">
      <dgm:prSet/>
      <dgm:spPr/>
      <dgm:t>
        <a:bodyPr/>
        <a:lstStyle/>
        <a:p>
          <a:endParaRPr lang="en-US"/>
        </a:p>
      </dgm:t>
    </dgm:pt>
    <dgm:pt modelId="{B11590E9-52B3-4E0F-8BC7-431EA7F81D2C}">
      <dgm:prSet/>
      <dgm:spPr/>
      <dgm:t>
        <a:bodyPr/>
        <a:lstStyle/>
        <a:p>
          <a:r>
            <a:rPr lang="cs-CZ"/>
            <a:t>Sociální pracovník by měl být přesvědčen o smyslu vlastní práce</a:t>
          </a:r>
          <a:endParaRPr lang="en-US"/>
        </a:p>
      </dgm:t>
    </dgm:pt>
    <dgm:pt modelId="{102368B7-B4E6-406C-94E8-6E1838A77CF1}" type="parTrans" cxnId="{EF093969-E20A-4295-96A4-E05CF24080B2}">
      <dgm:prSet/>
      <dgm:spPr/>
      <dgm:t>
        <a:bodyPr/>
        <a:lstStyle/>
        <a:p>
          <a:endParaRPr lang="en-US"/>
        </a:p>
      </dgm:t>
    </dgm:pt>
    <dgm:pt modelId="{DE438F99-0E5C-48A5-8E81-B05C17D8FC5E}" type="sibTrans" cxnId="{EF093969-E20A-4295-96A4-E05CF24080B2}">
      <dgm:prSet/>
      <dgm:spPr/>
      <dgm:t>
        <a:bodyPr/>
        <a:lstStyle/>
        <a:p>
          <a:endParaRPr lang="en-US"/>
        </a:p>
      </dgm:t>
    </dgm:pt>
    <dgm:pt modelId="{0A6061B1-F2C7-46D6-B686-0596B5B49495}">
      <dgm:prSet/>
      <dgm:spPr/>
      <dgm:t>
        <a:bodyPr/>
        <a:lstStyle/>
        <a:p>
          <a:r>
            <a:rPr lang="cs-CZ"/>
            <a:t>Výborná znalost cílové skupiny</a:t>
          </a:r>
          <a:endParaRPr lang="en-US"/>
        </a:p>
      </dgm:t>
    </dgm:pt>
    <dgm:pt modelId="{684123EA-2EDD-44CD-820A-37EFA65E665C}" type="parTrans" cxnId="{90E96CCC-332B-4772-8C85-2B4BA913674D}">
      <dgm:prSet/>
      <dgm:spPr/>
      <dgm:t>
        <a:bodyPr/>
        <a:lstStyle/>
        <a:p>
          <a:endParaRPr lang="en-US"/>
        </a:p>
      </dgm:t>
    </dgm:pt>
    <dgm:pt modelId="{4AFB6C06-A113-498A-ABC9-CDAF9AF06813}" type="sibTrans" cxnId="{90E96CCC-332B-4772-8C85-2B4BA913674D}">
      <dgm:prSet/>
      <dgm:spPr/>
      <dgm:t>
        <a:bodyPr/>
        <a:lstStyle/>
        <a:p>
          <a:endParaRPr lang="en-US"/>
        </a:p>
      </dgm:t>
    </dgm:pt>
    <dgm:pt modelId="{2CDAC23D-3BB9-4AD3-886A-3967538800D9}">
      <dgm:prSet/>
      <dgm:spPr/>
      <dgm:t>
        <a:bodyPr/>
        <a:lstStyle/>
        <a:p>
          <a:r>
            <a:rPr lang="cs-CZ"/>
            <a:t>Koncepční práce</a:t>
          </a:r>
          <a:endParaRPr lang="en-US"/>
        </a:p>
      </dgm:t>
    </dgm:pt>
    <dgm:pt modelId="{31F7E031-E788-408E-8D95-66E9318AEC1C}" type="parTrans" cxnId="{4555BDFD-6A3C-42F3-8972-F8BCF3D25396}">
      <dgm:prSet/>
      <dgm:spPr/>
      <dgm:t>
        <a:bodyPr/>
        <a:lstStyle/>
        <a:p>
          <a:endParaRPr lang="en-US"/>
        </a:p>
      </dgm:t>
    </dgm:pt>
    <dgm:pt modelId="{202F8AD8-4A02-4E0D-9EFA-70DEBBC89B41}" type="sibTrans" cxnId="{4555BDFD-6A3C-42F3-8972-F8BCF3D25396}">
      <dgm:prSet/>
      <dgm:spPr/>
      <dgm:t>
        <a:bodyPr/>
        <a:lstStyle/>
        <a:p>
          <a:endParaRPr lang="en-US"/>
        </a:p>
      </dgm:t>
    </dgm:pt>
    <dgm:pt modelId="{FA16CF96-34CF-407B-BB27-0751D4F3C90F}">
      <dgm:prSet/>
      <dgm:spPr/>
      <dgm:t>
        <a:bodyPr/>
        <a:lstStyle/>
        <a:p>
          <a:r>
            <a:rPr lang="cs-CZ"/>
            <a:t>Projektování</a:t>
          </a:r>
          <a:endParaRPr lang="en-US"/>
        </a:p>
      </dgm:t>
    </dgm:pt>
    <dgm:pt modelId="{059A370C-4EED-4E2A-906A-84C6205F971E}" type="parTrans" cxnId="{6D636771-A8E6-47E3-8B45-A2733CC2BF53}">
      <dgm:prSet/>
      <dgm:spPr/>
      <dgm:t>
        <a:bodyPr/>
        <a:lstStyle/>
        <a:p>
          <a:endParaRPr lang="en-US"/>
        </a:p>
      </dgm:t>
    </dgm:pt>
    <dgm:pt modelId="{C4907AFD-E286-44CD-8AA8-3EDD27EB9409}" type="sibTrans" cxnId="{6D636771-A8E6-47E3-8B45-A2733CC2BF53}">
      <dgm:prSet/>
      <dgm:spPr/>
      <dgm:t>
        <a:bodyPr/>
        <a:lstStyle/>
        <a:p>
          <a:endParaRPr lang="en-US"/>
        </a:p>
      </dgm:t>
    </dgm:pt>
    <dgm:pt modelId="{15E88F22-C889-44A4-A79C-A96A3179E1BF}">
      <dgm:prSet/>
      <dgm:spPr/>
      <dgm:t>
        <a:bodyPr/>
        <a:lstStyle/>
        <a:p>
          <a:r>
            <a:rPr lang="cs-CZ"/>
            <a:t>Depistáž</a:t>
          </a:r>
          <a:endParaRPr lang="en-US"/>
        </a:p>
      </dgm:t>
    </dgm:pt>
    <dgm:pt modelId="{FBCD82B0-F540-4E5C-A677-F1B1C0856DBB}" type="parTrans" cxnId="{7C21BBD0-7A73-41D1-84E7-E1B635EE883E}">
      <dgm:prSet/>
      <dgm:spPr/>
      <dgm:t>
        <a:bodyPr/>
        <a:lstStyle/>
        <a:p>
          <a:endParaRPr lang="en-US"/>
        </a:p>
      </dgm:t>
    </dgm:pt>
    <dgm:pt modelId="{AD9BE5E7-DE70-4060-BA99-AFFD6A4D6FAD}" type="sibTrans" cxnId="{7C21BBD0-7A73-41D1-84E7-E1B635EE883E}">
      <dgm:prSet/>
      <dgm:spPr/>
      <dgm:t>
        <a:bodyPr/>
        <a:lstStyle/>
        <a:p>
          <a:endParaRPr lang="en-US"/>
        </a:p>
      </dgm:t>
    </dgm:pt>
    <dgm:pt modelId="{F7C1FF1E-5887-4875-B8F5-BDEEED64B270}">
      <dgm:prSet/>
      <dgm:spPr/>
      <dgm:t>
        <a:bodyPr/>
        <a:lstStyle/>
        <a:p>
          <a:r>
            <a:rPr lang="cs-CZ"/>
            <a:t>Výzkum</a:t>
          </a:r>
          <a:endParaRPr lang="en-US"/>
        </a:p>
      </dgm:t>
    </dgm:pt>
    <dgm:pt modelId="{61BC7A6C-382F-4BCD-B31A-0FB590F5F9AC}" type="parTrans" cxnId="{B1FB269E-16FA-4542-80E3-8B3915110743}">
      <dgm:prSet/>
      <dgm:spPr/>
      <dgm:t>
        <a:bodyPr/>
        <a:lstStyle/>
        <a:p>
          <a:endParaRPr lang="en-US"/>
        </a:p>
      </dgm:t>
    </dgm:pt>
    <dgm:pt modelId="{86DF68FA-348D-46E2-96EC-B355A4309272}" type="sibTrans" cxnId="{B1FB269E-16FA-4542-80E3-8B3915110743}">
      <dgm:prSet/>
      <dgm:spPr/>
      <dgm:t>
        <a:bodyPr/>
        <a:lstStyle/>
        <a:p>
          <a:endParaRPr lang="en-US"/>
        </a:p>
      </dgm:t>
    </dgm:pt>
    <dgm:pt modelId="{0788E545-B263-4834-A0E9-CA941E1A3E9D}" type="pres">
      <dgm:prSet presAssocID="{C44854C9-5984-464D-93CC-D160E40D1181}" presName="diagram" presStyleCnt="0">
        <dgm:presLayoutVars>
          <dgm:dir/>
          <dgm:resizeHandles val="exact"/>
        </dgm:presLayoutVars>
      </dgm:prSet>
      <dgm:spPr/>
    </dgm:pt>
    <dgm:pt modelId="{2E2E1392-E0D0-4F19-9985-D381A6374815}" type="pres">
      <dgm:prSet presAssocID="{99070F93-F152-49FA-8218-4C1D2C30FDD7}" presName="node" presStyleLbl="node1" presStyleIdx="0" presStyleCnt="9">
        <dgm:presLayoutVars>
          <dgm:bulletEnabled val="1"/>
        </dgm:presLayoutVars>
      </dgm:prSet>
      <dgm:spPr/>
    </dgm:pt>
    <dgm:pt modelId="{8118BF9A-15E1-48E7-9AB3-AB43D8626221}" type="pres">
      <dgm:prSet presAssocID="{9866F15F-90A2-45CB-8D43-456F6753C151}" presName="sibTrans" presStyleCnt="0"/>
      <dgm:spPr/>
    </dgm:pt>
    <dgm:pt modelId="{54145826-F8D3-404E-9EBF-C60E830E06D1}" type="pres">
      <dgm:prSet presAssocID="{7FD8D6A8-9D02-4DDF-9431-5A12BC6FABCF}" presName="node" presStyleLbl="node1" presStyleIdx="1" presStyleCnt="9">
        <dgm:presLayoutVars>
          <dgm:bulletEnabled val="1"/>
        </dgm:presLayoutVars>
      </dgm:prSet>
      <dgm:spPr/>
    </dgm:pt>
    <dgm:pt modelId="{9FFAE4D0-3B61-43A0-B3AC-53BE115B1893}" type="pres">
      <dgm:prSet presAssocID="{DF1B7491-BFB9-4A01-9DD6-89E606DC9BD5}" presName="sibTrans" presStyleCnt="0"/>
      <dgm:spPr/>
    </dgm:pt>
    <dgm:pt modelId="{192CC75C-99DA-48D0-841F-BCFAE567492E}" type="pres">
      <dgm:prSet presAssocID="{8471DE00-C65D-42B0-8650-104E44D22850}" presName="node" presStyleLbl="node1" presStyleIdx="2" presStyleCnt="9">
        <dgm:presLayoutVars>
          <dgm:bulletEnabled val="1"/>
        </dgm:presLayoutVars>
      </dgm:prSet>
      <dgm:spPr/>
    </dgm:pt>
    <dgm:pt modelId="{6AC1030C-CF42-4F60-A7C3-E660384F681A}" type="pres">
      <dgm:prSet presAssocID="{448260C5-DDE4-4463-89CE-B139C8765702}" presName="sibTrans" presStyleCnt="0"/>
      <dgm:spPr/>
    </dgm:pt>
    <dgm:pt modelId="{FC7EF685-C2F3-479B-8447-07FBDA3F326D}" type="pres">
      <dgm:prSet presAssocID="{B11590E9-52B3-4E0F-8BC7-431EA7F81D2C}" presName="node" presStyleLbl="node1" presStyleIdx="3" presStyleCnt="9">
        <dgm:presLayoutVars>
          <dgm:bulletEnabled val="1"/>
        </dgm:presLayoutVars>
      </dgm:prSet>
      <dgm:spPr/>
    </dgm:pt>
    <dgm:pt modelId="{F3D9220C-9046-40D0-9885-2B5523F3BC74}" type="pres">
      <dgm:prSet presAssocID="{DE438F99-0E5C-48A5-8E81-B05C17D8FC5E}" presName="sibTrans" presStyleCnt="0"/>
      <dgm:spPr/>
    </dgm:pt>
    <dgm:pt modelId="{4DBDDD2B-3032-4DF5-9344-D8560F8FFE88}" type="pres">
      <dgm:prSet presAssocID="{0A6061B1-F2C7-46D6-B686-0596B5B49495}" presName="node" presStyleLbl="node1" presStyleIdx="4" presStyleCnt="9">
        <dgm:presLayoutVars>
          <dgm:bulletEnabled val="1"/>
        </dgm:presLayoutVars>
      </dgm:prSet>
      <dgm:spPr/>
    </dgm:pt>
    <dgm:pt modelId="{AAED11E5-7FA5-49E8-A513-15A3A5B650F0}" type="pres">
      <dgm:prSet presAssocID="{4AFB6C06-A113-498A-ABC9-CDAF9AF06813}" presName="sibTrans" presStyleCnt="0"/>
      <dgm:spPr/>
    </dgm:pt>
    <dgm:pt modelId="{59EB04C0-D04B-4BCB-BB57-503C32DE6664}" type="pres">
      <dgm:prSet presAssocID="{2CDAC23D-3BB9-4AD3-886A-3967538800D9}" presName="node" presStyleLbl="node1" presStyleIdx="5" presStyleCnt="9">
        <dgm:presLayoutVars>
          <dgm:bulletEnabled val="1"/>
        </dgm:presLayoutVars>
      </dgm:prSet>
      <dgm:spPr/>
    </dgm:pt>
    <dgm:pt modelId="{6FB64C20-AE51-4E93-A999-06930F982333}" type="pres">
      <dgm:prSet presAssocID="{202F8AD8-4A02-4E0D-9EFA-70DEBBC89B41}" presName="sibTrans" presStyleCnt="0"/>
      <dgm:spPr/>
    </dgm:pt>
    <dgm:pt modelId="{EFA35989-4B06-4DE3-B84F-8DD5AC196341}" type="pres">
      <dgm:prSet presAssocID="{FA16CF96-34CF-407B-BB27-0751D4F3C90F}" presName="node" presStyleLbl="node1" presStyleIdx="6" presStyleCnt="9">
        <dgm:presLayoutVars>
          <dgm:bulletEnabled val="1"/>
        </dgm:presLayoutVars>
      </dgm:prSet>
      <dgm:spPr/>
    </dgm:pt>
    <dgm:pt modelId="{F90F4BA3-116E-407B-A665-37156D29D469}" type="pres">
      <dgm:prSet presAssocID="{C4907AFD-E286-44CD-8AA8-3EDD27EB9409}" presName="sibTrans" presStyleCnt="0"/>
      <dgm:spPr/>
    </dgm:pt>
    <dgm:pt modelId="{CB42D3A5-8233-4B3A-B82C-6398893ED39A}" type="pres">
      <dgm:prSet presAssocID="{15E88F22-C889-44A4-A79C-A96A3179E1BF}" presName="node" presStyleLbl="node1" presStyleIdx="7" presStyleCnt="9">
        <dgm:presLayoutVars>
          <dgm:bulletEnabled val="1"/>
        </dgm:presLayoutVars>
      </dgm:prSet>
      <dgm:spPr/>
    </dgm:pt>
    <dgm:pt modelId="{7B138BD6-0B4A-45A4-BBDE-07030EB4213C}" type="pres">
      <dgm:prSet presAssocID="{AD9BE5E7-DE70-4060-BA99-AFFD6A4D6FAD}" presName="sibTrans" presStyleCnt="0"/>
      <dgm:spPr/>
    </dgm:pt>
    <dgm:pt modelId="{21D95120-010A-4D00-832D-3B27410C0C78}" type="pres">
      <dgm:prSet presAssocID="{F7C1FF1E-5887-4875-B8F5-BDEEED64B270}" presName="node" presStyleLbl="node1" presStyleIdx="8" presStyleCnt="9">
        <dgm:presLayoutVars>
          <dgm:bulletEnabled val="1"/>
        </dgm:presLayoutVars>
      </dgm:prSet>
      <dgm:spPr/>
    </dgm:pt>
  </dgm:ptLst>
  <dgm:cxnLst>
    <dgm:cxn modelId="{C80AD402-7120-4CA5-9062-F0FCC0F4E2C2}" type="presOf" srcId="{15E88F22-C889-44A4-A79C-A96A3179E1BF}" destId="{CB42D3A5-8233-4B3A-B82C-6398893ED39A}" srcOrd="0" destOrd="0" presId="urn:microsoft.com/office/officeart/2005/8/layout/default"/>
    <dgm:cxn modelId="{2B5A361D-1B34-451E-94BE-136FE780E289}" type="presOf" srcId="{F7C1FF1E-5887-4875-B8F5-BDEEED64B270}" destId="{21D95120-010A-4D00-832D-3B27410C0C78}" srcOrd="0" destOrd="0" presId="urn:microsoft.com/office/officeart/2005/8/layout/default"/>
    <dgm:cxn modelId="{6E4D8B3E-59D5-49B9-8840-BA07E5594265}" type="presOf" srcId="{8471DE00-C65D-42B0-8650-104E44D22850}" destId="{192CC75C-99DA-48D0-841F-BCFAE567492E}" srcOrd="0" destOrd="0" presId="urn:microsoft.com/office/officeart/2005/8/layout/default"/>
    <dgm:cxn modelId="{4392595C-2394-4533-AF35-82337FF4B2CE}" type="presOf" srcId="{C44854C9-5984-464D-93CC-D160E40D1181}" destId="{0788E545-B263-4834-A0E9-CA941E1A3E9D}" srcOrd="0" destOrd="0" presId="urn:microsoft.com/office/officeart/2005/8/layout/default"/>
    <dgm:cxn modelId="{EF093969-E20A-4295-96A4-E05CF24080B2}" srcId="{C44854C9-5984-464D-93CC-D160E40D1181}" destId="{B11590E9-52B3-4E0F-8BC7-431EA7F81D2C}" srcOrd="3" destOrd="0" parTransId="{102368B7-B4E6-406C-94E8-6E1838A77CF1}" sibTransId="{DE438F99-0E5C-48A5-8E81-B05C17D8FC5E}"/>
    <dgm:cxn modelId="{6D636771-A8E6-47E3-8B45-A2733CC2BF53}" srcId="{C44854C9-5984-464D-93CC-D160E40D1181}" destId="{FA16CF96-34CF-407B-BB27-0751D4F3C90F}" srcOrd="6" destOrd="0" parTransId="{059A370C-4EED-4E2A-906A-84C6205F971E}" sibTransId="{C4907AFD-E286-44CD-8AA8-3EDD27EB9409}"/>
    <dgm:cxn modelId="{5543B654-4A03-4145-97EB-453743577581}" type="presOf" srcId="{7FD8D6A8-9D02-4DDF-9431-5A12BC6FABCF}" destId="{54145826-F8D3-404E-9EBF-C60E830E06D1}" srcOrd="0" destOrd="0" presId="urn:microsoft.com/office/officeart/2005/8/layout/default"/>
    <dgm:cxn modelId="{00FCE059-2C99-453D-8BAE-BB8436DD5251}" srcId="{C44854C9-5984-464D-93CC-D160E40D1181}" destId="{7FD8D6A8-9D02-4DDF-9431-5A12BC6FABCF}" srcOrd="1" destOrd="0" parTransId="{628BBB8A-236A-4D7B-B2D1-D93FE30CB0F9}" sibTransId="{DF1B7491-BFB9-4A01-9DD6-89E606DC9BD5}"/>
    <dgm:cxn modelId="{0A761C8E-CBDB-4193-80CE-B9BF65930F27}" srcId="{C44854C9-5984-464D-93CC-D160E40D1181}" destId="{8471DE00-C65D-42B0-8650-104E44D22850}" srcOrd="2" destOrd="0" parTransId="{297B5B30-F699-42A2-9E00-ACE29D6EEC6D}" sibTransId="{448260C5-DDE4-4463-89CE-B139C8765702}"/>
    <dgm:cxn modelId="{B1FB269E-16FA-4542-80E3-8B3915110743}" srcId="{C44854C9-5984-464D-93CC-D160E40D1181}" destId="{F7C1FF1E-5887-4875-B8F5-BDEEED64B270}" srcOrd="8" destOrd="0" parTransId="{61BC7A6C-382F-4BCD-B31A-0FB590F5F9AC}" sibTransId="{86DF68FA-348D-46E2-96EC-B355A4309272}"/>
    <dgm:cxn modelId="{3680019F-8F84-4DCF-A3E2-A2C541FDFD86}" srcId="{C44854C9-5984-464D-93CC-D160E40D1181}" destId="{99070F93-F152-49FA-8218-4C1D2C30FDD7}" srcOrd="0" destOrd="0" parTransId="{70179024-01F0-4DD5-80C0-F4C911F0917E}" sibTransId="{9866F15F-90A2-45CB-8D43-456F6753C151}"/>
    <dgm:cxn modelId="{90E96CCC-332B-4772-8C85-2B4BA913674D}" srcId="{C44854C9-5984-464D-93CC-D160E40D1181}" destId="{0A6061B1-F2C7-46D6-B686-0596B5B49495}" srcOrd="4" destOrd="0" parTransId="{684123EA-2EDD-44CD-820A-37EFA65E665C}" sibTransId="{4AFB6C06-A113-498A-ABC9-CDAF9AF06813}"/>
    <dgm:cxn modelId="{2F5BE0CC-4561-4BE6-BF84-B67A9A50E707}" type="presOf" srcId="{0A6061B1-F2C7-46D6-B686-0596B5B49495}" destId="{4DBDDD2B-3032-4DF5-9344-D8560F8FFE88}" srcOrd="0" destOrd="0" presId="urn:microsoft.com/office/officeart/2005/8/layout/default"/>
    <dgm:cxn modelId="{7C21BBD0-7A73-41D1-84E7-E1B635EE883E}" srcId="{C44854C9-5984-464D-93CC-D160E40D1181}" destId="{15E88F22-C889-44A4-A79C-A96A3179E1BF}" srcOrd="7" destOrd="0" parTransId="{FBCD82B0-F540-4E5C-A677-F1B1C0856DBB}" sibTransId="{AD9BE5E7-DE70-4060-BA99-AFFD6A4D6FAD}"/>
    <dgm:cxn modelId="{987A79D5-7273-425A-A7AC-5600E063E07F}" type="presOf" srcId="{B11590E9-52B3-4E0F-8BC7-431EA7F81D2C}" destId="{FC7EF685-C2F3-479B-8447-07FBDA3F326D}" srcOrd="0" destOrd="0" presId="urn:microsoft.com/office/officeart/2005/8/layout/default"/>
    <dgm:cxn modelId="{8D1BCAE7-893A-43E3-8097-290623B89CFC}" type="presOf" srcId="{99070F93-F152-49FA-8218-4C1D2C30FDD7}" destId="{2E2E1392-E0D0-4F19-9985-D381A6374815}" srcOrd="0" destOrd="0" presId="urn:microsoft.com/office/officeart/2005/8/layout/default"/>
    <dgm:cxn modelId="{F58137F0-04D9-4C5F-9BEA-5598B3CB45AA}" type="presOf" srcId="{FA16CF96-34CF-407B-BB27-0751D4F3C90F}" destId="{EFA35989-4B06-4DE3-B84F-8DD5AC196341}" srcOrd="0" destOrd="0" presId="urn:microsoft.com/office/officeart/2005/8/layout/default"/>
    <dgm:cxn modelId="{202151F1-2A96-48E5-96BF-9026D907B697}" type="presOf" srcId="{2CDAC23D-3BB9-4AD3-886A-3967538800D9}" destId="{59EB04C0-D04B-4BCB-BB57-503C32DE6664}" srcOrd="0" destOrd="0" presId="urn:microsoft.com/office/officeart/2005/8/layout/default"/>
    <dgm:cxn modelId="{4555BDFD-6A3C-42F3-8972-F8BCF3D25396}" srcId="{C44854C9-5984-464D-93CC-D160E40D1181}" destId="{2CDAC23D-3BB9-4AD3-886A-3967538800D9}" srcOrd="5" destOrd="0" parTransId="{31F7E031-E788-408E-8D95-66E9318AEC1C}" sibTransId="{202F8AD8-4A02-4E0D-9EFA-70DEBBC89B41}"/>
    <dgm:cxn modelId="{0E20277F-97C5-4184-839A-162615FC32EE}" type="presParOf" srcId="{0788E545-B263-4834-A0E9-CA941E1A3E9D}" destId="{2E2E1392-E0D0-4F19-9985-D381A6374815}" srcOrd="0" destOrd="0" presId="urn:microsoft.com/office/officeart/2005/8/layout/default"/>
    <dgm:cxn modelId="{0036AE2E-0261-42F2-B63E-DCAA5A0FBAC2}" type="presParOf" srcId="{0788E545-B263-4834-A0E9-CA941E1A3E9D}" destId="{8118BF9A-15E1-48E7-9AB3-AB43D8626221}" srcOrd="1" destOrd="0" presId="urn:microsoft.com/office/officeart/2005/8/layout/default"/>
    <dgm:cxn modelId="{C74D96C8-1312-4070-B470-EB6CF5ECC52A}" type="presParOf" srcId="{0788E545-B263-4834-A0E9-CA941E1A3E9D}" destId="{54145826-F8D3-404E-9EBF-C60E830E06D1}" srcOrd="2" destOrd="0" presId="urn:microsoft.com/office/officeart/2005/8/layout/default"/>
    <dgm:cxn modelId="{D2EEE97F-47DF-4F9C-9DEA-81CA4BBC5B92}" type="presParOf" srcId="{0788E545-B263-4834-A0E9-CA941E1A3E9D}" destId="{9FFAE4D0-3B61-43A0-B3AC-53BE115B1893}" srcOrd="3" destOrd="0" presId="urn:microsoft.com/office/officeart/2005/8/layout/default"/>
    <dgm:cxn modelId="{9E32B74F-5AAD-45B8-A2A3-0A660D726FB4}" type="presParOf" srcId="{0788E545-B263-4834-A0E9-CA941E1A3E9D}" destId="{192CC75C-99DA-48D0-841F-BCFAE567492E}" srcOrd="4" destOrd="0" presId="urn:microsoft.com/office/officeart/2005/8/layout/default"/>
    <dgm:cxn modelId="{541E3661-2DC4-4BD2-94C0-0EDC13E01408}" type="presParOf" srcId="{0788E545-B263-4834-A0E9-CA941E1A3E9D}" destId="{6AC1030C-CF42-4F60-A7C3-E660384F681A}" srcOrd="5" destOrd="0" presId="urn:microsoft.com/office/officeart/2005/8/layout/default"/>
    <dgm:cxn modelId="{055D7112-51E0-4AC6-AE06-F3B83AD9A5B4}" type="presParOf" srcId="{0788E545-B263-4834-A0E9-CA941E1A3E9D}" destId="{FC7EF685-C2F3-479B-8447-07FBDA3F326D}" srcOrd="6" destOrd="0" presId="urn:microsoft.com/office/officeart/2005/8/layout/default"/>
    <dgm:cxn modelId="{A601BDDD-F2B9-4112-AA9C-A79F17483A41}" type="presParOf" srcId="{0788E545-B263-4834-A0E9-CA941E1A3E9D}" destId="{F3D9220C-9046-40D0-9885-2B5523F3BC74}" srcOrd="7" destOrd="0" presId="urn:microsoft.com/office/officeart/2005/8/layout/default"/>
    <dgm:cxn modelId="{27155DD2-BE2E-46DA-B2AB-8E39CF239F73}" type="presParOf" srcId="{0788E545-B263-4834-A0E9-CA941E1A3E9D}" destId="{4DBDDD2B-3032-4DF5-9344-D8560F8FFE88}" srcOrd="8" destOrd="0" presId="urn:microsoft.com/office/officeart/2005/8/layout/default"/>
    <dgm:cxn modelId="{F699EF40-06D7-4FF7-B03F-3F4064975EE1}" type="presParOf" srcId="{0788E545-B263-4834-A0E9-CA941E1A3E9D}" destId="{AAED11E5-7FA5-49E8-A513-15A3A5B650F0}" srcOrd="9" destOrd="0" presId="urn:microsoft.com/office/officeart/2005/8/layout/default"/>
    <dgm:cxn modelId="{AAA76F0A-0AB8-4B4D-8496-1C966A074AB6}" type="presParOf" srcId="{0788E545-B263-4834-A0E9-CA941E1A3E9D}" destId="{59EB04C0-D04B-4BCB-BB57-503C32DE6664}" srcOrd="10" destOrd="0" presId="urn:microsoft.com/office/officeart/2005/8/layout/default"/>
    <dgm:cxn modelId="{EDE8A7DB-B60B-4754-BE89-87585AA19079}" type="presParOf" srcId="{0788E545-B263-4834-A0E9-CA941E1A3E9D}" destId="{6FB64C20-AE51-4E93-A999-06930F982333}" srcOrd="11" destOrd="0" presId="urn:microsoft.com/office/officeart/2005/8/layout/default"/>
    <dgm:cxn modelId="{CBCBA8C9-DC09-4E6C-849F-B4A4BAF60759}" type="presParOf" srcId="{0788E545-B263-4834-A0E9-CA941E1A3E9D}" destId="{EFA35989-4B06-4DE3-B84F-8DD5AC196341}" srcOrd="12" destOrd="0" presId="urn:microsoft.com/office/officeart/2005/8/layout/default"/>
    <dgm:cxn modelId="{57162B7C-AAC0-40F3-B488-A5E698D4D759}" type="presParOf" srcId="{0788E545-B263-4834-A0E9-CA941E1A3E9D}" destId="{F90F4BA3-116E-407B-A665-37156D29D469}" srcOrd="13" destOrd="0" presId="urn:microsoft.com/office/officeart/2005/8/layout/default"/>
    <dgm:cxn modelId="{C4F72218-58B1-43B0-B5DC-5605379F601B}" type="presParOf" srcId="{0788E545-B263-4834-A0E9-CA941E1A3E9D}" destId="{CB42D3A5-8233-4B3A-B82C-6398893ED39A}" srcOrd="14" destOrd="0" presId="urn:microsoft.com/office/officeart/2005/8/layout/default"/>
    <dgm:cxn modelId="{28EB90A3-7B29-4A62-992E-42F02D09A1B8}" type="presParOf" srcId="{0788E545-B263-4834-A0E9-CA941E1A3E9D}" destId="{7B138BD6-0B4A-45A4-BBDE-07030EB4213C}" srcOrd="15" destOrd="0" presId="urn:microsoft.com/office/officeart/2005/8/layout/default"/>
    <dgm:cxn modelId="{965CD35A-4261-4541-AFF1-F2E3AB2B1545}" type="presParOf" srcId="{0788E545-B263-4834-A0E9-CA941E1A3E9D}" destId="{21D95120-010A-4D00-832D-3B27410C0C78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F882502-F317-49D6-B8F6-7CBD1036C2A2}" type="doc">
      <dgm:prSet loTypeId="urn:microsoft.com/office/officeart/2005/8/layout/hierarchy1" loCatId="hierarchy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C2C39058-0DF1-40C6-88F1-F7CC5615BA43}">
      <dgm:prSet/>
      <dgm:spPr/>
      <dgm:t>
        <a:bodyPr/>
        <a:lstStyle/>
        <a:p>
          <a:r>
            <a:rPr lang="cs-CZ" b="1"/>
            <a:t>Sociální práce se tedy vyznačuje schopností integrovat, </a:t>
          </a:r>
          <a:endParaRPr lang="en-US"/>
        </a:p>
      </dgm:t>
    </dgm:pt>
    <dgm:pt modelId="{BD3BB161-ECB7-42F3-BAD8-428295CB4207}" type="parTrans" cxnId="{1A6467B5-19D4-4D16-BE05-70105672B6E6}">
      <dgm:prSet/>
      <dgm:spPr/>
      <dgm:t>
        <a:bodyPr/>
        <a:lstStyle/>
        <a:p>
          <a:endParaRPr lang="en-US"/>
        </a:p>
      </dgm:t>
    </dgm:pt>
    <dgm:pt modelId="{2CB39849-5519-4369-B5A1-14F538801795}" type="sibTrans" cxnId="{1A6467B5-19D4-4D16-BE05-70105672B6E6}">
      <dgm:prSet/>
      <dgm:spPr/>
      <dgm:t>
        <a:bodyPr/>
        <a:lstStyle/>
        <a:p>
          <a:endParaRPr lang="en-US"/>
        </a:p>
      </dgm:t>
    </dgm:pt>
    <dgm:pt modelId="{24A343FA-DB47-410C-B2E8-A97A0450CBBE}">
      <dgm:prSet/>
      <dgm:spPr/>
      <dgm:t>
        <a:bodyPr/>
        <a:lstStyle/>
        <a:p>
          <a:r>
            <a:rPr lang="cs-CZ" b="1"/>
            <a:t>využívat a modifikovat různorodé poznatky ve snaze pomáhat lidem při obnově jejich sociálního fungování.</a:t>
          </a:r>
          <a:endParaRPr lang="en-US"/>
        </a:p>
      </dgm:t>
    </dgm:pt>
    <dgm:pt modelId="{850F1022-E460-4BE1-808B-9F62621EB501}" type="parTrans" cxnId="{7AF5C803-6032-4602-A8D6-6032F5506483}">
      <dgm:prSet/>
      <dgm:spPr/>
      <dgm:t>
        <a:bodyPr/>
        <a:lstStyle/>
        <a:p>
          <a:endParaRPr lang="en-US"/>
        </a:p>
      </dgm:t>
    </dgm:pt>
    <dgm:pt modelId="{EF154842-2D25-4F18-8D9A-EC5D0D1A96DA}" type="sibTrans" cxnId="{7AF5C803-6032-4602-A8D6-6032F5506483}">
      <dgm:prSet/>
      <dgm:spPr/>
      <dgm:t>
        <a:bodyPr/>
        <a:lstStyle/>
        <a:p>
          <a:endParaRPr lang="en-US"/>
        </a:p>
      </dgm:t>
    </dgm:pt>
    <dgm:pt modelId="{C7CFA1CC-EFC1-4442-8220-66C9303CD064}" type="pres">
      <dgm:prSet presAssocID="{3F882502-F317-49D6-B8F6-7CBD1036C2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CD45739-E25E-4561-A32E-8606E0141631}" type="pres">
      <dgm:prSet presAssocID="{C2C39058-0DF1-40C6-88F1-F7CC5615BA43}" presName="hierRoot1" presStyleCnt="0"/>
      <dgm:spPr/>
    </dgm:pt>
    <dgm:pt modelId="{6A181EDD-E75C-4255-A88C-6DAFA0A814BB}" type="pres">
      <dgm:prSet presAssocID="{C2C39058-0DF1-40C6-88F1-F7CC5615BA43}" presName="composite" presStyleCnt="0"/>
      <dgm:spPr/>
    </dgm:pt>
    <dgm:pt modelId="{281D5421-C8DB-49BE-AF15-E529CB4CAE31}" type="pres">
      <dgm:prSet presAssocID="{C2C39058-0DF1-40C6-88F1-F7CC5615BA43}" presName="background" presStyleLbl="node0" presStyleIdx="0" presStyleCnt="2"/>
      <dgm:spPr/>
    </dgm:pt>
    <dgm:pt modelId="{B58900D4-F9EE-445B-ACFF-2902352622FA}" type="pres">
      <dgm:prSet presAssocID="{C2C39058-0DF1-40C6-88F1-F7CC5615BA43}" presName="text" presStyleLbl="fgAcc0" presStyleIdx="0" presStyleCnt="2">
        <dgm:presLayoutVars>
          <dgm:chPref val="3"/>
        </dgm:presLayoutVars>
      </dgm:prSet>
      <dgm:spPr/>
    </dgm:pt>
    <dgm:pt modelId="{14B61923-A95D-49E6-8FD9-EE09F875A465}" type="pres">
      <dgm:prSet presAssocID="{C2C39058-0DF1-40C6-88F1-F7CC5615BA43}" presName="hierChild2" presStyleCnt="0"/>
      <dgm:spPr/>
    </dgm:pt>
    <dgm:pt modelId="{CF9F1D61-3633-4E96-8036-B7AE46FBF7F4}" type="pres">
      <dgm:prSet presAssocID="{24A343FA-DB47-410C-B2E8-A97A0450CBBE}" presName="hierRoot1" presStyleCnt="0"/>
      <dgm:spPr/>
    </dgm:pt>
    <dgm:pt modelId="{9A79B620-AA9D-4E79-AEAF-A583B0273A1E}" type="pres">
      <dgm:prSet presAssocID="{24A343FA-DB47-410C-B2E8-A97A0450CBBE}" presName="composite" presStyleCnt="0"/>
      <dgm:spPr/>
    </dgm:pt>
    <dgm:pt modelId="{23BEEA7A-5F65-40C7-9BB2-6E795CE8099C}" type="pres">
      <dgm:prSet presAssocID="{24A343FA-DB47-410C-B2E8-A97A0450CBBE}" presName="background" presStyleLbl="node0" presStyleIdx="1" presStyleCnt="2"/>
      <dgm:spPr/>
    </dgm:pt>
    <dgm:pt modelId="{9C2286AD-855C-4199-8C57-3F8E1855922C}" type="pres">
      <dgm:prSet presAssocID="{24A343FA-DB47-410C-B2E8-A97A0450CBBE}" presName="text" presStyleLbl="fgAcc0" presStyleIdx="1" presStyleCnt="2">
        <dgm:presLayoutVars>
          <dgm:chPref val="3"/>
        </dgm:presLayoutVars>
      </dgm:prSet>
      <dgm:spPr/>
    </dgm:pt>
    <dgm:pt modelId="{647B0449-5F52-4E6B-9D3C-7E4054F1BBB5}" type="pres">
      <dgm:prSet presAssocID="{24A343FA-DB47-410C-B2E8-A97A0450CBBE}" presName="hierChild2" presStyleCnt="0"/>
      <dgm:spPr/>
    </dgm:pt>
  </dgm:ptLst>
  <dgm:cxnLst>
    <dgm:cxn modelId="{7AF5C803-6032-4602-A8D6-6032F5506483}" srcId="{3F882502-F317-49D6-B8F6-7CBD1036C2A2}" destId="{24A343FA-DB47-410C-B2E8-A97A0450CBBE}" srcOrd="1" destOrd="0" parTransId="{850F1022-E460-4BE1-808B-9F62621EB501}" sibTransId="{EF154842-2D25-4F18-8D9A-EC5D0D1A96DA}"/>
    <dgm:cxn modelId="{48C73F58-81A0-45A7-8212-A5B0863B5BD1}" type="presOf" srcId="{C2C39058-0DF1-40C6-88F1-F7CC5615BA43}" destId="{B58900D4-F9EE-445B-ACFF-2902352622FA}" srcOrd="0" destOrd="0" presId="urn:microsoft.com/office/officeart/2005/8/layout/hierarchy1"/>
    <dgm:cxn modelId="{8FEE36A5-BCD6-4B5C-97D5-3F82330DC513}" type="presOf" srcId="{24A343FA-DB47-410C-B2E8-A97A0450CBBE}" destId="{9C2286AD-855C-4199-8C57-3F8E1855922C}" srcOrd="0" destOrd="0" presId="urn:microsoft.com/office/officeart/2005/8/layout/hierarchy1"/>
    <dgm:cxn modelId="{1A6467B5-19D4-4D16-BE05-70105672B6E6}" srcId="{3F882502-F317-49D6-B8F6-7CBD1036C2A2}" destId="{C2C39058-0DF1-40C6-88F1-F7CC5615BA43}" srcOrd="0" destOrd="0" parTransId="{BD3BB161-ECB7-42F3-BAD8-428295CB4207}" sibTransId="{2CB39849-5519-4369-B5A1-14F538801795}"/>
    <dgm:cxn modelId="{2BF1F4ED-765F-49A6-A7A3-2505A99F882E}" type="presOf" srcId="{3F882502-F317-49D6-B8F6-7CBD1036C2A2}" destId="{C7CFA1CC-EFC1-4442-8220-66C9303CD064}" srcOrd="0" destOrd="0" presId="urn:microsoft.com/office/officeart/2005/8/layout/hierarchy1"/>
    <dgm:cxn modelId="{49AC6C04-06FD-4AC5-B627-B25899436B9C}" type="presParOf" srcId="{C7CFA1CC-EFC1-4442-8220-66C9303CD064}" destId="{5CD45739-E25E-4561-A32E-8606E0141631}" srcOrd="0" destOrd="0" presId="urn:microsoft.com/office/officeart/2005/8/layout/hierarchy1"/>
    <dgm:cxn modelId="{8CCD52C6-D253-4238-AA01-E25ECF99B4E8}" type="presParOf" srcId="{5CD45739-E25E-4561-A32E-8606E0141631}" destId="{6A181EDD-E75C-4255-A88C-6DAFA0A814BB}" srcOrd="0" destOrd="0" presId="urn:microsoft.com/office/officeart/2005/8/layout/hierarchy1"/>
    <dgm:cxn modelId="{0E29B936-7718-4993-91BA-49A9F760C51D}" type="presParOf" srcId="{6A181EDD-E75C-4255-A88C-6DAFA0A814BB}" destId="{281D5421-C8DB-49BE-AF15-E529CB4CAE31}" srcOrd="0" destOrd="0" presId="urn:microsoft.com/office/officeart/2005/8/layout/hierarchy1"/>
    <dgm:cxn modelId="{8AB6FC5C-800F-45CC-B737-F6FCCC71A667}" type="presParOf" srcId="{6A181EDD-E75C-4255-A88C-6DAFA0A814BB}" destId="{B58900D4-F9EE-445B-ACFF-2902352622FA}" srcOrd="1" destOrd="0" presId="urn:microsoft.com/office/officeart/2005/8/layout/hierarchy1"/>
    <dgm:cxn modelId="{5C3B2CFE-6DCA-4B62-94E2-8E91E30E03DD}" type="presParOf" srcId="{5CD45739-E25E-4561-A32E-8606E0141631}" destId="{14B61923-A95D-49E6-8FD9-EE09F875A465}" srcOrd="1" destOrd="0" presId="urn:microsoft.com/office/officeart/2005/8/layout/hierarchy1"/>
    <dgm:cxn modelId="{8D64C293-15BA-47A0-B200-7E27D506EE9B}" type="presParOf" srcId="{C7CFA1CC-EFC1-4442-8220-66C9303CD064}" destId="{CF9F1D61-3633-4E96-8036-B7AE46FBF7F4}" srcOrd="1" destOrd="0" presId="urn:microsoft.com/office/officeart/2005/8/layout/hierarchy1"/>
    <dgm:cxn modelId="{027516DA-2176-4798-9DFB-B375E232A2C2}" type="presParOf" srcId="{CF9F1D61-3633-4E96-8036-B7AE46FBF7F4}" destId="{9A79B620-AA9D-4E79-AEAF-A583B0273A1E}" srcOrd="0" destOrd="0" presId="urn:microsoft.com/office/officeart/2005/8/layout/hierarchy1"/>
    <dgm:cxn modelId="{18AEFDD9-A42D-4750-982B-D16CAA438CEC}" type="presParOf" srcId="{9A79B620-AA9D-4E79-AEAF-A583B0273A1E}" destId="{23BEEA7A-5F65-40C7-9BB2-6E795CE8099C}" srcOrd="0" destOrd="0" presId="urn:microsoft.com/office/officeart/2005/8/layout/hierarchy1"/>
    <dgm:cxn modelId="{B347FC92-F8C0-4BE9-AF70-9B331F9A5CEC}" type="presParOf" srcId="{9A79B620-AA9D-4E79-AEAF-A583B0273A1E}" destId="{9C2286AD-855C-4199-8C57-3F8E1855922C}" srcOrd="1" destOrd="0" presId="urn:microsoft.com/office/officeart/2005/8/layout/hierarchy1"/>
    <dgm:cxn modelId="{203CF409-5D74-4EAC-A3DE-A1839F9B7E8B}" type="presParOf" srcId="{CF9F1D61-3633-4E96-8036-B7AE46FBF7F4}" destId="{647B0449-5F52-4E6B-9D3C-7E4054F1BBB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2E05621-E94B-4CBF-9B13-15790E1B1D30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AF4C306-D9FF-4C1D-88AC-2B63E406F2F9}">
      <dgm:prSet/>
      <dgm:spPr/>
      <dgm:t>
        <a:bodyPr/>
        <a:lstStyle/>
        <a:p>
          <a:r>
            <a:rPr lang="cs-CZ" b="1"/>
            <a:t>Znalost teorií a specifických postupů nemusí být v SP podstatná</a:t>
          </a:r>
          <a:endParaRPr lang="en-US"/>
        </a:p>
      </dgm:t>
    </dgm:pt>
    <dgm:pt modelId="{2842103F-FCC1-4C24-B636-6509B4905DC6}" type="parTrans" cxnId="{17228C24-6977-437B-80E7-2DA471A48047}">
      <dgm:prSet/>
      <dgm:spPr/>
      <dgm:t>
        <a:bodyPr/>
        <a:lstStyle/>
        <a:p>
          <a:endParaRPr lang="en-US"/>
        </a:p>
      </dgm:t>
    </dgm:pt>
    <dgm:pt modelId="{05966895-EB24-4250-BAEC-44BE3B41610F}" type="sibTrans" cxnId="{17228C24-6977-437B-80E7-2DA471A48047}">
      <dgm:prSet/>
      <dgm:spPr/>
      <dgm:t>
        <a:bodyPr/>
        <a:lstStyle/>
        <a:p>
          <a:endParaRPr lang="en-US"/>
        </a:p>
      </dgm:t>
    </dgm:pt>
    <dgm:pt modelId="{6D33CA59-01EE-4DF6-B91A-71F3C41C5C96}">
      <dgm:prSet/>
      <dgm:spPr/>
      <dgm:t>
        <a:bodyPr/>
        <a:lstStyle/>
        <a:p>
          <a:r>
            <a:rPr lang="cs-CZ" b="1"/>
            <a:t>Odbornost a formace srdce (dokumenty současné katolické církve – Křišťan, Musil)</a:t>
          </a:r>
          <a:endParaRPr lang="en-US"/>
        </a:p>
      </dgm:t>
    </dgm:pt>
    <dgm:pt modelId="{160134FC-88C5-4F01-8A0E-A21107E1F60C}" type="parTrans" cxnId="{2E5B97F6-785E-4F5B-AE33-E6856A04EC02}">
      <dgm:prSet/>
      <dgm:spPr/>
      <dgm:t>
        <a:bodyPr/>
        <a:lstStyle/>
        <a:p>
          <a:endParaRPr lang="en-US"/>
        </a:p>
      </dgm:t>
    </dgm:pt>
    <dgm:pt modelId="{86E987E2-9B4B-4992-849B-6E12D02A1F9A}" type="sibTrans" cxnId="{2E5B97F6-785E-4F5B-AE33-E6856A04EC02}">
      <dgm:prSet/>
      <dgm:spPr/>
      <dgm:t>
        <a:bodyPr/>
        <a:lstStyle/>
        <a:p>
          <a:endParaRPr lang="en-US"/>
        </a:p>
      </dgm:t>
    </dgm:pt>
    <dgm:pt modelId="{FC82A385-657C-4C71-9003-D8BB98FCD2BB}">
      <dgm:prSet/>
      <dgm:spPr/>
      <dgm:t>
        <a:bodyPr/>
        <a:lstStyle/>
        <a:p>
          <a:r>
            <a:rPr lang="cs-CZ" b="1"/>
            <a:t>Lze předpokládat, že i řada schopných pomáhajících mají nějakou teorii i východiska – maskované praxí</a:t>
          </a:r>
          <a:endParaRPr lang="en-US"/>
        </a:p>
      </dgm:t>
    </dgm:pt>
    <dgm:pt modelId="{B5C98955-EEDD-44A2-B953-11D86B3796E9}" type="parTrans" cxnId="{23E29AA8-8DEB-4727-A147-69D1AE35667F}">
      <dgm:prSet/>
      <dgm:spPr/>
      <dgm:t>
        <a:bodyPr/>
        <a:lstStyle/>
        <a:p>
          <a:endParaRPr lang="en-US"/>
        </a:p>
      </dgm:t>
    </dgm:pt>
    <dgm:pt modelId="{4AB117DA-CB8B-42B3-B681-803DF09857B9}" type="sibTrans" cxnId="{23E29AA8-8DEB-4727-A147-69D1AE35667F}">
      <dgm:prSet/>
      <dgm:spPr/>
      <dgm:t>
        <a:bodyPr/>
        <a:lstStyle/>
        <a:p>
          <a:endParaRPr lang="en-US"/>
        </a:p>
      </dgm:t>
    </dgm:pt>
    <dgm:pt modelId="{992AA136-38F7-4CB8-B036-522E21AF48A8}">
      <dgm:prSet/>
      <dgm:spPr/>
      <dgm:t>
        <a:bodyPr/>
        <a:lstStyle/>
        <a:p>
          <a:r>
            <a:rPr lang="cs-CZ" b="1"/>
            <a:t>Šíře záběru přináší výhodu…</a:t>
          </a:r>
          <a:endParaRPr lang="en-US"/>
        </a:p>
      </dgm:t>
    </dgm:pt>
    <dgm:pt modelId="{80D00245-E731-4907-978F-442EAAC3A132}" type="parTrans" cxnId="{15AB60C5-EDAD-40F2-A01D-B395E9D63528}">
      <dgm:prSet/>
      <dgm:spPr/>
      <dgm:t>
        <a:bodyPr/>
        <a:lstStyle/>
        <a:p>
          <a:endParaRPr lang="en-US"/>
        </a:p>
      </dgm:t>
    </dgm:pt>
    <dgm:pt modelId="{7DD928CD-C47B-4A92-93AA-3215AD65C185}" type="sibTrans" cxnId="{15AB60C5-EDAD-40F2-A01D-B395E9D63528}">
      <dgm:prSet/>
      <dgm:spPr/>
      <dgm:t>
        <a:bodyPr/>
        <a:lstStyle/>
        <a:p>
          <a:endParaRPr lang="en-US"/>
        </a:p>
      </dgm:t>
    </dgm:pt>
    <dgm:pt modelId="{DE28D683-572C-4AFC-8AEA-6A4DBF6C7BAD}" type="pres">
      <dgm:prSet presAssocID="{D2E05621-E94B-4CBF-9B13-15790E1B1D30}" presName="linear" presStyleCnt="0">
        <dgm:presLayoutVars>
          <dgm:animLvl val="lvl"/>
          <dgm:resizeHandles val="exact"/>
        </dgm:presLayoutVars>
      </dgm:prSet>
      <dgm:spPr/>
    </dgm:pt>
    <dgm:pt modelId="{48320D18-23CD-40A5-A075-E40B6572EE3D}" type="pres">
      <dgm:prSet presAssocID="{FAF4C306-D9FF-4C1D-88AC-2B63E406F2F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6857BFD-B836-48F1-A6AC-FEA0E61C7948}" type="pres">
      <dgm:prSet presAssocID="{05966895-EB24-4250-BAEC-44BE3B41610F}" presName="spacer" presStyleCnt="0"/>
      <dgm:spPr/>
    </dgm:pt>
    <dgm:pt modelId="{24B446F6-5440-4AFA-B2BF-DFF9C48EC282}" type="pres">
      <dgm:prSet presAssocID="{6D33CA59-01EE-4DF6-B91A-71F3C41C5C9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D9AC678-6A08-4D72-908D-42B761778149}" type="pres">
      <dgm:prSet presAssocID="{86E987E2-9B4B-4992-849B-6E12D02A1F9A}" presName="spacer" presStyleCnt="0"/>
      <dgm:spPr/>
    </dgm:pt>
    <dgm:pt modelId="{1287495C-750F-4D85-96A9-1D9C025D67FA}" type="pres">
      <dgm:prSet presAssocID="{FC82A385-657C-4C71-9003-D8BB98FCD2B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E4BFD60-C604-49C0-8A53-C6FDE6444F04}" type="pres">
      <dgm:prSet presAssocID="{4AB117DA-CB8B-42B3-B681-803DF09857B9}" presName="spacer" presStyleCnt="0"/>
      <dgm:spPr/>
    </dgm:pt>
    <dgm:pt modelId="{2CA5B362-E0B5-4F7B-A83F-8C6F1E7CF0EE}" type="pres">
      <dgm:prSet presAssocID="{992AA136-38F7-4CB8-B036-522E21AF48A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148531E-A8A3-40B0-BBDD-5FB77A02D5F9}" type="presOf" srcId="{D2E05621-E94B-4CBF-9B13-15790E1B1D30}" destId="{DE28D683-572C-4AFC-8AEA-6A4DBF6C7BAD}" srcOrd="0" destOrd="0" presId="urn:microsoft.com/office/officeart/2005/8/layout/vList2"/>
    <dgm:cxn modelId="{17228C24-6977-437B-80E7-2DA471A48047}" srcId="{D2E05621-E94B-4CBF-9B13-15790E1B1D30}" destId="{FAF4C306-D9FF-4C1D-88AC-2B63E406F2F9}" srcOrd="0" destOrd="0" parTransId="{2842103F-FCC1-4C24-B636-6509B4905DC6}" sibTransId="{05966895-EB24-4250-BAEC-44BE3B41610F}"/>
    <dgm:cxn modelId="{30A2BF5E-DC9D-4190-B404-995EEB46CF1D}" type="presOf" srcId="{6D33CA59-01EE-4DF6-B91A-71F3C41C5C96}" destId="{24B446F6-5440-4AFA-B2BF-DFF9C48EC282}" srcOrd="0" destOrd="0" presId="urn:microsoft.com/office/officeart/2005/8/layout/vList2"/>
    <dgm:cxn modelId="{D0726189-6AA4-48AC-8660-7687950E31FA}" type="presOf" srcId="{FAF4C306-D9FF-4C1D-88AC-2B63E406F2F9}" destId="{48320D18-23CD-40A5-A075-E40B6572EE3D}" srcOrd="0" destOrd="0" presId="urn:microsoft.com/office/officeart/2005/8/layout/vList2"/>
    <dgm:cxn modelId="{3A252893-DE67-496F-8917-491F58696E1B}" type="presOf" srcId="{FC82A385-657C-4C71-9003-D8BB98FCD2BB}" destId="{1287495C-750F-4D85-96A9-1D9C025D67FA}" srcOrd="0" destOrd="0" presId="urn:microsoft.com/office/officeart/2005/8/layout/vList2"/>
    <dgm:cxn modelId="{23E29AA8-8DEB-4727-A147-69D1AE35667F}" srcId="{D2E05621-E94B-4CBF-9B13-15790E1B1D30}" destId="{FC82A385-657C-4C71-9003-D8BB98FCD2BB}" srcOrd="2" destOrd="0" parTransId="{B5C98955-EEDD-44A2-B953-11D86B3796E9}" sibTransId="{4AB117DA-CB8B-42B3-B681-803DF09857B9}"/>
    <dgm:cxn modelId="{15AB60C5-EDAD-40F2-A01D-B395E9D63528}" srcId="{D2E05621-E94B-4CBF-9B13-15790E1B1D30}" destId="{992AA136-38F7-4CB8-B036-522E21AF48A8}" srcOrd="3" destOrd="0" parTransId="{80D00245-E731-4907-978F-442EAAC3A132}" sibTransId="{7DD928CD-C47B-4A92-93AA-3215AD65C185}"/>
    <dgm:cxn modelId="{2E5B97F6-785E-4F5B-AE33-E6856A04EC02}" srcId="{D2E05621-E94B-4CBF-9B13-15790E1B1D30}" destId="{6D33CA59-01EE-4DF6-B91A-71F3C41C5C96}" srcOrd="1" destOrd="0" parTransId="{160134FC-88C5-4F01-8A0E-A21107E1F60C}" sibTransId="{86E987E2-9B4B-4992-849B-6E12D02A1F9A}"/>
    <dgm:cxn modelId="{9F2D55FE-8073-481E-BB85-9C1489B53027}" type="presOf" srcId="{992AA136-38F7-4CB8-B036-522E21AF48A8}" destId="{2CA5B362-E0B5-4F7B-A83F-8C6F1E7CF0EE}" srcOrd="0" destOrd="0" presId="urn:microsoft.com/office/officeart/2005/8/layout/vList2"/>
    <dgm:cxn modelId="{6B845036-EC13-4F1B-8B60-6977158231E7}" type="presParOf" srcId="{DE28D683-572C-4AFC-8AEA-6A4DBF6C7BAD}" destId="{48320D18-23CD-40A5-A075-E40B6572EE3D}" srcOrd="0" destOrd="0" presId="urn:microsoft.com/office/officeart/2005/8/layout/vList2"/>
    <dgm:cxn modelId="{6E777DA3-34BA-4B73-BE1D-C3F595EA316A}" type="presParOf" srcId="{DE28D683-572C-4AFC-8AEA-6A4DBF6C7BAD}" destId="{A6857BFD-B836-48F1-A6AC-FEA0E61C7948}" srcOrd="1" destOrd="0" presId="urn:microsoft.com/office/officeart/2005/8/layout/vList2"/>
    <dgm:cxn modelId="{81C6BCA7-E609-4D64-B25C-30A2FCE93F9B}" type="presParOf" srcId="{DE28D683-572C-4AFC-8AEA-6A4DBF6C7BAD}" destId="{24B446F6-5440-4AFA-B2BF-DFF9C48EC282}" srcOrd="2" destOrd="0" presId="urn:microsoft.com/office/officeart/2005/8/layout/vList2"/>
    <dgm:cxn modelId="{FC9F70AC-C9D4-4364-BDA6-CF08BF7CF84A}" type="presParOf" srcId="{DE28D683-572C-4AFC-8AEA-6A4DBF6C7BAD}" destId="{3D9AC678-6A08-4D72-908D-42B761778149}" srcOrd="3" destOrd="0" presId="urn:microsoft.com/office/officeart/2005/8/layout/vList2"/>
    <dgm:cxn modelId="{8BFB3EB9-49C2-481B-ACDA-1E86C94AD9B3}" type="presParOf" srcId="{DE28D683-572C-4AFC-8AEA-6A4DBF6C7BAD}" destId="{1287495C-750F-4D85-96A9-1D9C025D67FA}" srcOrd="4" destOrd="0" presId="urn:microsoft.com/office/officeart/2005/8/layout/vList2"/>
    <dgm:cxn modelId="{2726FC95-5893-439F-AF37-33921EBD4C34}" type="presParOf" srcId="{DE28D683-572C-4AFC-8AEA-6A4DBF6C7BAD}" destId="{DE4BFD60-C604-49C0-8A53-C6FDE6444F04}" srcOrd="5" destOrd="0" presId="urn:microsoft.com/office/officeart/2005/8/layout/vList2"/>
    <dgm:cxn modelId="{44278119-5E1E-43B7-8A77-7A444E37790D}" type="presParOf" srcId="{DE28D683-572C-4AFC-8AEA-6A4DBF6C7BAD}" destId="{2CA5B362-E0B5-4F7B-A83F-8C6F1E7CF0E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42D3E-60BD-4EE3-9365-578B718A09BE}">
      <dsp:nvSpPr>
        <dsp:cNvPr id="0" name=""/>
        <dsp:cNvSpPr/>
      </dsp:nvSpPr>
      <dsp:spPr>
        <a:xfrm>
          <a:off x="913277" y="429749"/>
          <a:ext cx="726943" cy="7269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82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DEE14-B8A9-4D16-8B8C-16EA5019B779}">
      <dsp:nvSpPr>
        <dsp:cNvPr id="0" name=""/>
        <dsp:cNvSpPr/>
      </dsp:nvSpPr>
      <dsp:spPr>
        <a:xfrm>
          <a:off x="469034" y="1430073"/>
          <a:ext cx="1615429" cy="64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Praxe</a:t>
          </a:r>
          <a:endParaRPr lang="en-US" sz="2400" kern="1200"/>
        </a:p>
      </dsp:txBody>
      <dsp:txXfrm>
        <a:off x="469034" y="1430073"/>
        <a:ext cx="1615429" cy="646171"/>
      </dsp:txXfrm>
    </dsp:sp>
    <dsp:sp modelId="{5E2CAE40-08A1-45FA-A033-CEC23035F281}">
      <dsp:nvSpPr>
        <dsp:cNvPr id="0" name=""/>
        <dsp:cNvSpPr/>
      </dsp:nvSpPr>
      <dsp:spPr>
        <a:xfrm>
          <a:off x="2811407" y="429749"/>
          <a:ext cx="726943" cy="7269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82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7CBFAA-5693-462E-B502-80447D1F7417}">
      <dsp:nvSpPr>
        <dsp:cNvPr id="0" name=""/>
        <dsp:cNvSpPr/>
      </dsp:nvSpPr>
      <dsp:spPr>
        <a:xfrm>
          <a:off x="2367164" y="1430073"/>
          <a:ext cx="1615429" cy="64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Realita</a:t>
          </a:r>
          <a:endParaRPr lang="en-US" sz="2400" kern="1200"/>
        </a:p>
      </dsp:txBody>
      <dsp:txXfrm>
        <a:off x="2367164" y="1430073"/>
        <a:ext cx="1615429" cy="646171"/>
      </dsp:txXfrm>
    </dsp:sp>
    <dsp:sp modelId="{65E84D60-1019-4E76-8C82-A2B9C976C756}">
      <dsp:nvSpPr>
        <dsp:cNvPr id="0" name=""/>
        <dsp:cNvSpPr/>
      </dsp:nvSpPr>
      <dsp:spPr>
        <a:xfrm>
          <a:off x="4709537" y="429749"/>
          <a:ext cx="726943" cy="7269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82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D3E21-F479-4EC1-BD1D-5964C68A8B22}">
      <dsp:nvSpPr>
        <dsp:cNvPr id="0" name=""/>
        <dsp:cNvSpPr/>
      </dsp:nvSpPr>
      <dsp:spPr>
        <a:xfrm>
          <a:off x="4265294" y="1430073"/>
          <a:ext cx="1615429" cy="64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Historie</a:t>
          </a:r>
          <a:endParaRPr lang="en-US" sz="2400" kern="1200"/>
        </a:p>
      </dsp:txBody>
      <dsp:txXfrm>
        <a:off x="4265294" y="1430073"/>
        <a:ext cx="1615429" cy="646171"/>
      </dsp:txXfrm>
    </dsp:sp>
    <dsp:sp modelId="{387DA99D-41C6-4C93-B6FE-7E07C0F74417}">
      <dsp:nvSpPr>
        <dsp:cNvPr id="0" name=""/>
        <dsp:cNvSpPr/>
      </dsp:nvSpPr>
      <dsp:spPr>
        <a:xfrm>
          <a:off x="6607667" y="429749"/>
          <a:ext cx="726943" cy="72694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82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2F684-F2C3-42CE-8A32-46599F0616C3}">
      <dsp:nvSpPr>
        <dsp:cNvPr id="0" name=""/>
        <dsp:cNvSpPr/>
      </dsp:nvSpPr>
      <dsp:spPr>
        <a:xfrm>
          <a:off x="6163423" y="1430073"/>
          <a:ext cx="1615429" cy="64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Teorie</a:t>
          </a:r>
          <a:endParaRPr lang="en-US" sz="2400" kern="1200"/>
        </a:p>
      </dsp:txBody>
      <dsp:txXfrm>
        <a:off x="6163423" y="1430073"/>
        <a:ext cx="1615429" cy="646171"/>
      </dsp:txXfrm>
    </dsp:sp>
    <dsp:sp modelId="{F5BA62FC-1BDE-4445-B92C-13F080BF0B8E}">
      <dsp:nvSpPr>
        <dsp:cNvPr id="0" name=""/>
        <dsp:cNvSpPr/>
      </dsp:nvSpPr>
      <dsp:spPr>
        <a:xfrm>
          <a:off x="3760472" y="2480102"/>
          <a:ext cx="726943" cy="72694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82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49F61-D38F-4EF4-B024-7A457C365577}">
      <dsp:nvSpPr>
        <dsp:cNvPr id="0" name=""/>
        <dsp:cNvSpPr/>
      </dsp:nvSpPr>
      <dsp:spPr>
        <a:xfrm>
          <a:off x="3316229" y="3480426"/>
          <a:ext cx="1615429" cy="64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Výzkum</a:t>
          </a:r>
          <a:endParaRPr lang="en-US" sz="2400" kern="1200" dirty="0"/>
        </a:p>
      </dsp:txBody>
      <dsp:txXfrm>
        <a:off x="3316229" y="3480426"/>
        <a:ext cx="1615429" cy="64617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BEB4E-C930-468D-899A-50113BC6D876}">
      <dsp:nvSpPr>
        <dsp:cNvPr id="0" name=""/>
        <dsp:cNvSpPr/>
      </dsp:nvSpPr>
      <dsp:spPr>
        <a:xfrm>
          <a:off x="0" y="552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2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690F1-7D0B-4DFE-8E98-9CD0D605FE2E}">
      <dsp:nvSpPr>
        <dsp:cNvPr id="0" name=""/>
        <dsp:cNvSpPr/>
      </dsp:nvSpPr>
      <dsp:spPr>
        <a:xfrm>
          <a:off x="0" y="552"/>
          <a:ext cx="8229600" cy="646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i="1" kern="1200"/>
            <a:t>Jaký bude další vývoj sociální práce?</a:t>
          </a:r>
          <a:endParaRPr lang="en-US" sz="1900" kern="1200"/>
        </a:p>
      </dsp:txBody>
      <dsp:txXfrm>
        <a:off x="0" y="552"/>
        <a:ext cx="8229600" cy="646408"/>
      </dsp:txXfrm>
    </dsp:sp>
    <dsp:sp modelId="{4D8880EE-63A9-408D-AE86-D5D7A3219098}">
      <dsp:nvSpPr>
        <dsp:cNvPr id="0" name=""/>
        <dsp:cNvSpPr/>
      </dsp:nvSpPr>
      <dsp:spPr>
        <a:xfrm>
          <a:off x="0" y="64696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2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46E7F8-43F7-4ED5-A2EA-9F5B7AB3A16B}">
      <dsp:nvSpPr>
        <dsp:cNvPr id="0" name=""/>
        <dsp:cNvSpPr/>
      </dsp:nvSpPr>
      <dsp:spPr>
        <a:xfrm>
          <a:off x="0" y="646960"/>
          <a:ext cx="8229600" cy="646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i="1" kern="1200"/>
            <a:t>Kde vzít finanční prostředky pro potřebné?</a:t>
          </a:r>
          <a:endParaRPr lang="en-US" sz="1900" kern="1200"/>
        </a:p>
      </dsp:txBody>
      <dsp:txXfrm>
        <a:off x="0" y="646960"/>
        <a:ext cx="8229600" cy="646408"/>
      </dsp:txXfrm>
    </dsp:sp>
    <dsp:sp modelId="{7FBBC902-8A1D-4675-A6EA-2B18179D0F0F}">
      <dsp:nvSpPr>
        <dsp:cNvPr id="0" name=""/>
        <dsp:cNvSpPr/>
      </dsp:nvSpPr>
      <dsp:spPr>
        <a:xfrm>
          <a:off x="0" y="1293369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2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6F50B-58A3-42D3-85D7-1D819B5C5A55}">
      <dsp:nvSpPr>
        <dsp:cNvPr id="0" name=""/>
        <dsp:cNvSpPr/>
      </dsp:nvSpPr>
      <dsp:spPr>
        <a:xfrm>
          <a:off x="0" y="1293369"/>
          <a:ext cx="8229600" cy="646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i="1" kern="1200"/>
            <a:t>Kdo jsou ti potřební a nejpotřebnější?</a:t>
          </a:r>
          <a:endParaRPr lang="en-US" sz="1900" kern="1200"/>
        </a:p>
      </dsp:txBody>
      <dsp:txXfrm>
        <a:off x="0" y="1293369"/>
        <a:ext cx="8229600" cy="646408"/>
      </dsp:txXfrm>
    </dsp:sp>
    <dsp:sp modelId="{03522E5B-48C6-4C86-9F8F-ED1B304B61BA}">
      <dsp:nvSpPr>
        <dsp:cNvPr id="0" name=""/>
        <dsp:cNvSpPr/>
      </dsp:nvSpPr>
      <dsp:spPr>
        <a:xfrm>
          <a:off x="0" y="1939777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2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C0EAC-0FB5-4D54-897D-09717FA9E070}">
      <dsp:nvSpPr>
        <dsp:cNvPr id="0" name=""/>
        <dsp:cNvSpPr/>
      </dsp:nvSpPr>
      <dsp:spPr>
        <a:xfrm>
          <a:off x="0" y="1939777"/>
          <a:ext cx="8229600" cy="646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i="1" kern="1200"/>
            <a:t>Čím vybavit odborníky, kteří pracují v oblasti sociální práce?</a:t>
          </a:r>
          <a:endParaRPr lang="en-US" sz="1900" kern="1200"/>
        </a:p>
      </dsp:txBody>
      <dsp:txXfrm>
        <a:off x="0" y="1939777"/>
        <a:ext cx="8229600" cy="646408"/>
      </dsp:txXfrm>
    </dsp:sp>
    <dsp:sp modelId="{74DEEB9E-813A-4F34-A9D9-D968DC7CA2D9}">
      <dsp:nvSpPr>
        <dsp:cNvPr id="0" name=""/>
        <dsp:cNvSpPr/>
      </dsp:nvSpPr>
      <dsp:spPr>
        <a:xfrm>
          <a:off x="0" y="2586185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2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D817A-65FD-42FE-ACFD-093DE758C0B4}">
      <dsp:nvSpPr>
        <dsp:cNvPr id="0" name=""/>
        <dsp:cNvSpPr/>
      </dsp:nvSpPr>
      <dsp:spPr>
        <a:xfrm>
          <a:off x="0" y="2586185"/>
          <a:ext cx="8229600" cy="646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i="1" kern="1200"/>
            <a:t>Jak se vyrovnat s obrovským světovými problémy spojenými s válkami, rasismem, přírodními katastrofami…s chudobou a bídou?</a:t>
          </a:r>
          <a:endParaRPr lang="en-US" sz="1900" kern="1200"/>
        </a:p>
      </dsp:txBody>
      <dsp:txXfrm>
        <a:off x="0" y="2586185"/>
        <a:ext cx="8229600" cy="646408"/>
      </dsp:txXfrm>
    </dsp:sp>
    <dsp:sp modelId="{6FBB97DE-72A5-4EE9-9484-97BB2EA4CE13}">
      <dsp:nvSpPr>
        <dsp:cNvPr id="0" name=""/>
        <dsp:cNvSpPr/>
      </dsp:nvSpPr>
      <dsp:spPr>
        <a:xfrm>
          <a:off x="0" y="3232593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2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D96FB-FC7A-40FF-8E48-E1C322F00EA6}">
      <dsp:nvSpPr>
        <dsp:cNvPr id="0" name=""/>
        <dsp:cNvSpPr/>
      </dsp:nvSpPr>
      <dsp:spPr>
        <a:xfrm>
          <a:off x="0" y="3232593"/>
          <a:ext cx="8229600" cy="646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i="1" kern="1200"/>
            <a:t>Jak rozvíjet altruismus?</a:t>
          </a:r>
          <a:endParaRPr lang="en-US" sz="1900" kern="1200"/>
        </a:p>
      </dsp:txBody>
      <dsp:txXfrm>
        <a:off x="0" y="3232593"/>
        <a:ext cx="8229600" cy="646408"/>
      </dsp:txXfrm>
    </dsp:sp>
    <dsp:sp modelId="{DE1948EB-5F8F-4AF5-B46D-DFB3A256BA47}">
      <dsp:nvSpPr>
        <dsp:cNvPr id="0" name=""/>
        <dsp:cNvSpPr/>
      </dsp:nvSpPr>
      <dsp:spPr>
        <a:xfrm>
          <a:off x="0" y="3879002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2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FD27EE-E8BB-4EA2-B9C5-AF7FE3076CB2}">
      <dsp:nvSpPr>
        <dsp:cNvPr id="0" name=""/>
        <dsp:cNvSpPr/>
      </dsp:nvSpPr>
      <dsp:spPr>
        <a:xfrm>
          <a:off x="0" y="3879002"/>
          <a:ext cx="8229600" cy="646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i="1" kern="1200"/>
            <a:t>?</a:t>
          </a:r>
          <a:endParaRPr lang="en-US" sz="1900" kern="1200"/>
        </a:p>
      </dsp:txBody>
      <dsp:txXfrm>
        <a:off x="0" y="3879002"/>
        <a:ext cx="8229600" cy="64640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90A58-1BBF-44D7-B940-BC5259964CEC}">
      <dsp:nvSpPr>
        <dsp:cNvPr id="0" name=""/>
        <dsp:cNvSpPr/>
      </dsp:nvSpPr>
      <dsp:spPr>
        <a:xfrm>
          <a:off x="543285" y="32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Terapeutická zahrada jako sociální služba</a:t>
          </a:r>
          <a:endParaRPr lang="en-US" sz="1200" kern="1200"/>
        </a:p>
      </dsp:txBody>
      <dsp:txXfrm>
        <a:off x="543285" y="32"/>
        <a:ext cx="1679762" cy="1007857"/>
      </dsp:txXfrm>
    </dsp:sp>
    <dsp:sp modelId="{EF2AEAEB-4C72-4E85-B369-A4FD19A9A839}">
      <dsp:nvSpPr>
        <dsp:cNvPr id="0" name=""/>
        <dsp:cNvSpPr/>
      </dsp:nvSpPr>
      <dsp:spPr>
        <a:xfrm>
          <a:off x="2391024" y="32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Mobilní nízkoprahové zařízení</a:t>
          </a:r>
          <a:endParaRPr lang="en-US" sz="1200" kern="1200"/>
        </a:p>
      </dsp:txBody>
      <dsp:txXfrm>
        <a:off x="2391024" y="32"/>
        <a:ext cx="1679762" cy="1007857"/>
      </dsp:txXfrm>
    </dsp:sp>
    <dsp:sp modelId="{D068589D-02C2-4BE4-B4B4-271AB3909E03}">
      <dsp:nvSpPr>
        <dsp:cNvPr id="0" name=""/>
        <dsp:cNvSpPr/>
      </dsp:nvSpPr>
      <dsp:spPr>
        <a:xfrm>
          <a:off x="4238764" y="32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Aktivizační pracovník v domově pro seniory</a:t>
          </a:r>
          <a:endParaRPr lang="en-US" sz="1200" kern="1200"/>
        </a:p>
      </dsp:txBody>
      <dsp:txXfrm>
        <a:off x="4238764" y="32"/>
        <a:ext cx="1679762" cy="1007857"/>
      </dsp:txXfrm>
    </dsp:sp>
    <dsp:sp modelId="{84CC3241-4823-4D64-AAE2-BDE12694D57F}">
      <dsp:nvSpPr>
        <dsp:cNvPr id="0" name=""/>
        <dsp:cNvSpPr/>
      </dsp:nvSpPr>
      <dsp:spPr>
        <a:xfrm>
          <a:off x="6086503" y="32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Aplikace inovativního přístupu v řešení konfliktních porozvodových situací – program Dítě v centru</a:t>
          </a:r>
          <a:endParaRPr lang="en-US" sz="1200" kern="1200"/>
        </a:p>
      </dsp:txBody>
      <dsp:txXfrm>
        <a:off x="6086503" y="32"/>
        <a:ext cx="1679762" cy="1007857"/>
      </dsp:txXfrm>
    </dsp:sp>
    <dsp:sp modelId="{B4E02CC4-16E4-4DF1-ACA2-8184F57C45D9}">
      <dsp:nvSpPr>
        <dsp:cNvPr id="0" name=""/>
        <dsp:cNvSpPr/>
      </dsp:nvSpPr>
      <dsp:spPr>
        <a:xfrm>
          <a:off x="543285" y="1175866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Sdružení pěstounských rodin</a:t>
          </a:r>
          <a:endParaRPr lang="en-US" sz="1200" kern="1200"/>
        </a:p>
      </dsp:txBody>
      <dsp:txXfrm>
        <a:off x="543285" y="1175866"/>
        <a:ext cx="1679762" cy="1007857"/>
      </dsp:txXfrm>
    </dsp:sp>
    <dsp:sp modelId="{E45697F4-AEDA-4B04-A9C5-AD6F069C1E7E}">
      <dsp:nvSpPr>
        <dsp:cNvPr id="0" name=""/>
        <dsp:cNvSpPr/>
      </dsp:nvSpPr>
      <dsp:spPr>
        <a:xfrm>
          <a:off x="2391024" y="1175866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Kurátor pro dospělé</a:t>
          </a:r>
          <a:endParaRPr lang="en-US" sz="1200" kern="1200"/>
        </a:p>
      </dsp:txBody>
      <dsp:txXfrm>
        <a:off x="2391024" y="1175866"/>
        <a:ext cx="1679762" cy="1007857"/>
      </dsp:txXfrm>
    </dsp:sp>
    <dsp:sp modelId="{A5E84F95-BA0F-4B6B-BA7B-C97C2BA2E3C1}">
      <dsp:nvSpPr>
        <dsp:cNvPr id="0" name=""/>
        <dsp:cNvSpPr/>
      </dsp:nvSpPr>
      <dsp:spPr>
        <a:xfrm>
          <a:off x="4238764" y="1175866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Azylový dům pro muže</a:t>
          </a:r>
          <a:endParaRPr lang="en-US" sz="1200" kern="1200"/>
        </a:p>
      </dsp:txBody>
      <dsp:txXfrm>
        <a:off x="4238764" y="1175866"/>
        <a:ext cx="1679762" cy="1007857"/>
      </dsp:txXfrm>
    </dsp:sp>
    <dsp:sp modelId="{DCA68736-67A0-4FE5-8AD9-95D37DC3EEC4}">
      <dsp:nvSpPr>
        <dsp:cNvPr id="0" name=""/>
        <dsp:cNvSpPr/>
      </dsp:nvSpPr>
      <dsp:spPr>
        <a:xfrm>
          <a:off x="6086503" y="1175866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Azylový dům s utajenou adresou</a:t>
          </a:r>
          <a:endParaRPr lang="en-US" sz="1200" kern="1200"/>
        </a:p>
      </dsp:txBody>
      <dsp:txXfrm>
        <a:off x="6086503" y="1175866"/>
        <a:ext cx="1679762" cy="1007857"/>
      </dsp:txXfrm>
    </dsp:sp>
    <dsp:sp modelId="{F18401A2-D7C1-4084-A806-65A450188A63}">
      <dsp:nvSpPr>
        <dsp:cNvPr id="0" name=""/>
        <dsp:cNvSpPr/>
      </dsp:nvSpPr>
      <dsp:spPr>
        <a:xfrm>
          <a:off x="543285" y="2351700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Azylový dům pro matky s dětmi</a:t>
          </a:r>
          <a:endParaRPr lang="en-US" sz="1200" kern="1200"/>
        </a:p>
      </dsp:txBody>
      <dsp:txXfrm>
        <a:off x="543285" y="2351700"/>
        <a:ext cx="1679762" cy="1007857"/>
      </dsp:txXfrm>
    </dsp:sp>
    <dsp:sp modelId="{8C63E822-E397-4579-ABC6-CB4FD200D183}">
      <dsp:nvSpPr>
        <dsp:cNvPr id="0" name=""/>
        <dsp:cNvSpPr/>
      </dsp:nvSpPr>
      <dsp:spPr>
        <a:xfrm>
          <a:off x="2391024" y="2351700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Odbor sociální politiky JMK</a:t>
          </a:r>
          <a:endParaRPr lang="en-US" sz="1200" kern="1200"/>
        </a:p>
      </dsp:txBody>
      <dsp:txXfrm>
        <a:off x="2391024" y="2351700"/>
        <a:ext cx="1679762" cy="1007857"/>
      </dsp:txXfrm>
    </dsp:sp>
    <dsp:sp modelId="{0F7606CA-5DDD-4E00-AEA0-4CDD13AB02CF}">
      <dsp:nvSpPr>
        <dsp:cNvPr id="0" name=""/>
        <dsp:cNvSpPr/>
      </dsp:nvSpPr>
      <dsp:spPr>
        <a:xfrm>
          <a:off x="4238764" y="2351700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Streetworker</a:t>
          </a:r>
          <a:endParaRPr lang="en-US" sz="1200" kern="1200"/>
        </a:p>
      </dsp:txBody>
      <dsp:txXfrm>
        <a:off x="4238764" y="2351700"/>
        <a:ext cx="1679762" cy="1007857"/>
      </dsp:txXfrm>
    </dsp:sp>
    <dsp:sp modelId="{51BBEE76-C7DA-496A-BBBF-37B7FA1680AB}">
      <dsp:nvSpPr>
        <dsp:cNvPr id="0" name=""/>
        <dsp:cNvSpPr/>
      </dsp:nvSpPr>
      <dsp:spPr>
        <a:xfrm>
          <a:off x="6086503" y="2351700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Odlehčovací služby</a:t>
          </a:r>
          <a:endParaRPr lang="en-US" sz="1200" kern="1200"/>
        </a:p>
      </dsp:txBody>
      <dsp:txXfrm>
        <a:off x="6086503" y="2351700"/>
        <a:ext cx="1679762" cy="1007857"/>
      </dsp:txXfrm>
    </dsp:sp>
    <dsp:sp modelId="{2C7887DF-2C48-4AF7-B4A3-B52997D5825A}">
      <dsp:nvSpPr>
        <dsp:cNvPr id="0" name=""/>
        <dsp:cNvSpPr/>
      </dsp:nvSpPr>
      <dsp:spPr>
        <a:xfrm>
          <a:off x="3314894" y="3527534"/>
          <a:ext cx="1679762" cy="1007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…</a:t>
          </a:r>
          <a:endParaRPr lang="en-US" sz="1200" kern="1200"/>
        </a:p>
      </dsp:txBody>
      <dsp:txXfrm>
        <a:off x="3314894" y="3527534"/>
        <a:ext cx="1679762" cy="10078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4A4610-139C-4680-AC0D-4FDAFD719D2D}">
      <dsp:nvSpPr>
        <dsp:cNvPr id="0" name=""/>
        <dsp:cNvSpPr/>
      </dsp:nvSpPr>
      <dsp:spPr>
        <a:xfrm>
          <a:off x="2416" y="350722"/>
          <a:ext cx="1916989" cy="1150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Sociální pedagogika</a:t>
          </a:r>
          <a:endParaRPr lang="en-US" sz="2700" kern="1200"/>
        </a:p>
      </dsp:txBody>
      <dsp:txXfrm>
        <a:off x="2416" y="350722"/>
        <a:ext cx="1916989" cy="1150193"/>
      </dsp:txXfrm>
    </dsp:sp>
    <dsp:sp modelId="{B083B615-9A7A-4EB1-B28C-D59CA8A2E4B6}">
      <dsp:nvSpPr>
        <dsp:cNvPr id="0" name=""/>
        <dsp:cNvSpPr/>
      </dsp:nvSpPr>
      <dsp:spPr>
        <a:xfrm>
          <a:off x="2111104" y="350722"/>
          <a:ext cx="1916989" cy="1150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Sociologie</a:t>
          </a:r>
          <a:endParaRPr lang="en-US" sz="2700" kern="1200"/>
        </a:p>
      </dsp:txBody>
      <dsp:txXfrm>
        <a:off x="2111104" y="350722"/>
        <a:ext cx="1916989" cy="1150193"/>
      </dsp:txXfrm>
    </dsp:sp>
    <dsp:sp modelId="{27C1B3E5-572A-44A3-9B33-713469DFABCC}">
      <dsp:nvSpPr>
        <dsp:cNvPr id="0" name=""/>
        <dsp:cNvSpPr/>
      </dsp:nvSpPr>
      <dsp:spPr>
        <a:xfrm>
          <a:off x="4219793" y="350722"/>
          <a:ext cx="1916989" cy="1150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Právní disciplíny</a:t>
          </a:r>
          <a:endParaRPr lang="en-US" sz="2700" kern="1200"/>
        </a:p>
      </dsp:txBody>
      <dsp:txXfrm>
        <a:off x="4219793" y="350722"/>
        <a:ext cx="1916989" cy="1150193"/>
      </dsp:txXfrm>
    </dsp:sp>
    <dsp:sp modelId="{21B402B3-B0AF-44DA-9E01-EC4E9A5DF2FC}">
      <dsp:nvSpPr>
        <dsp:cNvPr id="0" name=""/>
        <dsp:cNvSpPr/>
      </dsp:nvSpPr>
      <dsp:spPr>
        <a:xfrm>
          <a:off x="6328482" y="350722"/>
          <a:ext cx="1916989" cy="1150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Psychologie</a:t>
          </a:r>
          <a:endParaRPr lang="en-US" sz="2700" kern="1200"/>
        </a:p>
      </dsp:txBody>
      <dsp:txXfrm>
        <a:off x="6328482" y="350722"/>
        <a:ext cx="1916989" cy="1150193"/>
      </dsp:txXfrm>
    </dsp:sp>
    <dsp:sp modelId="{AA28518D-199F-4BA1-897D-B67A219B07BF}">
      <dsp:nvSpPr>
        <dsp:cNvPr id="0" name=""/>
        <dsp:cNvSpPr/>
      </dsp:nvSpPr>
      <dsp:spPr>
        <a:xfrm>
          <a:off x="2416" y="1692615"/>
          <a:ext cx="1916989" cy="1150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Filozofie</a:t>
          </a:r>
          <a:endParaRPr lang="en-US" sz="2700" kern="1200"/>
        </a:p>
      </dsp:txBody>
      <dsp:txXfrm>
        <a:off x="2416" y="1692615"/>
        <a:ext cx="1916989" cy="1150193"/>
      </dsp:txXfrm>
    </dsp:sp>
    <dsp:sp modelId="{23C7B4BD-1E4C-4B39-9C05-C097AB827FA9}">
      <dsp:nvSpPr>
        <dsp:cNvPr id="0" name=""/>
        <dsp:cNvSpPr/>
      </dsp:nvSpPr>
      <dsp:spPr>
        <a:xfrm>
          <a:off x="2111104" y="1692615"/>
          <a:ext cx="1916989" cy="1150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Etika</a:t>
          </a:r>
          <a:endParaRPr lang="en-US" sz="2700" kern="1200"/>
        </a:p>
      </dsp:txBody>
      <dsp:txXfrm>
        <a:off x="2111104" y="1692615"/>
        <a:ext cx="1916989" cy="1150193"/>
      </dsp:txXfrm>
    </dsp:sp>
    <dsp:sp modelId="{8432DDE9-C29C-4698-9303-A8821D75D5A6}">
      <dsp:nvSpPr>
        <dsp:cNvPr id="0" name=""/>
        <dsp:cNvSpPr/>
      </dsp:nvSpPr>
      <dsp:spPr>
        <a:xfrm>
          <a:off x="4219793" y="1692615"/>
          <a:ext cx="1916989" cy="1150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Historie</a:t>
          </a:r>
          <a:endParaRPr lang="en-US" sz="2700" kern="1200"/>
        </a:p>
      </dsp:txBody>
      <dsp:txXfrm>
        <a:off x="4219793" y="1692615"/>
        <a:ext cx="1916989" cy="1150193"/>
      </dsp:txXfrm>
    </dsp:sp>
    <dsp:sp modelId="{46CE6550-B92E-478D-9933-08F094D1134D}">
      <dsp:nvSpPr>
        <dsp:cNvPr id="0" name=""/>
        <dsp:cNvSpPr/>
      </dsp:nvSpPr>
      <dsp:spPr>
        <a:xfrm>
          <a:off x="6328482" y="1692615"/>
          <a:ext cx="1916989" cy="1150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Pedagogika</a:t>
          </a:r>
          <a:endParaRPr lang="en-US" sz="2700" kern="1200"/>
        </a:p>
      </dsp:txBody>
      <dsp:txXfrm>
        <a:off x="6328482" y="1692615"/>
        <a:ext cx="1916989" cy="1150193"/>
      </dsp:txXfrm>
    </dsp:sp>
    <dsp:sp modelId="{F3ABD0B2-9535-4A31-BF40-5597B6A0B80D}">
      <dsp:nvSpPr>
        <dsp:cNvPr id="0" name=""/>
        <dsp:cNvSpPr/>
      </dsp:nvSpPr>
      <dsp:spPr>
        <a:xfrm>
          <a:off x="2111104" y="3034507"/>
          <a:ext cx="1916989" cy="1150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Sociální politika</a:t>
          </a:r>
          <a:endParaRPr lang="en-US" sz="2700" kern="1200"/>
        </a:p>
      </dsp:txBody>
      <dsp:txXfrm>
        <a:off x="2111104" y="3034507"/>
        <a:ext cx="1916989" cy="1150193"/>
      </dsp:txXfrm>
    </dsp:sp>
    <dsp:sp modelId="{7C3B3646-661C-4424-8BCB-F6A5B354C371}">
      <dsp:nvSpPr>
        <dsp:cNvPr id="0" name=""/>
        <dsp:cNvSpPr/>
      </dsp:nvSpPr>
      <dsp:spPr>
        <a:xfrm>
          <a:off x="4219793" y="3034507"/>
          <a:ext cx="1916989" cy="1150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…</a:t>
          </a:r>
          <a:endParaRPr lang="en-US" sz="2700" kern="1200"/>
        </a:p>
      </dsp:txBody>
      <dsp:txXfrm>
        <a:off x="4219793" y="3034507"/>
        <a:ext cx="1916989" cy="11501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FD794-42F0-4B77-9AC9-9B5D34AEB5A3}">
      <dsp:nvSpPr>
        <dsp:cNvPr id="0" name=""/>
        <dsp:cNvSpPr/>
      </dsp:nvSpPr>
      <dsp:spPr>
        <a:xfrm>
          <a:off x="492" y="340308"/>
          <a:ext cx="1922673" cy="115360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Metody sociální práce</a:t>
          </a:r>
          <a:endParaRPr lang="en-US" sz="1900" kern="1200"/>
        </a:p>
      </dsp:txBody>
      <dsp:txXfrm>
        <a:off x="492" y="340308"/>
        <a:ext cx="1922673" cy="1153604"/>
      </dsp:txXfrm>
    </dsp:sp>
    <dsp:sp modelId="{892ED0B3-2D4B-41E0-9A94-AF68326B71C8}">
      <dsp:nvSpPr>
        <dsp:cNvPr id="0" name=""/>
        <dsp:cNvSpPr/>
      </dsp:nvSpPr>
      <dsp:spPr>
        <a:xfrm>
          <a:off x="2115433" y="340308"/>
          <a:ext cx="1922673" cy="115360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Teorie sociální práce</a:t>
          </a:r>
          <a:endParaRPr lang="en-US" sz="1900" kern="1200"/>
        </a:p>
      </dsp:txBody>
      <dsp:txXfrm>
        <a:off x="2115433" y="340308"/>
        <a:ext cx="1922673" cy="1153604"/>
      </dsp:txXfrm>
    </dsp:sp>
    <dsp:sp modelId="{56BFEC34-D196-4C70-85D8-93AE47AC1037}">
      <dsp:nvSpPr>
        <dsp:cNvPr id="0" name=""/>
        <dsp:cNvSpPr/>
      </dsp:nvSpPr>
      <dsp:spPr>
        <a:xfrm>
          <a:off x="492" y="1686179"/>
          <a:ext cx="1922673" cy="115360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Služby</a:t>
          </a:r>
          <a:endParaRPr lang="en-US" sz="1900" kern="1200"/>
        </a:p>
      </dsp:txBody>
      <dsp:txXfrm>
        <a:off x="492" y="1686179"/>
        <a:ext cx="1922673" cy="1153604"/>
      </dsp:txXfrm>
    </dsp:sp>
    <dsp:sp modelId="{374B9B33-44DA-4563-B87A-6B35D35D45FC}">
      <dsp:nvSpPr>
        <dsp:cNvPr id="0" name=""/>
        <dsp:cNvSpPr/>
      </dsp:nvSpPr>
      <dsp:spPr>
        <a:xfrm>
          <a:off x="2115433" y="1686179"/>
          <a:ext cx="1922673" cy="115360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Sociální zákon</a:t>
          </a:r>
          <a:endParaRPr lang="en-US" sz="1900" kern="1200" dirty="0"/>
        </a:p>
      </dsp:txBody>
      <dsp:txXfrm>
        <a:off x="2115433" y="1686179"/>
        <a:ext cx="1922673" cy="1153604"/>
      </dsp:txXfrm>
    </dsp:sp>
    <dsp:sp modelId="{A4C95A28-D2C0-4DBD-AC95-9F08B4E20030}">
      <dsp:nvSpPr>
        <dsp:cNvPr id="0" name=""/>
        <dsp:cNvSpPr/>
      </dsp:nvSpPr>
      <dsp:spPr>
        <a:xfrm>
          <a:off x="492" y="3032050"/>
          <a:ext cx="1922673" cy="115360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Standardy kvality v sociálních službách</a:t>
          </a:r>
          <a:endParaRPr lang="en-US" sz="1900" kern="1200"/>
        </a:p>
      </dsp:txBody>
      <dsp:txXfrm>
        <a:off x="492" y="3032050"/>
        <a:ext cx="1922673" cy="1153604"/>
      </dsp:txXfrm>
    </dsp:sp>
    <dsp:sp modelId="{0E88D4F5-4A7B-4EDF-A28A-DCD0AB7D4751}">
      <dsp:nvSpPr>
        <dsp:cNvPr id="0" name=""/>
        <dsp:cNvSpPr/>
      </dsp:nvSpPr>
      <dsp:spPr>
        <a:xfrm>
          <a:off x="2115433" y="3032050"/>
          <a:ext cx="1922673" cy="115360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2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Etický kodex sociálního pracovníka</a:t>
          </a:r>
          <a:endParaRPr lang="en-US" sz="1900" kern="1200"/>
        </a:p>
      </dsp:txBody>
      <dsp:txXfrm>
        <a:off x="2115433" y="3032050"/>
        <a:ext cx="1922673" cy="11536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AB068-F81F-479D-AF34-1AFDF01D3604}">
      <dsp:nvSpPr>
        <dsp:cNvPr id="0" name=""/>
        <dsp:cNvSpPr/>
      </dsp:nvSpPr>
      <dsp:spPr>
        <a:xfrm>
          <a:off x="0" y="939782"/>
          <a:ext cx="1597677" cy="9586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Aktivizace</a:t>
          </a:r>
          <a:endParaRPr lang="en-US" sz="1700" kern="1200"/>
        </a:p>
      </dsp:txBody>
      <dsp:txXfrm>
        <a:off x="0" y="939782"/>
        <a:ext cx="1597677" cy="958606"/>
      </dsp:txXfrm>
    </dsp:sp>
    <dsp:sp modelId="{92715A20-329D-4150-95B9-E69410586330}">
      <dsp:nvSpPr>
        <dsp:cNvPr id="0" name=""/>
        <dsp:cNvSpPr/>
      </dsp:nvSpPr>
      <dsp:spPr>
        <a:xfrm>
          <a:off x="1757445" y="939782"/>
          <a:ext cx="1597677" cy="9586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Subsidiarita</a:t>
          </a:r>
          <a:endParaRPr lang="en-US" sz="1700" kern="1200"/>
        </a:p>
      </dsp:txBody>
      <dsp:txXfrm>
        <a:off x="1757445" y="939782"/>
        <a:ext cx="1597677" cy="958606"/>
      </dsp:txXfrm>
    </dsp:sp>
    <dsp:sp modelId="{59F60221-9E28-4FC3-87C1-1496B697D93A}">
      <dsp:nvSpPr>
        <dsp:cNvPr id="0" name=""/>
        <dsp:cNvSpPr/>
      </dsp:nvSpPr>
      <dsp:spPr>
        <a:xfrm>
          <a:off x="3514890" y="939782"/>
          <a:ext cx="1597677" cy="9586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Hledání hodnot</a:t>
          </a:r>
          <a:endParaRPr lang="en-US" sz="1700" kern="1200"/>
        </a:p>
      </dsp:txBody>
      <dsp:txXfrm>
        <a:off x="3514890" y="939782"/>
        <a:ext cx="1597677" cy="958606"/>
      </dsp:txXfrm>
    </dsp:sp>
    <dsp:sp modelId="{AF1362B4-8F6E-4542-8145-2E7E254B44EA}">
      <dsp:nvSpPr>
        <dsp:cNvPr id="0" name=""/>
        <dsp:cNvSpPr/>
      </dsp:nvSpPr>
      <dsp:spPr>
        <a:xfrm>
          <a:off x="0" y="2058156"/>
          <a:ext cx="1597677" cy="9586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Solidarita</a:t>
          </a:r>
          <a:endParaRPr lang="en-US" sz="1700" kern="1200"/>
        </a:p>
      </dsp:txBody>
      <dsp:txXfrm>
        <a:off x="0" y="2058156"/>
        <a:ext cx="1597677" cy="958606"/>
      </dsp:txXfrm>
    </dsp:sp>
    <dsp:sp modelId="{2788FB9E-E641-4DC8-AA2A-8A7DEB646B5F}">
      <dsp:nvSpPr>
        <dsp:cNvPr id="0" name=""/>
        <dsp:cNvSpPr/>
      </dsp:nvSpPr>
      <dsp:spPr>
        <a:xfrm>
          <a:off x="1757445" y="2058156"/>
          <a:ext cx="1597677" cy="9586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Angažovanost</a:t>
          </a:r>
          <a:endParaRPr lang="en-US" sz="1700" kern="1200"/>
        </a:p>
      </dsp:txBody>
      <dsp:txXfrm>
        <a:off x="1757445" y="2058156"/>
        <a:ext cx="1597677" cy="958606"/>
      </dsp:txXfrm>
    </dsp:sp>
    <dsp:sp modelId="{62249725-6E77-4977-BBB5-8C7F93460CB1}">
      <dsp:nvSpPr>
        <dsp:cNvPr id="0" name=""/>
        <dsp:cNvSpPr/>
      </dsp:nvSpPr>
      <dsp:spPr>
        <a:xfrm>
          <a:off x="3514890" y="2058156"/>
          <a:ext cx="1597677" cy="9586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Altruismus</a:t>
          </a:r>
          <a:endParaRPr lang="en-US" sz="1700" kern="1200"/>
        </a:p>
      </dsp:txBody>
      <dsp:txXfrm>
        <a:off x="3514890" y="2058156"/>
        <a:ext cx="1597677" cy="958606"/>
      </dsp:txXfrm>
    </dsp:sp>
    <dsp:sp modelId="{B707A756-B23E-4479-A1A5-BF4AA85E6EA7}">
      <dsp:nvSpPr>
        <dsp:cNvPr id="0" name=""/>
        <dsp:cNvSpPr/>
      </dsp:nvSpPr>
      <dsp:spPr>
        <a:xfrm>
          <a:off x="0" y="3176530"/>
          <a:ext cx="1597677" cy="9586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Podpora </a:t>
          </a:r>
          <a:endParaRPr lang="en-US" sz="1700" kern="1200"/>
        </a:p>
      </dsp:txBody>
      <dsp:txXfrm>
        <a:off x="0" y="3176530"/>
        <a:ext cx="1597677" cy="958606"/>
      </dsp:txXfrm>
    </dsp:sp>
    <dsp:sp modelId="{E4767581-D4F8-4925-8666-883AD50CBC0A}">
      <dsp:nvSpPr>
        <dsp:cNvPr id="0" name=""/>
        <dsp:cNvSpPr/>
      </dsp:nvSpPr>
      <dsp:spPr>
        <a:xfrm>
          <a:off x="1757445" y="3176530"/>
          <a:ext cx="1597677" cy="9586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Zprostředkování</a:t>
          </a:r>
          <a:endParaRPr lang="en-US" sz="1700" kern="1200"/>
        </a:p>
      </dsp:txBody>
      <dsp:txXfrm>
        <a:off x="1757445" y="3176530"/>
        <a:ext cx="1597677" cy="958606"/>
      </dsp:txXfrm>
    </dsp:sp>
    <dsp:sp modelId="{FDA2910C-F4C8-430C-B00B-FA1E1EF8FC98}">
      <dsp:nvSpPr>
        <dsp:cNvPr id="0" name=""/>
        <dsp:cNvSpPr/>
      </dsp:nvSpPr>
      <dsp:spPr>
        <a:xfrm>
          <a:off x="3514890" y="3176531"/>
          <a:ext cx="1597677" cy="9586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Tvořivost</a:t>
          </a:r>
          <a:endParaRPr lang="en-US" sz="1700" kern="1200"/>
        </a:p>
      </dsp:txBody>
      <dsp:txXfrm>
        <a:off x="3514890" y="3176531"/>
        <a:ext cx="1597677" cy="9586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69CBA1-AACF-4275-9E15-8804251CC9CF}">
      <dsp:nvSpPr>
        <dsp:cNvPr id="0" name=""/>
        <dsp:cNvSpPr/>
      </dsp:nvSpPr>
      <dsp:spPr>
        <a:xfrm>
          <a:off x="259314" y="142"/>
          <a:ext cx="1676176" cy="10057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76200" dist="38100" dir="3600000" algn="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contourW="44450" prstMaterial="flat">
          <a:bevelT w="38100" h="50800" prst="softRound"/>
          <a:contourClr>
            <a:schemeClr val="accent3">
              <a:hueOff val="0"/>
              <a:satOff val="0"/>
              <a:lumOff val="0"/>
              <a:alphaOff val="0"/>
              <a:tint val="5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Převzetí zodpovědnosti za svůj život</a:t>
          </a:r>
          <a:endParaRPr lang="en-US" sz="1200" kern="1200"/>
        </a:p>
      </dsp:txBody>
      <dsp:txXfrm>
        <a:off x="259314" y="142"/>
        <a:ext cx="1676176" cy="1005706"/>
      </dsp:txXfrm>
    </dsp:sp>
    <dsp:sp modelId="{447EFE99-189B-4100-845B-5C211E1535F7}">
      <dsp:nvSpPr>
        <dsp:cNvPr id="0" name=""/>
        <dsp:cNvSpPr/>
      </dsp:nvSpPr>
      <dsp:spPr>
        <a:xfrm>
          <a:off x="2103108" y="142"/>
          <a:ext cx="1676176" cy="10057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76200" dist="38100" dir="3600000" algn="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contourW="44450" prstMaterial="flat">
          <a:bevelT w="38100" h="50800" prst="softRound"/>
          <a:contourClr>
            <a:schemeClr val="accent3">
              <a:hueOff val="0"/>
              <a:satOff val="0"/>
              <a:lumOff val="0"/>
              <a:alphaOff val="0"/>
              <a:tint val="5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Angažovanost státu(?)</a:t>
          </a:r>
          <a:endParaRPr lang="en-US" sz="1200" kern="1200"/>
        </a:p>
      </dsp:txBody>
      <dsp:txXfrm>
        <a:off x="2103108" y="142"/>
        <a:ext cx="1676176" cy="1005706"/>
      </dsp:txXfrm>
    </dsp:sp>
    <dsp:sp modelId="{9B002F4E-266A-4E46-9109-F77906990D4E}">
      <dsp:nvSpPr>
        <dsp:cNvPr id="0" name=""/>
        <dsp:cNvSpPr/>
      </dsp:nvSpPr>
      <dsp:spPr>
        <a:xfrm>
          <a:off x="259314" y="1173466"/>
          <a:ext cx="1676176" cy="10057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76200" dist="38100" dir="3600000" algn="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contourW="44450" prstMaterial="flat">
          <a:bevelT w="38100" h="50800" prst="softRound"/>
          <a:contourClr>
            <a:schemeClr val="accent3">
              <a:hueOff val="0"/>
              <a:satOff val="0"/>
              <a:lumOff val="0"/>
              <a:alphaOff val="0"/>
              <a:tint val="5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Rozvoj komunitního života</a:t>
          </a:r>
          <a:endParaRPr lang="en-US" sz="1200" kern="1200"/>
        </a:p>
      </dsp:txBody>
      <dsp:txXfrm>
        <a:off x="259314" y="1173466"/>
        <a:ext cx="1676176" cy="1005706"/>
      </dsp:txXfrm>
    </dsp:sp>
    <dsp:sp modelId="{44412566-65B2-4B14-8748-CB34284B6CB0}">
      <dsp:nvSpPr>
        <dsp:cNvPr id="0" name=""/>
        <dsp:cNvSpPr/>
      </dsp:nvSpPr>
      <dsp:spPr>
        <a:xfrm>
          <a:off x="2103108" y="1173466"/>
          <a:ext cx="1676176" cy="10057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76200" dist="38100" dir="3600000" algn="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contourW="44450" prstMaterial="flat">
          <a:bevelT w="38100" h="50800" prst="softRound"/>
          <a:contourClr>
            <a:schemeClr val="accent3">
              <a:hueOff val="0"/>
              <a:satOff val="0"/>
              <a:lumOff val="0"/>
              <a:alphaOff val="0"/>
              <a:tint val="5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Rozvoj občanské společnosti - občanská solidarita</a:t>
          </a:r>
          <a:endParaRPr lang="en-US" sz="1200" kern="1200"/>
        </a:p>
      </dsp:txBody>
      <dsp:txXfrm>
        <a:off x="2103108" y="1173466"/>
        <a:ext cx="1676176" cy="1005706"/>
      </dsp:txXfrm>
    </dsp:sp>
    <dsp:sp modelId="{8EF513F6-5763-47E7-8924-204C20382375}">
      <dsp:nvSpPr>
        <dsp:cNvPr id="0" name=""/>
        <dsp:cNvSpPr/>
      </dsp:nvSpPr>
      <dsp:spPr>
        <a:xfrm>
          <a:off x="259314" y="2346790"/>
          <a:ext cx="1676176" cy="10057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76200" dist="38100" dir="3600000" algn="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contourW="44450" prstMaterial="flat">
          <a:bevelT w="38100" h="50800" prst="softRound"/>
          <a:contourClr>
            <a:schemeClr val="accent3">
              <a:hueOff val="0"/>
              <a:satOff val="0"/>
              <a:lumOff val="0"/>
              <a:alphaOff val="0"/>
              <a:tint val="5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Větší spolupráce oblasti vzdělávání a sociální práce (učitelské a vychovatelské profese a sociální pracovníci)</a:t>
          </a:r>
          <a:endParaRPr lang="en-US" sz="1200" kern="1200"/>
        </a:p>
      </dsp:txBody>
      <dsp:txXfrm>
        <a:off x="259314" y="2346790"/>
        <a:ext cx="1676176" cy="1005706"/>
      </dsp:txXfrm>
    </dsp:sp>
    <dsp:sp modelId="{407FE02D-792D-45EE-B6E2-1FC1E9F06D6B}">
      <dsp:nvSpPr>
        <dsp:cNvPr id="0" name=""/>
        <dsp:cNvSpPr/>
      </dsp:nvSpPr>
      <dsp:spPr>
        <a:xfrm>
          <a:off x="2103108" y="2346790"/>
          <a:ext cx="1676176" cy="10057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76200" dist="38100" dir="3600000" algn="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contourW="44450" prstMaterial="flat">
          <a:bevelT w="38100" h="50800" prst="softRound"/>
          <a:contourClr>
            <a:schemeClr val="accent3">
              <a:hueOff val="0"/>
              <a:satOff val="0"/>
              <a:lumOff val="0"/>
              <a:alphaOff val="0"/>
              <a:tint val="5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Význam kooperace všech subjektů, všech zainteresovaných</a:t>
          </a:r>
          <a:endParaRPr lang="en-US" sz="1200" kern="1200"/>
        </a:p>
      </dsp:txBody>
      <dsp:txXfrm>
        <a:off x="2103108" y="2346790"/>
        <a:ext cx="1676176" cy="1005706"/>
      </dsp:txXfrm>
    </dsp:sp>
    <dsp:sp modelId="{AE91BD02-F046-420A-B209-F73DB01D6C7A}">
      <dsp:nvSpPr>
        <dsp:cNvPr id="0" name=""/>
        <dsp:cNvSpPr/>
      </dsp:nvSpPr>
      <dsp:spPr>
        <a:xfrm>
          <a:off x="1181211" y="3520114"/>
          <a:ext cx="1676176" cy="10057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76200" dist="38100" dir="3600000" algn="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contourW="44450" prstMaterial="flat">
          <a:bevelT w="38100" h="50800" prst="softRound"/>
          <a:contourClr>
            <a:schemeClr val="accent3">
              <a:hueOff val="0"/>
              <a:satOff val="0"/>
              <a:lumOff val="0"/>
              <a:alphaOff val="0"/>
              <a:tint val="5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Nové přístupy a metody</a:t>
          </a:r>
          <a:endParaRPr lang="en-US" sz="1200" kern="1200"/>
        </a:p>
      </dsp:txBody>
      <dsp:txXfrm>
        <a:off x="1181211" y="3520114"/>
        <a:ext cx="1676176" cy="10057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07FBE-84B2-49AA-AB1B-9451504B075B}">
      <dsp:nvSpPr>
        <dsp:cNvPr id="0" name=""/>
        <dsp:cNvSpPr/>
      </dsp:nvSpPr>
      <dsp:spPr>
        <a:xfrm>
          <a:off x="0" y="24191"/>
          <a:ext cx="8247888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2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Solidarita/koncept bližního, lidská práva, inkluze, </a:t>
          </a:r>
          <a:endParaRPr lang="en-US" sz="3800" kern="1200"/>
        </a:p>
      </dsp:txBody>
      <dsp:txXfrm>
        <a:off x="69451" y="93642"/>
        <a:ext cx="8108986" cy="1283818"/>
      </dsp:txXfrm>
    </dsp:sp>
    <dsp:sp modelId="{1088EEDA-C8FD-4A50-A2E2-1DE06CCB45FD}">
      <dsp:nvSpPr>
        <dsp:cNvPr id="0" name=""/>
        <dsp:cNvSpPr/>
      </dsp:nvSpPr>
      <dsp:spPr>
        <a:xfrm>
          <a:off x="0" y="1556351"/>
          <a:ext cx="8247888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2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sociální spravedlnost – sociální vyváženost, kvalita života, </a:t>
          </a:r>
          <a:endParaRPr lang="en-US" sz="3800" kern="1200"/>
        </a:p>
      </dsp:txBody>
      <dsp:txXfrm>
        <a:off x="69451" y="1625802"/>
        <a:ext cx="8108986" cy="1283818"/>
      </dsp:txXfrm>
    </dsp:sp>
    <dsp:sp modelId="{73DD7EA8-597A-45E1-AB42-4FD09EC394A8}">
      <dsp:nvSpPr>
        <dsp:cNvPr id="0" name=""/>
        <dsp:cNvSpPr/>
      </dsp:nvSpPr>
      <dsp:spPr>
        <a:xfrm>
          <a:off x="0" y="3088512"/>
          <a:ext cx="8247888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2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sociální fungování, lidská důstojnost, teorie, přístup, metody a techniky</a:t>
          </a:r>
          <a:endParaRPr lang="en-US" sz="3800" kern="1200"/>
        </a:p>
      </dsp:txBody>
      <dsp:txXfrm>
        <a:off x="69451" y="3157963"/>
        <a:ext cx="8108986" cy="12838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2E1392-E0D0-4F19-9985-D381A6374815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Asociace vzdělavatelů v sociální práci</a:t>
          </a:r>
          <a:endParaRPr lang="en-US" sz="1900" kern="1200"/>
        </a:p>
      </dsp:txBody>
      <dsp:txXfrm>
        <a:off x="495061" y="645"/>
        <a:ext cx="2262336" cy="1357401"/>
      </dsp:txXfrm>
    </dsp:sp>
    <dsp:sp modelId="{54145826-F8D3-404E-9EBF-C60E830E06D1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Široké pole znalostí</a:t>
          </a:r>
          <a:endParaRPr lang="en-US" sz="1900" kern="1200"/>
        </a:p>
      </dsp:txBody>
      <dsp:txXfrm>
        <a:off x="2983631" y="645"/>
        <a:ext cx="2262336" cy="1357401"/>
      </dsp:txXfrm>
    </dsp:sp>
    <dsp:sp modelId="{192CC75C-99DA-48D0-841F-BCFAE567492E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Osobní zainteresovanost</a:t>
          </a:r>
          <a:endParaRPr lang="en-US" sz="1900" kern="1200"/>
        </a:p>
      </dsp:txBody>
      <dsp:txXfrm>
        <a:off x="5472201" y="645"/>
        <a:ext cx="2262336" cy="1357401"/>
      </dsp:txXfrm>
    </dsp:sp>
    <dsp:sp modelId="{FC7EF685-C2F3-479B-8447-07FBDA3F326D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Sociální pracovník by měl být přesvědčen o smyslu vlastní práce</a:t>
          </a:r>
          <a:endParaRPr lang="en-US" sz="1900" kern="1200"/>
        </a:p>
      </dsp:txBody>
      <dsp:txXfrm>
        <a:off x="495061" y="1584280"/>
        <a:ext cx="2262336" cy="1357401"/>
      </dsp:txXfrm>
    </dsp:sp>
    <dsp:sp modelId="{4DBDDD2B-3032-4DF5-9344-D8560F8FFE88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Výborná znalost cílové skupiny</a:t>
          </a:r>
          <a:endParaRPr lang="en-US" sz="1900" kern="1200"/>
        </a:p>
      </dsp:txBody>
      <dsp:txXfrm>
        <a:off x="2983631" y="1584280"/>
        <a:ext cx="2262336" cy="1357401"/>
      </dsp:txXfrm>
    </dsp:sp>
    <dsp:sp modelId="{59EB04C0-D04B-4BCB-BB57-503C32DE6664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Koncepční práce</a:t>
          </a:r>
          <a:endParaRPr lang="en-US" sz="1900" kern="1200"/>
        </a:p>
      </dsp:txBody>
      <dsp:txXfrm>
        <a:off x="5472201" y="1584280"/>
        <a:ext cx="2262336" cy="1357401"/>
      </dsp:txXfrm>
    </dsp:sp>
    <dsp:sp modelId="{EFA35989-4B06-4DE3-B84F-8DD5AC196341}">
      <dsp:nvSpPr>
        <dsp:cNvPr id="0" name=""/>
        <dsp:cNvSpPr/>
      </dsp:nvSpPr>
      <dsp:spPr>
        <a:xfrm>
          <a:off x="495061" y="3167916"/>
          <a:ext cx="2262336" cy="1357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Projektování</a:t>
          </a:r>
          <a:endParaRPr lang="en-US" sz="1900" kern="1200"/>
        </a:p>
      </dsp:txBody>
      <dsp:txXfrm>
        <a:off x="495061" y="3167916"/>
        <a:ext cx="2262336" cy="1357401"/>
      </dsp:txXfrm>
    </dsp:sp>
    <dsp:sp modelId="{CB42D3A5-8233-4B3A-B82C-6398893ED39A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Depistáž</a:t>
          </a:r>
          <a:endParaRPr lang="en-US" sz="1900" kern="1200"/>
        </a:p>
      </dsp:txBody>
      <dsp:txXfrm>
        <a:off x="2983631" y="3167916"/>
        <a:ext cx="2262336" cy="1357401"/>
      </dsp:txXfrm>
    </dsp:sp>
    <dsp:sp modelId="{21D95120-010A-4D00-832D-3B27410C0C78}">
      <dsp:nvSpPr>
        <dsp:cNvPr id="0" name=""/>
        <dsp:cNvSpPr/>
      </dsp:nvSpPr>
      <dsp:spPr>
        <a:xfrm>
          <a:off x="5472201" y="3167916"/>
          <a:ext cx="2262336" cy="1357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Výzkum</a:t>
          </a:r>
          <a:endParaRPr lang="en-US" sz="1900" kern="1200"/>
        </a:p>
      </dsp:txBody>
      <dsp:txXfrm>
        <a:off x="5472201" y="3167916"/>
        <a:ext cx="2262336" cy="13574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D5421-C8DB-49BE-AF15-E529CB4CAE31}">
      <dsp:nvSpPr>
        <dsp:cNvPr id="0" name=""/>
        <dsp:cNvSpPr/>
      </dsp:nvSpPr>
      <dsp:spPr>
        <a:xfrm>
          <a:off x="1004" y="957341"/>
          <a:ext cx="3526110" cy="2239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8900D4-F9EE-445B-ACFF-2902352622FA}">
      <dsp:nvSpPr>
        <dsp:cNvPr id="0" name=""/>
        <dsp:cNvSpPr/>
      </dsp:nvSpPr>
      <dsp:spPr>
        <a:xfrm>
          <a:off x="392794" y="1329541"/>
          <a:ext cx="3526110" cy="2239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Sociální práce se tedy vyznačuje schopností integrovat, </a:t>
          </a:r>
          <a:endParaRPr lang="en-US" sz="2600" kern="1200"/>
        </a:p>
      </dsp:txBody>
      <dsp:txXfrm>
        <a:off x="458374" y="1395121"/>
        <a:ext cx="3394950" cy="2107920"/>
      </dsp:txXfrm>
    </dsp:sp>
    <dsp:sp modelId="{23BEEA7A-5F65-40C7-9BB2-6E795CE8099C}">
      <dsp:nvSpPr>
        <dsp:cNvPr id="0" name=""/>
        <dsp:cNvSpPr/>
      </dsp:nvSpPr>
      <dsp:spPr>
        <a:xfrm>
          <a:off x="4310695" y="957341"/>
          <a:ext cx="3526110" cy="2239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3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2286AD-855C-4199-8C57-3F8E1855922C}">
      <dsp:nvSpPr>
        <dsp:cNvPr id="0" name=""/>
        <dsp:cNvSpPr/>
      </dsp:nvSpPr>
      <dsp:spPr>
        <a:xfrm>
          <a:off x="4702485" y="1329541"/>
          <a:ext cx="3526110" cy="2239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využívat a modifikovat různorodé poznatky ve snaze pomáhat lidem při obnově jejich sociálního fungování.</a:t>
          </a:r>
          <a:endParaRPr lang="en-US" sz="2600" kern="1200"/>
        </a:p>
      </dsp:txBody>
      <dsp:txXfrm>
        <a:off x="4768065" y="1395121"/>
        <a:ext cx="3394950" cy="21079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20D18-23CD-40A5-A075-E40B6572EE3D}">
      <dsp:nvSpPr>
        <dsp:cNvPr id="0" name=""/>
        <dsp:cNvSpPr/>
      </dsp:nvSpPr>
      <dsp:spPr>
        <a:xfrm>
          <a:off x="0" y="50111"/>
          <a:ext cx="8247888" cy="1048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Znalost teorií a specifických postupů nemusí být v SP podstatná</a:t>
          </a:r>
          <a:endParaRPr lang="en-US" sz="2800" kern="1200"/>
        </a:p>
      </dsp:txBody>
      <dsp:txXfrm>
        <a:off x="51175" y="101286"/>
        <a:ext cx="8145538" cy="945970"/>
      </dsp:txXfrm>
    </dsp:sp>
    <dsp:sp modelId="{24B446F6-5440-4AFA-B2BF-DFF9C48EC282}">
      <dsp:nvSpPr>
        <dsp:cNvPr id="0" name=""/>
        <dsp:cNvSpPr/>
      </dsp:nvSpPr>
      <dsp:spPr>
        <a:xfrm>
          <a:off x="0" y="1179071"/>
          <a:ext cx="8247888" cy="1048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Odbornost a formace srdce (dokumenty současné katolické církve – Křišťan, Musil)</a:t>
          </a:r>
          <a:endParaRPr lang="en-US" sz="2800" kern="1200"/>
        </a:p>
      </dsp:txBody>
      <dsp:txXfrm>
        <a:off x="51175" y="1230246"/>
        <a:ext cx="8145538" cy="945970"/>
      </dsp:txXfrm>
    </dsp:sp>
    <dsp:sp modelId="{1287495C-750F-4D85-96A9-1D9C025D67FA}">
      <dsp:nvSpPr>
        <dsp:cNvPr id="0" name=""/>
        <dsp:cNvSpPr/>
      </dsp:nvSpPr>
      <dsp:spPr>
        <a:xfrm>
          <a:off x="0" y="2308031"/>
          <a:ext cx="8247888" cy="1048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Lze předpokládat, že i řada schopných pomáhajících mají nějakou teorii i východiska – maskované praxí</a:t>
          </a:r>
          <a:endParaRPr lang="en-US" sz="2800" kern="1200"/>
        </a:p>
      </dsp:txBody>
      <dsp:txXfrm>
        <a:off x="51175" y="2359206"/>
        <a:ext cx="8145538" cy="945970"/>
      </dsp:txXfrm>
    </dsp:sp>
    <dsp:sp modelId="{2CA5B362-E0B5-4F7B-A83F-8C6F1E7CF0EE}">
      <dsp:nvSpPr>
        <dsp:cNvPr id="0" name=""/>
        <dsp:cNvSpPr/>
      </dsp:nvSpPr>
      <dsp:spPr>
        <a:xfrm>
          <a:off x="0" y="3436992"/>
          <a:ext cx="8247888" cy="1048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  <a:gs pos="47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58500">
              <a:schemeClr val="accent1">
                <a:hueOff val="0"/>
                <a:satOff val="0"/>
                <a:lumOff val="0"/>
                <a:alphaOff val="0"/>
                <a:shade val="88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54000"/>
                <a:satMod val="105000"/>
              </a:schemeClr>
            </a:gs>
          </a:gsLst>
          <a:lin ang="3600000" scaled="1"/>
        </a:gra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harsh" dir="tl">
            <a:rot lat="0" lon="0" rev="9000000"/>
          </a:lightRig>
        </a:scene3d>
        <a:sp3d prstMaterial="flat">
          <a:bevelT w="38100" h="508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Šíře záběru přináší výhodu…</a:t>
          </a:r>
          <a:endParaRPr lang="en-US" sz="2800" kern="1200"/>
        </a:p>
      </dsp:txBody>
      <dsp:txXfrm>
        <a:off x="51175" y="3488167"/>
        <a:ext cx="8145538" cy="945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712A283-8CDF-4651-A425-034F53D6363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600" dirty="0">
                <a:latin typeface="Times New Roman" pitchFamily="18" charset="0"/>
                <a:cs typeface="Times New Roman" pitchFamily="18" charset="0"/>
              </a:rPr>
              <a:t>Sociální práce</a:t>
            </a:r>
            <a:br>
              <a:rPr lang="cs-CZ" sz="6600" dirty="0">
                <a:latin typeface="Times New Roman" pitchFamily="18" charset="0"/>
                <a:cs typeface="Times New Roman" pitchFamily="18" charset="0"/>
              </a:rPr>
            </a:br>
            <a:r>
              <a:rPr lang="cs-CZ" sz="6600" dirty="0">
                <a:latin typeface="Times New Roman" pitchFamily="18" charset="0"/>
                <a:cs typeface="Times New Roman" pitchFamily="18" charset="0"/>
              </a:rPr>
              <a:t>Obsah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Gulová, 2022</a:t>
            </a:r>
          </a:p>
        </p:txBody>
      </p:sp>
    </p:spTree>
    <p:extLst>
      <p:ext uri="{BB962C8B-B14F-4D97-AF65-F5344CB8AC3E}">
        <p14:creationId xmlns:p14="http://schemas.microsoft.com/office/powerpoint/2010/main" val="3912077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 anchor="ctr">
            <a:normAutofit/>
          </a:bodyPr>
          <a:lstStyle/>
          <a:p>
            <a:r>
              <a:rPr lang="cs-CZ" dirty="0"/>
              <a:t>Vzdělání sociálních pracovníků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86C47F88-576A-4A42-B9C1-374ABE6EC1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2955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4715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4B41383-EBCD-48D1-B0B5-EAE74F3CE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B363E52D-A202-4582-A0A2-FCD4ECA0D9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3167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5429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rmAutofit/>
          </a:bodyPr>
          <a:lstStyle/>
          <a:p>
            <a:r>
              <a:rPr lang="cs-CZ" dirty="0"/>
              <a:t>…existuje také stanovisko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D367420-3CA6-4A78-AC16-2C9932D47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7342D416-A803-4840-BF95-8DED7F429A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36219"/>
              </p:ext>
            </p:extLst>
          </p:nvPr>
        </p:nvGraphicFramePr>
        <p:xfrm>
          <a:off x="438912" y="1719072"/>
          <a:ext cx="8247888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7934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 anchor="ctr">
            <a:normAutofit/>
          </a:bodyPr>
          <a:lstStyle/>
          <a:p>
            <a:r>
              <a:rPr lang="cs-CZ" dirty="0"/>
              <a:t>Otázky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1495231-2C49-464A-8514-D39836968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856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4300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rmAutofit/>
          </a:bodyPr>
          <a:lstStyle/>
          <a:p>
            <a:r>
              <a:rPr lang="cs-CZ" dirty="0"/>
              <a:t>Nekonečná šíře témat a profesí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6CA291C-A77B-4476-871D-FE16F9D8E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/>
          <a:p>
            <a:r>
              <a:rPr lang="cs-CZ" sz="4000" dirty="0"/>
              <a:t>Příklady </a:t>
            </a:r>
            <a:endParaRPr lang="en-US" sz="4000" dirty="0"/>
          </a:p>
        </p:txBody>
      </p:sp>
      <p:graphicFrame>
        <p:nvGraphicFramePr>
          <p:cNvPr id="12" name="Zástupný symbol pro obsah 2">
            <a:extLst>
              <a:ext uri="{FF2B5EF4-FFF2-40B4-BE49-F238E27FC236}">
                <a16:creationId xmlns:a16="http://schemas.microsoft.com/office/drawing/2014/main" id="{B1BE8179-ED2B-4143-9558-E2E3726B13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140478"/>
              </p:ext>
            </p:extLst>
          </p:nvPr>
        </p:nvGraphicFramePr>
        <p:xfrm>
          <a:off x="438912" y="1719072"/>
          <a:ext cx="8309552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6746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DBDFC-72D2-427E-9DDD-09EADE8DD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 anchor="ctr">
            <a:normAutofit/>
          </a:bodyPr>
          <a:lstStyle/>
          <a:p>
            <a:r>
              <a:rPr lang="cs-CZ" dirty="0"/>
              <a:t>Sociální práce jako fenomén</a:t>
            </a:r>
          </a:p>
        </p:txBody>
      </p:sp>
      <p:pic>
        <p:nvPicPr>
          <p:cNvPr id="4098" name="Picture 2" descr="Jak a kdy může pomoci sociální pracovník na obci? - Alfabet">
            <a:extLst>
              <a:ext uri="{FF2B5EF4-FFF2-40B4-BE49-F238E27FC236}">
                <a16:creationId xmlns:a16="http://schemas.microsoft.com/office/drawing/2014/main" id="{062348D1-EBC6-4642-8C17-D7F64DFBDA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594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rmAutofit/>
          </a:bodyPr>
          <a:lstStyle/>
          <a:p>
            <a:r>
              <a:rPr lang="cs-CZ" sz="5400" dirty="0"/>
              <a:t>Sociální práce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6D8E07D-C3D6-4FCD-8C4B-F2B738F5D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54053" y="1698148"/>
            <a:ext cx="2743200" cy="94488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13" name="Zástupný symbol pro obsah 2">
            <a:extLst>
              <a:ext uri="{FF2B5EF4-FFF2-40B4-BE49-F238E27FC236}">
                <a16:creationId xmlns:a16="http://schemas.microsoft.com/office/drawing/2014/main" id="{B5E94747-7263-4C84-9197-2E37E97F90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977142"/>
              </p:ext>
            </p:extLst>
          </p:nvPr>
        </p:nvGraphicFramePr>
        <p:xfrm>
          <a:off x="438912" y="1698148"/>
          <a:ext cx="8247888" cy="4556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Veselá dotace: Podpora procesů v sociálních službách a rozvoje sociální  práce">
            <a:extLst>
              <a:ext uri="{FF2B5EF4-FFF2-40B4-BE49-F238E27FC236}">
                <a16:creationId xmlns:a16="http://schemas.microsoft.com/office/drawing/2014/main" id="{6AEDC876-A301-4D73-823D-DBF8B6212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76503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78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rmAutofit/>
          </a:bodyPr>
          <a:lstStyle/>
          <a:p>
            <a:r>
              <a:rPr lang="cs-CZ" dirty="0"/>
              <a:t>Provázanost s vědními disciplínami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1112F5A-61B2-4DDD-82A9-579C4603A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EB882D9-A7E6-4B60-8D7D-BF7EB75391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002049"/>
              </p:ext>
            </p:extLst>
          </p:nvPr>
        </p:nvGraphicFramePr>
        <p:xfrm>
          <a:off x="438912" y="1719072"/>
          <a:ext cx="8247888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094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 anchor="ctr">
            <a:normAutofit/>
          </a:bodyPr>
          <a:lstStyle/>
          <a:p>
            <a:r>
              <a:rPr lang="cs-CZ" dirty="0"/>
              <a:t>Pojmy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Paradigma sociální práce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Hledání vlastního paradigmatu</a:t>
            </a:r>
          </a:p>
          <a:p>
            <a:pPr marL="0" indent="0">
              <a:lnSpc>
                <a:spcPct val="90000"/>
              </a:lnSpc>
              <a:buNone/>
            </a:pPr>
            <a:endParaRPr lang="cs-CZ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cs-CZ" dirty="0"/>
              <a:t>(role státu, vlastní zainteresovanost, úloha společenství, odpovědnost rodin, škola, jedinec. organizace)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  <p:graphicFrame>
        <p:nvGraphicFramePr>
          <p:cNvPr id="9" name="Zástupný symbol pro obsah 4">
            <a:extLst>
              <a:ext uri="{FF2B5EF4-FFF2-40B4-BE49-F238E27FC236}">
                <a16:creationId xmlns:a16="http://schemas.microsoft.com/office/drawing/2014/main" id="{C2408B5D-BEF3-4C2F-8AE3-B02AE975CC5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50916003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1315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Cílové skupiny</a:t>
            </a:r>
            <a:br>
              <a:rPr lang="cs-CZ" dirty="0"/>
            </a:br>
            <a:r>
              <a:rPr lang="cs-CZ" sz="3600" dirty="0"/>
              <a:t>(orientační pohled)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Sociálně znevýhodnění</a:t>
            </a:r>
          </a:p>
          <a:p>
            <a:r>
              <a:rPr lang="cs-CZ" b="1" dirty="0"/>
              <a:t>Rodiny zasažené sociálními patologiemi</a:t>
            </a:r>
          </a:p>
          <a:p>
            <a:endParaRPr lang="cs-CZ" dirty="0"/>
          </a:p>
          <a:p>
            <a:r>
              <a:rPr lang="cs-CZ" dirty="0"/>
              <a:t>Lidé s handicapy</a:t>
            </a:r>
          </a:p>
          <a:p>
            <a:r>
              <a:rPr lang="cs-CZ" dirty="0"/>
              <a:t>Neúplné rodiny</a:t>
            </a:r>
          </a:p>
          <a:p>
            <a:r>
              <a:rPr lang="cs-CZ" dirty="0"/>
              <a:t>Senioři</a:t>
            </a:r>
          </a:p>
          <a:p>
            <a:r>
              <a:rPr lang="cs-CZ" dirty="0"/>
              <a:t>Migranti</a:t>
            </a:r>
          </a:p>
          <a:p>
            <a:r>
              <a:rPr lang="cs-CZ" dirty="0"/>
              <a:t>Děti</a:t>
            </a:r>
          </a:p>
          <a:p>
            <a:r>
              <a:rPr lang="cs-CZ" dirty="0"/>
              <a:t>Část romské populace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27984" y="1556792"/>
            <a:ext cx="4041775" cy="639762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endParaRPr lang="cs-CZ" sz="3500" dirty="0"/>
          </a:p>
          <a:p>
            <a:r>
              <a:rPr lang="cs-CZ" sz="3500" dirty="0"/>
              <a:t>Lidé v krizových situacích</a:t>
            </a:r>
          </a:p>
          <a:p>
            <a:r>
              <a:rPr lang="cs-CZ" sz="3500" dirty="0"/>
              <a:t>Lidé bez přístřeší</a:t>
            </a:r>
          </a:p>
          <a:p>
            <a:r>
              <a:rPr lang="cs-CZ" sz="3500" dirty="0"/>
              <a:t>Single</a:t>
            </a:r>
          </a:p>
          <a:p>
            <a:r>
              <a:rPr lang="cs-CZ" sz="3500" dirty="0"/>
              <a:t>Matky samoživitelky</a:t>
            </a:r>
          </a:p>
          <a:p>
            <a:r>
              <a:rPr lang="cs-CZ" sz="3500" dirty="0"/>
              <a:t>Nezaměstnaní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43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 anchor="ctr">
            <a:normAutofit/>
          </a:bodyPr>
          <a:lstStyle/>
          <a:p>
            <a:r>
              <a:rPr lang="cs-CZ" dirty="0"/>
              <a:t>Pojmy spojené s přístupy v sociální práci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436096" y="1600200"/>
            <a:ext cx="3250704" cy="4525963"/>
          </a:xfrm>
        </p:spPr>
        <p:txBody>
          <a:bodyPr>
            <a:normAutofit/>
          </a:bodyPr>
          <a:lstStyle/>
          <a:p>
            <a:r>
              <a:rPr lang="cs-CZ" dirty="0"/>
              <a:t>Úrovně sociální práce</a:t>
            </a:r>
          </a:p>
          <a:p>
            <a:endParaRPr lang="cs-CZ" dirty="0"/>
          </a:p>
          <a:p>
            <a:r>
              <a:rPr lang="cs-CZ" b="1" dirty="0"/>
              <a:t>Mikroúroveň</a:t>
            </a:r>
          </a:p>
          <a:p>
            <a:r>
              <a:rPr lang="cs-CZ" b="1" dirty="0"/>
              <a:t>Střední úroveň</a:t>
            </a:r>
          </a:p>
          <a:p>
            <a:r>
              <a:rPr lang="cs-CZ" b="1" dirty="0"/>
              <a:t>Makroúroveň</a:t>
            </a:r>
          </a:p>
        </p:txBody>
      </p:sp>
      <p:graphicFrame>
        <p:nvGraphicFramePr>
          <p:cNvPr id="9" name="Zástupný symbol pro obsah 3">
            <a:extLst>
              <a:ext uri="{FF2B5EF4-FFF2-40B4-BE49-F238E27FC236}">
                <a16:creationId xmlns:a16="http://schemas.microsoft.com/office/drawing/2014/main" id="{6446F611-CB7F-4958-A600-E4493292E47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50665099"/>
              </p:ext>
            </p:extLst>
          </p:nvPr>
        </p:nvGraphicFramePr>
        <p:xfrm>
          <a:off x="323528" y="1600200"/>
          <a:ext cx="5112568" cy="5074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5499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 anchor="ctr">
            <a:normAutofit/>
          </a:bodyPr>
          <a:lstStyle/>
          <a:p>
            <a:r>
              <a:rPr lang="cs-CZ" dirty="0"/>
              <a:t>Teze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FD6522BE-6B55-44C7-9775-0CE49B52895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52278660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Sociální práce na obci: Nový Bydžov">
            <a:extLst>
              <a:ext uri="{FF2B5EF4-FFF2-40B4-BE49-F238E27FC236}">
                <a16:creationId xmlns:a16="http://schemas.microsoft.com/office/drawing/2014/main" id="{B5E76CF1-921C-4D5D-8A22-0D94B2D9497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39" y="2060848"/>
            <a:ext cx="4792037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90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5C6FC80-C2BA-462F-BA08-E4DDB8E0F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/>
          <a:lstStyle/>
          <a:p>
            <a:r>
              <a:rPr lang="cs-CZ" dirty="0"/>
              <a:t>Pojmy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269B594E-4138-4A47-B6F9-A36C55E96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39378387-5DFA-4D2D-99BA-2897BC2580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269767"/>
              </p:ext>
            </p:extLst>
          </p:nvPr>
        </p:nvGraphicFramePr>
        <p:xfrm>
          <a:off x="438912" y="1719072"/>
          <a:ext cx="8247888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49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/>
              <a:t>Legislativa</a:t>
            </a:r>
            <a:br>
              <a:rPr lang="cs-CZ" sz="2800"/>
            </a:br>
            <a:r>
              <a:rPr lang="cs-CZ" sz="2800" b="1"/>
              <a:t>Zákon č. 108/2006  Sb. o sociálních službách</a:t>
            </a:r>
            <a:endParaRPr lang="cs-CZ" sz="2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200"/>
              <a:t>Hlavní cíle sociálního zákona: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sz="2200"/>
              <a:t>Podporovat proces </a:t>
            </a:r>
            <a:r>
              <a:rPr lang="cs-CZ" sz="2200" b="1"/>
              <a:t>sociálního začleňování</a:t>
            </a:r>
            <a:r>
              <a:rPr lang="cs-CZ" sz="2200"/>
              <a:t> uživatelů sociálních služeb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200"/>
              <a:t>Vytvoření podmínek pro </a:t>
            </a:r>
            <a:r>
              <a:rPr lang="cs-CZ" sz="2200" b="1"/>
              <a:t>uspokojování oprávněných potřeb lidí</a:t>
            </a:r>
            <a:r>
              <a:rPr lang="cs-CZ" sz="2200"/>
              <a:t>, kteří jsou oslabeni v jejich prosazování</a:t>
            </a:r>
          </a:p>
          <a:p>
            <a:pPr>
              <a:lnSpc>
                <a:spcPct val="90000"/>
              </a:lnSpc>
            </a:pPr>
            <a:r>
              <a:rPr lang="cs-CZ" sz="2200"/>
              <a:t>Zabezpečení základního rámce k </a:t>
            </a:r>
            <a:r>
              <a:rPr lang="cs-CZ" sz="2200" b="1"/>
              <a:t>zajištění potřební podpory a pomoci.</a:t>
            </a:r>
            <a:r>
              <a:rPr lang="cs-CZ" sz="2200"/>
              <a:t> Podporou a pomocí se myslí ty činnosti, které jsou nezbytné pro sociální začleňování osob a důstojné podmínky života odpovídající úrovni rozvoje společnosti</a:t>
            </a:r>
          </a:p>
          <a:p>
            <a:pPr>
              <a:lnSpc>
                <a:spcPct val="90000"/>
              </a:lnSpc>
            </a:pPr>
            <a:endParaRPr lang="cs-CZ" sz="2200"/>
          </a:p>
          <a:p>
            <a:pPr>
              <a:lnSpc>
                <a:spcPct val="90000"/>
              </a:lnSpc>
              <a:buNone/>
            </a:pPr>
            <a:r>
              <a:rPr lang="cs-CZ" sz="2200" b="1"/>
              <a:t>Obecný cíl sociálních služeb</a:t>
            </a:r>
            <a:r>
              <a:rPr lang="cs-CZ" sz="2200"/>
              <a:t> = podpora začlenění lidí v nepříznivé sociální situaci a předcházení vyloučení ze společnosti.</a:t>
            </a:r>
            <a:endParaRPr lang="cs-CZ" sz="2200" b="1"/>
          </a:p>
          <a:p>
            <a:pPr>
              <a:lnSpc>
                <a:spcPct val="90000"/>
              </a:lnSpc>
            </a:pPr>
            <a:endParaRPr lang="cs-CZ" sz="220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580B58F-FFFF-4051-959F-6A4719A34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52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218</TotalTime>
  <Words>529</Words>
  <Application>Microsoft Office PowerPoint</Application>
  <PresentationFormat>Předvádění na obrazovce (4:3)</PresentationFormat>
  <Paragraphs>124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Bodoni MT Condensed</vt:lpstr>
      <vt:lpstr>Courier New</vt:lpstr>
      <vt:lpstr>Franklin Gothic Book</vt:lpstr>
      <vt:lpstr>Times New Roman</vt:lpstr>
      <vt:lpstr>Wingdings</vt:lpstr>
      <vt:lpstr>Decatur</vt:lpstr>
      <vt:lpstr>Sociální práce Obsah</vt:lpstr>
      <vt:lpstr>Sociální práce</vt:lpstr>
      <vt:lpstr>Provázanost s vědními disciplínami</vt:lpstr>
      <vt:lpstr>Pojmy</vt:lpstr>
      <vt:lpstr>Cílové skupiny (orientační pohled)</vt:lpstr>
      <vt:lpstr>Pojmy spojené s přístupy v sociální práci</vt:lpstr>
      <vt:lpstr>Teze</vt:lpstr>
      <vt:lpstr>Pojmy</vt:lpstr>
      <vt:lpstr>Legislativa Zákon č. 108/2006  Sb. o sociálních službách</vt:lpstr>
      <vt:lpstr>Vzdělání sociálních pracovníků</vt:lpstr>
      <vt:lpstr>Prezentace aplikace PowerPoint</vt:lpstr>
      <vt:lpstr>…existuje také stanovisko</vt:lpstr>
      <vt:lpstr>Otázky</vt:lpstr>
      <vt:lpstr>Nekonečná šíře témat a profesí</vt:lpstr>
      <vt:lpstr>Sociální práce jako fenomén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</dc:title>
  <dc:creator>Gulova</dc:creator>
  <cp:lastModifiedBy>Lenka Gulová</cp:lastModifiedBy>
  <cp:revision>20</cp:revision>
  <dcterms:created xsi:type="dcterms:W3CDTF">2013-09-09T10:32:35Z</dcterms:created>
  <dcterms:modified xsi:type="dcterms:W3CDTF">2022-02-10T20:39:34Z</dcterms:modified>
</cp:coreProperties>
</file>