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3" r:id="rId1"/>
  </p:sldMasterIdLst>
  <p:notesMasterIdLst>
    <p:notesMasterId r:id="rId35"/>
  </p:notesMasterIdLst>
  <p:handoutMasterIdLst>
    <p:handoutMasterId r:id="rId36"/>
  </p:handoutMasterIdLst>
  <p:sldIdLst>
    <p:sldId id="257" r:id="rId2"/>
    <p:sldId id="258" r:id="rId3"/>
    <p:sldId id="256" r:id="rId4"/>
    <p:sldId id="259" r:id="rId5"/>
    <p:sldId id="260" r:id="rId6"/>
    <p:sldId id="261" r:id="rId7"/>
    <p:sldId id="262" r:id="rId8"/>
    <p:sldId id="263" r:id="rId9"/>
    <p:sldId id="264" r:id="rId10"/>
    <p:sldId id="291" r:id="rId11"/>
    <p:sldId id="292" r:id="rId12"/>
    <p:sldId id="293" r:id="rId13"/>
    <p:sldId id="294" r:id="rId14"/>
    <p:sldId id="295" r:id="rId15"/>
    <p:sldId id="296" r:id="rId16"/>
    <p:sldId id="297" r:id="rId17"/>
    <p:sldId id="298" r:id="rId18"/>
    <p:sldId id="299" r:id="rId19"/>
    <p:sldId id="300" r:id="rId20"/>
    <p:sldId id="301" r:id="rId21"/>
    <p:sldId id="302" r:id="rId22"/>
    <p:sldId id="303" r:id="rId23"/>
    <p:sldId id="304" r:id="rId24"/>
    <p:sldId id="305" r:id="rId25"/>
    <p:sldId id="306" r:id="rId26"/>
    <p:sldId id="307" r:id="rId27"/>
    <p:sldId id="308" r:id="rId28"/>
    <p:sldId id="309" r:id="rId29"/>
    <p:sldId id="310" r:id="rId30"/>
    <p:sldId id="311" r:id="rId31"/>
    <p:sldId id="312" r:id="rId32"/>
    <p:sldId id="313" r:id="rId33"/>
    <p:sldId id="314" r:id="rId34"/>
  </p:sldIdLst>
  <p:sldSz cx="12192000" cy="6858000"/>
  <p:notesSz cx="6858000" cy="9144000"/>
  <p:defaultTextStyle>
    <a:defPPr rtl="0">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8004" autoAdjust="0"/>
    <p:restoredTop sz="94633" autoAdjust="0"/>
  </p:normalViewPr>
  <p:slideViewPr>
    <p:cSldViewPr snapToGrid="0">
      <p:cViewPr varScale="1">
        <p:scale>
          <a:sx n="66" d="100"/>
          <a:sy n="66" d="100"/>
        </p:scale>
        <p:origin x="66" y="198"/>
      </p:cViewPr>
      <p:guideLst/>
    </p:cSldViewPr>
  </p:slideViewPr>
  <p:notesTextViewPr>
    <p:cViewPr>
      <p:scale>
        <a:sx n="1" d="1"/>
        <a:sy n="1" d="1"/>
      </p:scale>
      <p:origin x="0" y="0"/>
    </p:cViewPr>
  </p:notesTextViewPr>
  <p:notesViewPr>
    <p:cSldViewPr snapToGrid="0">
      <p:cViewPr varScale="1">
        <p:scale>
          <a:sx n="120" d="100"/>
          <a:sy n="120" d="100"/>
        </p:scale>
        <p:origin x="5040" y="108"/>
      </p:cViewPr>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theme" Target="theme/theme1.xml"/><Relationship Id="rId21" Type="http://schemas.openxmlformats.org/officeDocument/2006/relationships/slide" Target="slides/slide20.xml"/><Relationship Id="rId34" Type="http://schemas.openxmlformats.org/officeDocument/2006/relationships/slide" Target="slides/slide33.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notesMaster" Target="notesMasters/notesMaster1.xml"/><Relationship Id="rId8" Type="http://schemas.openxmlformats.org/officeDocument/2006/relationships/slide" Target="slides/slide7.xml"/><Relationship Id="rId3" Type="http://schemas.openxmlformats.org/officeDocument/2006/relationships/slide" Target="slides/slide2.xml"/></Relationships>
</file>

<file path=ppt/diagrams/_rels/data5.xml.rels><?xml version="1.0" encoding="UTF-8" standalone="yes"?>
<Relationships xmlns="http://schemas.openxmlformats.org/package/2006/relationships"><Relationship Id="rId1" Type="http://schemas.openxmlformats.org/officeDocument/2006/relationships/hyperlink" Target="https://is.muni.cz/th/74772/pedf_m?info=1;zpet=%2Fvyhledavani%2F%3Fsearch%3DKudl%C3%A1%C4%8Dek%20agenda:th%26start%3D1" TargetMode="External"/></Relationships>
</file>

<file path=ppt/diagrams/_rels/drawing5.xml.rels><?xml version="1.0" encoding="UTF-8" standalone="yes"?>
<Relationships xmlns="http://schemas.openxmlformats.org/package/2006/relationships"><Relationship Id="rId1" Type="http://schemas.openxmlformats.org/officeDocument/2006/relationships/hyperlink" Target="https://is.muni.cz/th/74772/pedf_m?info=1;zpet=%2Fvyhledavani%2F%3Fsearch%3DKudl%C3%A1%C4%8Dek%20agenda:th%26start%3D1" TargetMode="Externa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2_2">
  <dgm:title val=""/>
  <dgm:desc val=""/>
  <dgm:catLst>
    <dgm:cat type="accent2" pri="11200"/>
  </dgm:catLst>
  <dgm:styleLbl name="node0">
    <dgm:fillClrLst meth="repeat">
      <a:schemeClr val="accent2"/>
    </dgm:fillClrLst>
    <dgm:linClrLst meth="repeat">
      <a:schemeClr val="lt1"/>
    </dgm:linClrLst>
    <dgm:effectClrLst/>
    <dgm:txLinClrLst/>
    <dgm:txFillClrLst/>
    <dgm:txEffectClrLst/>
  </dgm:styleLbl>
  <dgm:styleLbl name="node1">
    <dgm:fillClrLst meth="repeat">
      <a:schemeClr val="accent2"/>
    </dgm:fillClrLst>
    <dgm:linClrLst meth="repeat">
      <a:schemeClr val="lt1"/>
    </dgm:linClrLst>
    <dgm:effectClrLst/>
    <dgm:txLinClrLst/>
    <dgm:txFillClrLst/>
    <dgm:txEffectClrLst/>
  </dgm:styleLbl>
  <dgm:styleLbl name="alignNode1">
    <dgm:fillClrLst meth="repeat">
      <a:schemeClr val="accent2"/>
    </dgm:fillClrLst>
    <dgm:linClrLst meth="repeat">
      <a:schemeClr val="accent2"/>
    </dgm:linClrLst>
    <dgm:effectClrLst/>
    <dgm:txLinClrLst/>
    <dgm:txFillClrLst/>
    <dgm:txEffectClrLst/>
  </dgm:styleLbl>
  <dgm:styleLbl name="lnNode1">
    <dgm:fillClrLst meth="repeat">
      <a:schemeClr val="accent2"/>
    </dgm:fillClrLst>
    <dgm:linClrLst meth="repeat">
      <a:schemeClr val="lt1"/>
    </dgm:linClrLst>
    <dgm:effectClrLst/>
    <dgm:txLinClrLst/>
    <dgm:txFillClrLst/>
    <dgm:txEffectClrLst/>
  </dgm:styleLbl>
  <dgm:styleLbl name="vennNode1">
    <dgm:fillClrLst meth="repeat">
      <a:schemeClr val="accent2">
        <a:alpha val="50000"/>
      </a:schemeClr>
    </dgm:fillClrLst>
    <dgm:linClrLst meth="repeat">
      <a:schemeClr val="lt1"/>
    </dgm:linClrLst>
    <dgm:effectClrLst/>
    <dgm:txLinClrLst/>
    <dgm:txFillClrLst/>
    <dgm:txEffectClrLst/>
  </dgm:styleLbl>
  <dgm:styleLbl name="node2">
    <dgm:fillClrLst meth="repeat">
      <a:schemeClr val="accent2"/>
    </dgm:fillClrLst>
    <dgm:linClrLst meth="repeat">
      <a:schemeClr val="lt1"/>
    </dgm:linClrLst>
    <dgm:effectClrLst/>
    <dgm:txLinClrLst/>
    <dgm:txFillClrLst/>
    <dgm:txEffectClrLst/>
  </dgm:styleLbl>
  <dgm:styleLbl name="node3">
    <dgm:fillClrLst meth="repeat">
      <a:schemeClr val="accent2"/>
    </dgm:fillClrLst>
    <dgm:linClrLst meth="repeat">
      <a:schemeClr val="lt1"/>
    </dgm:linClrLst>
    <dgm:effectClrLst/>
    <dgm:txLinClrLst/>
    <dgm:txFillClrLst/>
    <dgm:txEffectClrLst/>
  </dgm:styleLbl>
  <dgm:styleLbl name="node4">
    <dgm:fillClrLst meth="repeat">
      <a:schemeClr val="accent2"/>
    </dgm:fillClrLst>
    <dgm:linClrLst meth="repeat">
      <a:schemeClr val="lt1"/>
    </dgm:linClrLst>
    <dgm:effectClrLst/>
    <dgm:txLinClrLst/>
    <dgm:txFillClrLst/>
    <dgm:txEffectClrLst/>
  </dgm:styleLbl>
  <dgm:styleLbl name="f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2">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2">
        <a:tint val="60000"/>
      </a:schemeClr>
    </dgm:fillClrLst>
    <dgm:linClrLst meth="repeat">
      <a:schemeClr val="accent2">
        <a:tint val="60000"/>
      </a:schemeClr>
    </dgm:linClrLst>
    <dgm:effectClrLst/>
    <dgm:txLinClrLst/>
    <dgm:txFillClrLst/>
    <dgm:txEffectClrLst/>
  </dgm:styleLbl>
  <dgm:styleLbl name="fgSibTrans2D1">
    <dgm:fillClrLst meth="repeat">
      <a:schemeClr val="accent2">
        <a:tint val="60000"/>
      </a:schemeClr>
    </dgm:fillClrLst>
    <dgm:linClrLst meth="repeat">
      <a:schemeClr val="accent2">
        <a:tint val="60000"/>
      </a:schemeClr>
    </dgm:linClrLst>
    <dgm:effectClrLst/>
    <dgm:txLinClrLst/>
    <dgm:txFillClrLst/>
    <dgm:txEffectClrLst/>
  </dgm:styleLbl>
  <dgm:styleLbl name="bgSibTrans2D1">
    <dgm:fillClrLst meth="repeat">
      <a:schemeClr val="accent2">
        <a:tint val="60000"/>
      </a:schemeClr>
    </dgm:fillClrLst>
    <dgm:linClrLst meth="repeat">
      <a:schemeClr val="accent2">
        <a:tint val="60000"/>
      </a:schemeClr>
    </dgm:linClrLst>
    <dgm:effectClrLst/>
    <dgm:txLinClrLst/>
    <dgm:txFillClrLst/>
    <dgm:txEffectClrLst/>
  </dgm:styleLbl>
  <dgm:styleLbl name="sibTrans1D1">
    <dgm:fillClrLst meth="repeat">
      <a:schemeClr val="accent2"/>
    </dgm:fillClrLst>
    <dgm:linClrLst meth="repeat">
      <a:schemeClr val="accent2"/>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dgm:linClrLst>
    <dgm:effectClrLst/>
    <dgm:txLinClrLst/>
    <dgm:txFillClrLst/>
    <dgm:txEffectClrLst/>
  </dgm:styleLbl>
  <dgm:styleLbl name="asst1">
    <dgm:fillClrLst meth="repeat">
      <a:schemeClr val="accent2"/>
    </dgm:fillClrLst>
    <dgm:linClrLst meth="repeat">
      <a:schemeClr val="lt1"/>
    </dgm:linClrLst>
    <dgm:effectClrLst/>
    <dgm:txLinClrLst/>
    <dgm:txFillClrLst/>
    <dgm:txEffectClrLst/>
  </dgm:styleLbl>
  <dgm:styleLbl name="asst2">
    <dgm:fillClrLst meth="repeat">
      <a:schemeClr val="accent2"/>
    </dgm:fillClrLst>
    <dgm:linClrLst meth="repeat">
      <a:schemeClr val="lt1"/>
    </dgm:linClrLst>
    <dgm:effectClrLst/>
    <dgm:txLinClrLst/>
    <dgm:txFillClrLst/>
    <dgm:txEffectClrLst/>
  </dgm:styleLbl>
  <dgm:styleLbl name="asst3">
    <dgm:fillClrLst meth="repeat">
      <a:schemeClr val="accent2"/>
    </dgm:fillClrLst>
    <dgm:linClrLst meth="repeat">
      <a:schemeClr val="lt1"/>
    </dgm:linClrLst>
    <dgm:effectClrLst/>
    <dgm:txLinClrLst/>
    <dgm:txFillClrLst/>
    <dgm:txEffectClrLst/>
  </dgm:styleLbl>
  <dgm:styleLbl name="asst4">
    <dgm:fillClrLst meth="repeat">
      <a:schemeClr val="accent2"/>
    </dgm:fillClrLst>
    <dgm:linClrLst meth="repeat">
      <a:schemeClr val="lt1"/>
    </dgm:linClrLst>
    <dgm:effectClrLst/>
    <dgm:txLinClrLst/>
    <dgm:txFillClrLst/>
    <dgm:txEffectClrLst/>
  </dgm:styleLbl>
  <dgm:styleLbl name="parChTrans2D1">
    <dgm:fillClrLst meth="repeat">
      <a:schemeClr val="accent2">
        <a:tint val="60000"/>
      </a:schemeClr>
    </dgm:fillClrLst>
    <dgm:linClrLst meth="repeat">
      <a:schemeClr val="accent2">
        <a:tint val="60000"/>
      </a:schemeClr>
    </dgm:linClrLst>
    <dgm:effectClrLst/>
    <dgm:txLinClrLst/>
    <dgm:txFillClrLst meth="repeat">
      <a:schemeClr val="lt1"/>
    </dgm:txFillClrLst>
    <dgm:txEffectClrLst/>
  </dgm:styleLbl>
  <dgm:styleLbl name="parChTrans2D2">
    <dgm:fillClrLst meth="repeat">
      <a:schemeClr val="accent2"/>
    </dgm:fillClrLst>
    <dgm:linClrLst meth="repeat">
      <a:schemeClr val="accent2"/>
    </dgm:linClrLst>
    <dgm:effectClrLst/>
    <dgm:txLinClrLst/>
    <dgm:txFillClrLst meth="repeat">
      <a:schemeClr val="lt1"/>
    </dgm:txFillClrLst>
    <dgm:txEffectClrLst/>
  </dgm:styleLbl>
  <dgm:styleLbl name="parChTrans2D3">
    <dgm:fillClrLst meth="repeat">
      <a:schemeClr val="accent2"/>
    </dgm:fillClrLst>
    <dgm:linClrLst meth="repeat">
      <a:schemeClr val="accent2"/>
    </dgm:linClrLst>
    <dgm:effectClrLst/>
    <dgm:txLinClrLst/>
    <dgm:txFillClrLst meth="repeat">
      <a:schemeClr val="lt1"/>
    </dgm:txFillClrLst>
    <dgm:txEffectClrLst/>
  </dgm:styleLbl>
  <dgm:styleLbl name="parChTrans2D4">
    <dgm:fillClrLst meth="repeat">
      <a:schemeClr val="accent2"/>
    </dgm:fillClrLst>
    <dgm:linClrLst meth="repeat">
      <a:schemeClr val="accent2"/>
    </dgm:linClrLst>
    <dgm:effectClrLst/>
    <dgm:txLinClrLst/>
    <dgm:txFillClrLst meth="repeat">
      <a:schemeClr val="lt1"/>
    </dgm:txFillClrLst>
    <dgm:txEffectClrLst/>
  </dgm:styleLbl>
  <dgm:styleLbl name="parChTrans1D1">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2">
    <dgm:fillClrLst meth="repeat">
      <a:schemeClr val="accent2"/>
    </dgm:fillClrLst>
    <dgm:linClrLst meth="repeat">
      <a:schemeClr val="accent2">
        <a:shade val="60000"/>
      </a:schemeClr>
    </dgm:linClrLst>
    <dgm:effectClrLst/>
    <dgm:txLinClrLst/>
    <dgm:txFillClrLst meth="repeat">
      <a:schemeClr val="tx1"/>
    </dgm:txFillClrLst>
    <dgm:txEffectClrLst/>
  </dgm:styleLbl>
  <dgm:styleLbl name="parChTrans1D3">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parChTrans1D4">
    <dgm:fillClrLst meth="repeat">
      <a:schemeClr val="accent2"/>
    </dgm:fillClrLst>
    <dgm:linClrLst meth="repeat">
      <a:schemeClr val="accent2">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solidFgAcc1">
    <dgm:fillClrLst meth="repeat">
      <a:schemeClr val="lt1"/>
    </dgm:fillClrLst>
    <dgm:linClrLst meth="repeat">
      <a:schemeClr val="accent2"/>
    </dgm:linClrLst>
    <dgm:effectClrLst/>
    <dgm:txLinClrLst/>
    <dgm:txFillClrLst meth="repeat">
      <a:schemeClr val="dk1"/>
    </dgm:txFillClrLst>
    <dgm:txEffectClrLst/>
  </dgm:styleLbl>
  <dgm:styleLbl name="solidAlignAcc1">
    <dgm:fillClrLst meth="repeat">
      <a:schemeClr val="lt1"/>
    </dgm:fillClrLst>
    <dgm:linClrLst meth="repeat">
      <a:schemeClr val="accent2"/>
    </dgm:linClrLst>
    <dgm:effectClrLst/>
    <dgm:txLinClrLst/>
    <dgm:txFillClrLst meth="repeat">
      <a:schemeClr val="dk1"/>
    </dgm:txFillClrLst>
    <dgm:txEffectClrLst/>
  </dgm:styleLbl>
  <dgm:styleLbl name="solidBgAcc1">
    <dgm:fillClrLst meth="repeat">
      <a:schemeClr val="lt1"/>
    </dgm:fillClrLst>
    <dgm:linClrLst meth="repeat">
      <a:schemeClr val="accent2"/>
    </dgm:linClrLst>
    <dgm:effectClrLst/>
    <dgm:txLinClrLst/>
    <dgm:txFillClrLst meth="repeat">
      <a:schemeClr val="dk1"/>
    </dgm:txFillClrLst>
    <dgm:txEffectClrLst/>
  </dgm:styleLbl>
  <dgm:styleLbl name="f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align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bgAccFollowNode1">
    <dgm:fillClrLst meth="repeat">
      <a:schemeClr val="accent2">
        <a:alpha val="90000"/>
        <a:tint val="40000"/>
      </a:schemeClr>
    </dgm:fillClrLst>
    <dgm:linClrLst meth="repeat">
      <a:schemeClr val="accent2">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2"/>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accent2"/>
    </dgm:linClrLst>
    <dgm:effectClrLst/>
    <dgm:txLinClrLst/>
    <dgm:txFillClrLst meth="repeat">
      <a:schemeClr val="dk1"/>
    </dgm:txFillClrLst>
    <dgm:txEffectClrLst/>
  </dgm:styleLbl>
  <dgm:styleLbl name="dkBgShp">
    <dgm:fillClrLst meth="repeat">
      <a:schemeClr val="accent2">
        <a:shade val="80000"/>
      </a:schemeClr>
    </dgm:fillClrLst>
    <dgm:linClrLst meth="repeat">
      <a:schemeClr val="accent2"/>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08F627ED-A304-4697-8C44-18E45D3D2B1A}" type="doc">
      <dgm:prSet loTypeId="urn:microsoft.com/office/officeart/2016/7/layout/HexagonTimeline" loCatId="process" qsTypeId="urn:microsoft.com/office/officeart/2005/8/quickstyle/simple1" qsCatId="simple" csTypeId="urn:microsoft.com/office/officeart/2005/8/colors/accent1_2" csCatId="accent1" phldr="1"/>
      <dgm:spPr/>
      <dgm:t>
        <a:bodyPr rtlCol="0"/>
        <a:lstStyle/>
        <a:p>
          <a:pPr rtl="0"/>
          <a:endParaRPr lang="en-US"/>
        </a:p>
      </dgm:t>
    </dgm:pt>
    <dgm:pt modelId="{5FC34D3A-C8D4-483C-8695-507470E74D50}">
      <dgm:prSet/>
      <dgm:spPr/>
      <dgm:t>
        <a:bodyPr rtlCol="0"/>
        <a:lstStyle/>
        <a:p>
          <a:pPr rtl="0"/>
          <a:r>
            <a:rPr lang="cs"/>
            <a:t>2017</a:t>
          </a:r>
        </a:p>
      </dgm:t>
    </dgm:pt>
    <dgm:pt modelId="{9978A89C-C2F1-4241-807C-13619E6D6376}" type="parTrans" cxnId="{277179CE-E2F5-4733-8D23-9E37CACB7B9E}">
      <dgm:prSet/>
      <dgm:spPr/>
      <dgm:t>
        <a:bodyPr rtlCol="0"/>
        <a:lstStyle/>
        <a:p>
          <a:pPr rtl="0"/>
          <a:endParaRPr lang="en-US"/>
        </a:p>
      </dgm:t>
    </dgm:pt>
    <dgm:pt modelId="{1DECF9F5-40C0-4379-BCCE-7BCAAD54807B}" type="sibTrans" cxnId="{277179CE-E2F5-4733-8D23-9E37CACB7B9E}">
      <dgm:prSet/>
      <dgm:spPr/>
      <dgm:t>
        <a:bodyPr rtlCol="0"/>
        <a:lstStyle/>
        <a:p>
          <a:pPr rtl="0"/>
          <a:endParaRPr lang="en-US"/>
        </a:p>
      </dgm:t>
    </dgm:pt>
    <dgm:pt modelId="{C057D6ED-8F49-42DC-B8A7-C07F68F0F734}">
      <dgm:prSet/>
      <dgm:spPr/>
      <dgm:t>
        <a:bodyPr rtlCol="0"/>
        <a:lstStyle/>
        <a:p>
          <a:pPr rtl="0"/>
          <a:r>
            <a:rPr lang="cs"/>
            <a:t>Lorem ipsum dolor sit amet</a:t>
          </a:r>
        </a:p>
      </dgm:t>
    </dgm:pt>
    <dgm:pt modelId="{131D11D9-3030-4E3B-8F84-0108E6497B2A}" type="parTrans" cxnId="{FB0FA082-3950-4822-951F-05A1A9548F18}">
      <dgm:prSet/>
      <dgm:spPr/>
      <dgm:t>
        <a:bodyPr rtlCol="0"/>
        <a:lstStyle/>
        <a:p>
          <a:pPr rtl="0"/>
          <a:endParaRPr lang="en-US"/>
        </a:p>
      </dgm:t>
    </dgm:pt>
    <dgm:pt modelId="{6E885013-4246-43E1-A818-2251A99C8FD2}" type="sibTrans" cxnId="{FB0FA082-3950-4822-951F-05A1A9548F18}">
      <dgm:prSet/>
      <dgm:spPr/>
      <dgm:t>
        <a:bodyPr rtlCol="0"/>
        <a:lstStyle/>
        <a:p>
          <a:pPr rtl="0"/>
          <a:endParaRPr lang="en-US"/>
        </a:p>
      </dgm:t>
    </dgm:pt>
    <dgm:pt modelId="{9845D52A-E054-4EB0-A5A3-32AE7DC6D645}">
      <dgm:prSet/>
      <dgm:spPr/>
      <dgm:t>
        <a:bodyPr rtlCol="0"/>
        <a:lstStyle/>
        <a:p>
          <a:pPr rtl="0"/>
          <a:r>
            <a:rPr lang="cs"/>
            <a:t>2018</a:t>
          </a:r>
        </a:p>
      </dgm:t>
    </dgm:pt>
    <dgm:pt modelId="{952EE001-86C3-4022-96EE-ABDB540B8A78}" type="parTrans" cxnId="{B04C6215-C46D-4282-963F-02A26E25C8AB}">
      <dgm:prSet/>
      <dgm:spPr/>
      <dgm:t>
        <a:bodyPr rtlCol="0"/>
        <a:lstStyle/>
        <a:p>
          <a:pPr rtl="0"/>
          <a:endParaRPr lang="en-US"/>
        </a:p>
      </dgm:t>
    </dgm:pt>
    <dgm:pt modelId="{796364FD-7651-493A-AEE5-8DD45DF8EEAC}" type="sibTrans" cxnId="{B04C6215-C46D-4282-963F-02A26E25C8AB}">
      <dgm:prSet/>
      <dgm:spPr/>
      <dgm:t>
        <a:bodyPr rtlCol="0"/>
        <a:lstStyle/>
        <a:p>
          <a:pPr rtl="0"/>
          <a:endParaRPr lang="en-US"/>
        </a:p>
      </dgm:t>
    </dgm:pt>
    <dgm:pt modelId="{566C4A8F-CE66-4FF5-AF11-6C385F74A275}">
      <dgm:prSet/>
      <dgm:spPr/>
      <dgm:t>
        <a:bodyPr rtlCol="0"/>
        <a:lstStyle/>
        <a:p>
          <a:pPr rtl="0"/>
          <a:r>
            <a:rPr lang="cs"/>
            <a:t>Lorem ipsum dolor sit amet</a:t>
          </a:r>
        </a:p>
      </dgm:t>
    </dgm:pt>
    <dgm:pt modelId="{375C5A5E-5F04-4FE8-98F8-795867C18A18}" type="parTrans" cxnId="{66E8CE3C-459F-4648-B4D7-5039298A0E92}">
      <dgm:prSet/>
      <dgm:spPr/>
      <dgm:t>
        <a:bodyPr rtlCol="0"/>
        <a:lstStyle/>
        <a:p>
          <a:pPr rtl="0"/>
          <a:endParaRPr lang="en-US"/>
        </a:p>
      </dgm:t>
    </dgm:pt>
    <dgm:pt modelId="{E74B8A5E-78D9-4E5B-86E1-203DE271581F}" type="sibTrans" cxnId="{66E8CE3C-459F-4648-B4D7-5039298A0E92}">
      <dgm:prSet/>
      <dgm:spPr/>
      <dgm:t>
        <a:bodyPr rtlCol="0"/>
        <a:lstStyle/>
        <a:p>
          <a:pPr rtl="0"/>
          <a:endParaRPr lang="en-US"/>
        </a:p>
      </dgm:t>
    </dgm:pt>
    <dgm:pt modelId="{9AC77E87-FC4D-4F04-889B-73358514DC0D}">
      <dgm:prSet/>
      <dgm:spPr/>
      <dgm:t>
        <a:bodyPr rtlCol="0"/>
        <a:lstStyle/>
        <a:p>
          <a:pPr rtl="0"/>
          <a:r>
            <a:rPr lang="cs"/>
            <a:t>2019</a:t>
          </a:r>
        </a:p>
      </dgm:t>
    </dgm:pt>
    <dgm:pt modelId="{B29F90F6-921F-42B9-A496-5D121F61821E}" type="parTrans" cxnId="{04774158-8FAB-47B4-A2EE-D3D3A7E958BE}">
      <dgm:prSet/>
      <dgm:spPr/>
      <dgm:t>
        <a:bodyPr rtlCol="0"/>
        <a:lstStyle/>
        <a:p>
          <a:pPr rtl="0"/>
          <a:endParaRPr lang="en-US"/>
        </a:p>
      </dgm:t>
    </dgm:pt>
    <dgm:pt modelId="{3A77AB9A-DF29-465E-A0A5-D4FA3D0C537F}" type="sibTrans" cxnId="{04774158-8FAB-47B4-A2EE-D3D3A7E958BE}">
      <dgm:prSet/>
      <dgm:spPr/>
      <dgm:t>
        <a:bodyPr rtlCol="0"/>
        <a:lstStyle/>
        <a:p>
          <a:pPr rtl="0"/>
          <a:endParaRPr lang="en-US"/>
        </a:p>
      </dgm:t>
    </dgm:pt>
    <dgm:pt modelId="{C2F0E5C9-2943-4A9B-872F-ECF6B159E9F4}">
      <dgm:prSet/>
      <dgm:spPr/>
      <dgm:t>
        <a:bodyPr rtlCol="0"/>
        <a:lstStyle/>
        <a:p>
          <a:pPr rtl="0"/>
          <a:r>
            <a:rPr lang="cs"/>
            <a:t>Lorem ipsum dolor sit amet</a:t>
          </a:r>
        </a:p>
      </dgm:t>
    </dgm:pt>
    <dgm:pt modelId="{8FBB852D-32B7-4273-9DE3-951F1CFE69EC}" type="parTrans" cxnId="{F7608388-5A1F-4FE9-96E5-520EA7B1F725}">
      <dgm:prSet/>
      <dgm:spPr/>
      <dgm:t>
        <a:bodyPr rtlCol="0"/>
        <a:lstStyle/>
        <a:p>
          <a:pPr rtl="0"/>
          <a:endParaRPr lang="en-US"/>
        </a:p>
      </dgm:t>
    </dgm:pt>
    <dgm:pt modelId="{1A62CB6F-38D7-44F2-AFAB-0C4382E3DA24}" type="sibTrans" cxnId="{F7608388-5A1F-4FE9-96E5-520EA7B1F725}">
      <dgm:prSet/>
      <dgm:spPr/>
      <dgm:t>
        <a:bodyPr rtlCol="0"/>
        <a:lstStyle/>
        <a:p>
          <a:pPr rtl="0"/>
          <a:endParaRPr lang="en-US"/>
        </a:p>
      </dgm:t>
    </dgm:pt>
    <dgm:pt modelId="{D6614DDC-66DE-4E26-A0E6-8B5D4F611437}" type="pres">
      <dgm:prSet presAssocID="{08F627ED-A304-4697-8C44-18E45D3D2B1A}" presName="Name0" presStyleCnt="0">
        <dgm:presLayoutVars>
          <dgm:chMax/>
          <dgm:chPref/>
          <dgm:animLvl val="lvl"/>
        </dgm:presLayoutVars>
      </dgm:prSet>
      <dgm:spPr/>
    </dgm:pt>
    <dgm:pt modelId="{769CE8F7-0E21-46E4-8D2D-63A034E4D32A}" type="pres">
      <dgm:prSet presAssocID="{5FC34D3A-C8D4-483C-8695-507470E74D50}" presName="composite" presStyleCnt="0"/>
      <dgm:spPr/>
    </dgm:pt>
    <dgm:pt modelId="{FC51A82C-7C01-41E7-95A1-E0F165353360}" type="pres">
      <dgm:prSet presAssocID="{5FC34D3A-C8D4-483C-8695-507470E74D50}" presName="Parent1" presStyleLbl="alignNode1" presStyleIdx="0" presStyleCnt="3">
        <dgm:presLayoutVars>
          <dgm:chMax val="1"/>
          <dgm:chPref val="1"/>
          <dgm:bulletEnabled val="1"/>
        </dgm:presLayoutVars>
      </dgm:prSet>
      <dgm:spPr/>
    </dgm:pt>
    <dgm:pt modelId="{03E7967D-6C10-4379-9B37-4F5A8CF4EED8}" type="pres">
      <dgm:prSet presAssocID="{5FC34D3A-C8D4-483C-8695-507470E74D50}" presName="Childtext1" presStyleLbl="revTx" presStyleIdx="0" presStyleCnt="3">
        <dgm:presLayoutVars>
          <dgm:chMax val="0"/>
          <dgm:chPref val="0"/>
          <dgm:bulletEnabled/>
        </dgm:presLayoutVars>
      </dgm:prSet>
      <dgm:spPr/>
    </dgm:pt>
    <dgm:pt modelId="{52CF010F-1351-4148-8701-92F5768EC7DC}" type="pres">
      <dgm:prSet presAssocID="{5FC34D3A-C8D4-483C-8695-507470E74D50}" presName="ConnectLine" presStyleLbl="sibTrans1D1" presStyleIdx="0" presStyleCnt="3"/>
      <dgm:spPr>
        <a:noFill/>
        <a:ln w="12700" cap="flat" cmpd="sng" algn="ctr">
          <a:solidFill>
            <a:schemeClr val="accent1">
              <a:hueOff val="0"/>
              <a:satOff val="0"/>
              <a:lumOff val="0"/>
              <a:alphaOff val="0"/>
            </a:schemeClr>
          </a:solidFill>
          <a:prstDash val="dash"/>
        </a:ln>
        <a:effectLst/>
      </dgm:spPr>
    </dgm:pt>
    <dgm:pt modelId="{62C4F6DC-B23C-4A1D-86BA-D1DEB98692E9}" type="pres">
      <dgm:prSet presAssocID="{5FC34D3A-C8D4-483C-8695-507470E74D50}" presName="ConnectLineEnd" presStyleLbl="node1" presStyleIdx="0" presStyleCnt="3"/>
      <dgm:spPr/>
    </dgm:pt>
    <dgm:pt modelId="{151E949D-E2E2-482F-BBE3-8BC267057E7B}" type="pres">
      <dgm:prSet presAssocID="{5FC34D3A-C8D4-483C-8695-507470E74D50}" presName="EmptyPane" presStyleCnt="0"/>
      <dgm:spPr/>
    </dgm:pt>
    <dgm:pt modelId="{4FB3A766-643A-4ACA-8E5D-2C95FFB87076}" type="pres">
      <dgm:prSet presAssocID="{1DECF9F5-40C0-4379-BCCE-7BCAAD54807B}" presName="spaceBetweenRectangles" presStyleLbl="fgAcc1" presStyleIdx="0" presStyleCnt="2"/>
      <dgm:spPr/>
    </dgm:pt>
    <dgm:pt modelId="{4630FBA4-1F51-4A32-B0E4-88E47053D0D9}" type="pres">
      <dgm:prSet presAssocID="{9845D52A-E054-4EB0-A5A3-32AE7DC6D645}" presName="composite" presStyleCnt="0"/>
      <dgm:spPr/>
    </dgm:pt>
    <dgm:pt modelId="{D39499CF-3BA1-4BBD-960A-4434BA9F21A7}" type="pres">
      <dgm:prSet presAssocID="{9845D52A-E054-4EB0-A5A3-32AE7DC6D645}" presName="Parent1" presStyleLbl="alignNode1" presStyleIdx="1" presStyleCnt="3">
        <dgm:presLayoutVars>
          <dgm:chMax val="1"/>
          <dgm:chPref val="1"/>
          <dgm:bulletEnabled val="1"/>
        </dgm:presLayoutVars>
      </dgm:prSet>
      <dgm:spPr/>
    </dgm:pt>
    <dgm:pt modelId="{5E76ADAA-D3EE-462D-A737-9D3772B6C76F}" type="pres">
      <dgm:prSet presAssocID="{9845D52A-E054-4EB0-A5A3-32AE7DC6D645}" presName="Childtext1" presStyleLbl="revTx" presStyleIdx="1" presStyleCnt="3">
        <dgm:presLayoutVars>
          <dgm:chMax val="0"/>
          <dgm:chPref val="0"/>
          <dgm:bulletEnabled/>
        </dgm:presLayoutVars>
      </dgm:prSet>
      <dgm:spPr/>
    </dgm:pt>
    <dgm:pt modelId="{F514349A-AC82-402F-8DA0-95785071B5F0}" type="pres">
      <dgm:prSet presAssocID="{9845D52A-E054-4EB0-A5A3-32AE7DC6D645}" presName="ConnectLine" presStyleLbl="sibTrans1D1" presStyleIdx="1" presStyleCnt="3"/>
      <dgm:spPr>
        <a:noFill/>
        <a:ln w="12700" cap="flat" cmpd="sng" algn="ctr">
          <a:solidFill>
            <a:schemeClr val="accent1">
              <a:hueOff val="0"/>
              <a:satOff val="0"/>
              <a:lumOff val="0"/>
              <a:alphaOff val="0"/>
            </a:schemeClr>
          </a:solidFill>
          <a:prstDash val="dash"/>
        </a:ln>
        <a:effectLst/>
      </dgm:spPr>
    </dgm:pt>
    <dgm:pt modelId="{BBACFDEF-20FB-406A-9641-2F4782D85F9F}" type="pres">
      <dgm:prSet presAssocID="{9845D52A-E054-4EB0-A5A3-32AE7DC6D645}" presName="ConnectLineEnd" presStyleLbl="node1" presStyleIdx="1" presStyleCnt="3"/>
      <dgm:spPr/>
    </dgm:pt>
    <dgm:pt modelId="{E12CB119-910F-4C38-9D07-4EF7748B1BD6}" type="pres">
      <dgm:prSet presAssocID="{9845D52A-E054-4EB0-A5A3-32AE7DC6D645}" presName="EmptyPane" presStyleCnt="0"/>
      <dgm:spPr/>
    </dgm:pt>
    <dgm:pt modelId="{6C1697D8-F9A2-4451-950E-C8D8168BBC75}" type="pres">
      <dgm:prSet presAssocID="{796364FD-7651-493A-AEE5-8DD45DF8EEAC}" presName="spaceBetweenRectangles" presStyleLbl="fgAcc1" presStyleIdx="1" presStyleCnt="2"/>
      <dgm:spPr/>
    </dgm:pt>
    <dgm:pt modelId="{258D101A-CA89-4BD3-9BA0-F95214FF0550}" type="pres">
      <dgm:prSet presAssocID="{9AC77E87-FC4D-4F04-889B-73358514DC0D}" presName="composite" presStyleCnt="0"/>
      <dgm:spPr/>
    </dgm:pt>
    <dgm:pt modelId="{E38B2215-81DF-4D79-BB37-17C8C9F898E7}" type="pres">
      <dgm:prSet presAssocID="{9AC77E87-FC4D-4F04-889B-73358514DC0D}" presName="Parent1" presStyleLbl="alignNode1" presStyleIdx="2" presStyleCnt="3">
        <dgm:presLayoutVars>
          <dgm:chMax val="1"/>
          <dgm:chPref val="1"/>
          <dgm:bulletEnabled val="1"/>
        </dgm:presLayoutVars>
      </dgm:prSet>
      <dgm:spPr/>
    </dgm:pt>
    <dgm:pt modelId="{2E1F219F-885D-437D-9D95-1C496EBAD119}" type="pres">
      <dgm:prSet presAssocID="{9AC77E87-FC4D-4F04-889B-73358514DC0D}" presName="Childtext1" presStyleLbl="revTx" presStyleIdx="2" presStyleCnt="3">
        <dgm:presLayoutVars>
          <dgm:chMax val="0"/>
          <dgm:chPref val="0"/>
          <dgm:bulletEnabled/>
        </dgm:presLayoutVars>
      </dgm:prSet>
      <dgm:spPr/>
    </dgm:pt>
    <dgm:pt modelId="{8801BA21-B732-43C2-BD4E-EED526CA614C}" type="pres">
      <dgm:prSet presAssocID="{9AC77E87-FC4D-4F04-889B-73358514DC0D}" presName="ConnectLine" presStyleLbl="sibTrans1D1" presStyleIdx="2" presStyleCnt="3"/>
      <dgm:spPr>
        <a:noFill/>
        <a:ln w="12700" cap="flat" cmpd="sng" algn="ctr">
          <a:solidFill>
            <a:schemeClr val="accent1">
              <a:hueOff val="0"/>
              <a:satOff val="0"/>
              <a:lumOff val="0"/>
              <a:alphaOff val="0"/>
            </a:schemeClr>
          </a:solidFill>
          <a:prstDash val="dash"/>
        </a:ln>
        <a:effectLst/>
      </dgm:spPr>
    </dgm:pt>
    <dgm:pt modelId="{ED3C7052-C7D3-4A48-8DD7-C35F83E9E14D}" type="pres">
      <dgm:prSet presAssocID="{9AC77E87-FC4D-4F04-889B-73358514DC0D}" presName="ConnectLineEnd" presStyleLbl="node1" presStyleIdx="2" presStyleCnt="3"/>
      <dgm:spPr/>
    </dgm:pt>
    <dgm:pt modelId="{E1638529-5025-4BCE-9448-174A6B1F9AFC}" type="pres">
      <dgm:prSet presAssocID="{9AC77E87-FC4D-4F04-889B-73358514DC0D}" presName="EmptyPane" presStyleCnt="0"/>
      <dgm:spPr/>
    </dgm:pt>
  </dgm:ptLst>
  <dgm:cxnLst>
    <dgm:cxn modelId="{B04C6215-C46D-4282-963F-02A26E25C8AB}" srcId="{08F627ED-A304-4697-8C44-18E45D3D2B1A}" destId="{9845D52A-E054-4EB0-A5A3-32AE7DC6D645}" srcOrd="1" destOrd="0" parTransId="{952EE001-86C3-4022-96EE-ABDB540B8A78}" sibTransId="{796364FD-7651-493A-AEE5-8DD45DF8EEAC}"/>
    <dgm:cxn modelId="{66E8CE3C-459F-4648-B4D7-5039298A0E92}" srcId="{9845D52A-E054-4EB0-A5A3-32AE7DC6D645}" destId="{566C4A8F-CE66-4FF5-AF11-6C385F74A275}" srcOrd="0" destOrd="0" parTransId="{375C5A5E-5F04-4FE8-98F8-795867C18A18}" sibTransId="{E74B8A5E-78D9-4E5B-86E1-203DE271581F}"/>
    <dgm:cxn modelId="{DC951A47-D712-4DDF-BC45-034C400F587A}" type="presOf" srcId="{08F627ED-A304-4697-8C44-18E45D3D2B1A}" destId="{D6614DDC-66DE-4E26-A0E6-8B5D4F611437}" srcOrd="0" destOrd="0" presId="urn:microsoft.com/office/officeart/2016/7/layout/HexagonTimeline"/>
    <dgm:cxn modelId="{49EFF76F-887C-4DB3-847E-B88D6BC6A77B}" type="presOf" srcId="{C2F0E5C9-2943-4A9B-872F-ECF6B159E9F4}" destId="{2E1F219F-885D-437D-9D95-1C496EBAD119}" srcOrd="0" destOrd="0" presId="urn:microsoft.com/office/officeart/2016/7/layout/HexagonTimeline"/>
    <dgm:cxn modelId="{CB98D256-5AB4-4B9D-AD69-15CA4B5C1220}" type="presOf" srcId="{566C4A8F-CE66-4FF5-AF11-6C385F74A275}" destId="{5E76ADAA-D3EE-462D-A737-9D3772B6C76F}" srcOrd="0" destOrd="0" presId="urn:microsoft.com/office/officeart/2016/7/layout/HexagonTimeline"/>
    <dgm:cxn modelId="{04774158-8FAB-47B4-A2EE-D3D3A7E958BE}" srcId="{08F627ED-A304-4697-8C44-18E45D3D2B1A}" destId="{9AC77E87-FC4D-4F04-889B-73358514DC0D}" srcOrd="2" destOrd="0" parTransId="{B29F90F6-921F-42B9-A496-5D121F61821E}" sibTransId="{3A77AB9A-DF29-465E-A0A5-D4FA3D0C537F}"/>
    <dgm:cxn modelId="{29E5675A-D36F-4E0E-B6B3-F7B5A3728BC3}" type="presOf" srcId="{C057D6ED-8F49-42DC-B8A7-C07F68F0F734}" destId="{03E7967D-6C10-4379-9B37-4F5A8CF4EED8}" srcOrd="0" destOrd="0" presId="urn:microsoft.com/office/officeart/2016/7/layout/HexagonTimeline"/>
    <dgm:cxn modelId="{FB0FA082-3950-4822-951F-05A1A9548F18}" srcId="{5FC34D3A-C8D4-483C-8695-507470E74D50}" destId="{C057D6ED-8F49-42DC-B8A7-C07F68F0F734}" srcOrd="0" destOrd="0" parTransId="{131D11D9-3030-4E3B-8F84-0108E6497B2A}" sibTransId="{6E885013-4246-43E1-A818-2251A99C8FD2}"/>
    <dgm:cxn modelId="{F7608388-5A1F-4FE9-96E5-520EA7B1F725}" srcId="{9AC77E87-FC4D-4F04-889B-73358514DC0D}" destId="{C2F0E5C9-2943-4A9B-872F-ECF6B159E9F4}" srcOrd="0" destOrd="0" parTransId="{8FBB852D-32B7-4273-9DE3-951F1CFE69EC}" sibTransId="{1A62CB6F-38D7-44F2-AFAB-0C4382E3DA24}"/>
    <dgm:cxn modelId="{07EFBDB0-8C3C-4140-851A-D6494FDB0B7A}" type="presOf" srcId="{9845D52A-E054-4EB0-A5A3-32AE7DC6D645}" destId="{D39499CF-3BA1-4BBD-960A-4434BA9F21A7}" srcOrd="0" destOrd="0" presId="urn:microsoft.com/office/officeart/2016/7/layout/HexagonTimeline"/>
    <dgm:cxn modelId="{6E1CE7C2-A87C-4E64-9245-7487AB728B9A}" type="presOf" srcId="{9AC77E87-FC4D-4F04-889B-73358514DC0D}" destId="{E38B2215-81DF-4D79-BB37-17C8C9F898E7}" srcOrd="0" destOrd="0" presId="urn:microsoft.com/office/officeart/2016/7/layout/HexagonTimeline"/>
    <dgm:cxn modelId="{277179CE-E2F5-4733-8D23-9E37CACB7B9E}" srcId="{08F627ED-A304-4697-8C44-18E45D3D2B1A}" destId="{5FC34D3A-C8D4-483C-8695-507470E74D50}" srcOrd="0" destOrd="0" parTransId="{9978A89C-C2F1-4241-807C-13619E6D6376}" sibTransId="{1DECF9F5-40C0-4379-BCCE-7BCAAD54807B}"/>
    <dgm:cxn modelId="{A0697AD9-4F1C-44DF-9F0B-484ED62574F5}" type="presOf" srcId="{5FC34D3A-C8D4-483C-8695-507470E74D50}" destId="{FC51A82C-7C01-41E7-95A1-E0F165353360}" srcOrd="0" destOrd="0" presId="urn:microsoft.com/office/officeart/2016/7/layout/HexagonTimeline"/>
    <dgm:cxn modelId="{5B0C5A64-640A-44DE-9231-55D8B9A431B8}" type="presParOf" srcId="{D6614DDC-66DE-4E26-A0E6-8B5D4F611437}" destId="{769CE8F7-0E21-46E4-8D2D-63A034E4D32A}" srcOrd="0" destOrd="0" presId="urn:microsoft.com/office/officeart/2016/7/layout/HexagonTimeline"/>
    <dgm:cxn modelId="{C97A35EB-F4F5-44C0-B2D0-19AF31DC2223}" type="presParOf" srcId="{769CE8F7-0E21-46E4-8D2D-63A034E4D32A}" destId="{FC51A82C-7C01-41E7-95A1-E0F165353360}" srcOrd="0" destOrd="0" presId="urn:microsoft.com/office/officeart/2016/7/layout/HexagonTimeline"/>
    <dgm:cxn modelId="{1BEB00C5-1AFC-46FC-849A-D490784DB52E}" type="presParOf" srcId="{769CE8F7-0E21-46E4-8D2D-63A034E4D32A}" destId="{03E7967D-6C10-4379-9B37-4F5A8CF4EED8}" srcOrd="1" destOrd="0" presId="urn:microsoft.com/office/officeart/2016/7/layout/HexagonTimeline"/>
    <dgm:cxn modelId="{498AAC8F-D211-4064-80B2-75359BE901E4}" type="presParOf" srcId="{769CE8F7-0E21-46E4-8D2D-63A034E4D32A}" destId="{52CF010F-1351-4148-8701-92F5768EC7DC}" srcOrd="2" destOrd="0" presId="urn:microsoft.com/office/officeart/2016/7/layout/HexagonTimeline"/>
    <dgm:cxn modelId="{F3FAB4D5-BB8E-491A-A343-49D331762E47}" type="presParOf" srcId="{769CE8F7-0E21-46E4-8D2D-63A034E4D32A}" destId="{62C4F6DC-B23C-4A1D-86BA-D1DEB98692E9}" srcOrd="3" destOrd="0" presId="urn:microsoft.com/office/officeart/2016/7/layout/HexagonTimeline"/>
    <dgm:cxn modelId="{2F93DD1C-5D61-4E63-ABD3-9D5E5D20D4D2}" type="presParOf" srcId="{769CE8F7-0E21-46E4-8D2D-63A034E4D32A}" destId="{151E949D-E2E2-482F-BBE3-8BC267057E7B}" srcOrd="4" destOrd="0" presId="urn:microsoft.com/office/officeart/2016/7/layout/HexagonTimeline"/>
    <dgm:cxn modelId="{7C0E3781-57A7-45F1-A9B7-AD7B29B66966}" type="presParOf" srcId="{D6614DDC-66DE-4E26-A0E6-8B5D4F611437}" destId="{4FB3A766-643A-4ACA-8E5D-2C95FFB87076}" srcOrd="1" destOrd="0" presId="urn:microsoft.com/office/officeart/2016/7/layout/HexagonTimeline"/>
    <dgm:cxn modelId="{434FF653-D75F-4952-8E75-D3AF3DA482CB}" type="presParOf" srcId="{D6614DDC-66DE-4E26-A0E6-8B5D4F611437}" destId="{4630FBA4-1F51-4A32-B0E4-88E47053D0D9}" srcOrd="2" destOrd="0" presId="urn:microsoft.com/office/officeart/2016/7/layout/HexagonTimeline"/>
    <dgm:cxn modelId="{255D0E88-A582-4AB9-85D4-3CCE25636858}" type="presParOf" srcId="{4630FBA4-1F51-4A32-B0E4-88E47053D0D9}" destId="{D39499CF-3BA1-4BBD-960A-4434BA9F21A7}" srcOrd="0" destOrd="0" presId="urn:microsoft.com/office/officeart/2016/7/layout/HexagonTimeline"/>
    <dgm:cxn modelId="{EB99A48A-7C1E-46F6-BDF1-CF76EFA8B1BE}" type="presParOf" srcId="{4630FBA4-1F51-4A32-B0E4-88E47053D0D9}" destId="{5E76ADAA-D3EE-462D-A737-9D3772B6C76F}" srcOrd="1" destOrd="0" presId="urn:microsoft.com/office/officeart/2016/7/layout/HexagonTimeline"/>
    <dgm:cxn modelId="{A5B350CB-1F08-407B-AB74-C0A9D5254180}" type="presParOf" srcId="{4630FBA4-1F51-4A32-B0E4-88E47053D0D9}" destId="{F514349A-AC82-402F-8DA0-95785071B5F0}" srcOrd="2" destOrd="0" presId="urn:microsoft.com/office/officeart/2016/7/layout/HexagonTimeline"/>
    <dgm:cxn modelId="{3AEF0478-205F-4564-A8F2-A009D04A4716}" type="presParOf" srcId="{4630FBA4-1F51-4A32-B0E4-88E47053D0D9}" destId="{BBACFDEF-20FB-406A-9641-2F4782D85F9F}" srcOrd="3" destOrd="0" presId="urn:microsoft.com/office/officeart/2016/7/layout/HexagonTimeline"/>
    <dgm:cxn modelId="{E91CE1AF-35AF-4453-8B3B-CCA366030481}" type="presParOf" srcId="{4630FBA4-1F51-4A32-B0E4-88E47053D0D9}" destId="{E12CB119-910F-4C38-9D07-4EF7748B1BD6}" srcOrd="4" destOrd="0" presId="urn:microsoft.com/office/officeart/2016/7/layout/HexagonTimeline"/>
    <dgm:cxn modelId="{830D18A3-5BD1-43DE-A8C7-D3AD84C79C41}" type="presParOf" srcId="{D6614DDC-66DE-4E26-A0E6-8B5D4F611437}" destId="{6C1697D8-F9A2-4451-950E-C8D8168BBC75}" srcOrd="3" destOrd="0" presId="urn:microsoft.com/office/officeart/2016/7/layout/HexagonTimeline"/>
    <dgm:cxn modelId="{A2FC9288-5AD0-464F-A27B-3C029EB82A78}" type="presParOf" srcId="{D6614DDC-66DE-4E26-A0E6-8B5D4F611437}" destId="{258D101A-CA89-4BD3-9BA0-F95214FF0550}" srcOrd="4" destOrd="0" presId="urn:microsoft.com/office/officeart/2016/7/layout/HexagonTimeline"/>
    <dgm:cxn modelId="{3E0287D5-85BD-4EA8-8360-16EA3B96ED89}" type="presParOf" srcId="{258D101A-CA89-4BD3-9BA0-F95214FF0550}" destId="{E38B2215-81DF-4D79-BB37-17C8C9F898E7}" srcOrd="0" destOrd="0" presId="urn:microsoft.com/office/officeart/2016/7/layout/HexagonTimeline"/>
    <dgm:cxn modelId="{7053D88C-9828-4A50-8590-4A4874885273}" type="presParOf" srcId="{258D101A-CA89-4BD3-9BA0-F95214FF0550}" destId="{2E1F219F-885D-437D-9D95-1C496EBAD119}" srcOrd="1" destOrd="0" presId="urn:microsoft.com/office/officeart/2016/7/layout/HexagonTimeline"/>
    <dgm:cxn modelId="{CD524EB0-8DDC-47BC-8050-14B4AE3DE867}" type="presParOf" srcId="{258D101A-CA89-4BD3-9BA0-F95214FF0550}" destId="{8801BA21-B732-43C2-BD4E-EED526CA614C}" srcOrd="2" destOrd="0" presId="urn:microsoft.com/office/officeart/2016/7/layout/HexagonTimeline"/>
    <dgm:cxn modelId="{7C871D98-1568-47DF-AD10-05B6D83FE291}" type="presParOf" srcId="{258D101A-CA89-4BD3-9BA0-F95214FF0550}" destId="{ED3C7052-C7D3-4A48-8DD7-C35F83E9E14D}" srcOrd="3" destOrd="0" presId="urn:microsoft.com/office/officeart/2016/7/layout/HexagonTimeline"/>
    <dgm:cxn modelId="{2B694A21-4ED9-4979-ACB7-DABE9ECD1399}" type="presParOf" srcId="{258D101A-CA89-4BD3-9BA0-F95214FF0550}" destId="{E1638529-5025-4BCE-9448-174A6B1F9AFC}" srcOrd="4" destOrd="0" presId="urn:microsoft.com/office/officeart/2016/7/layout/HexagonTimeline"/>
  </dgm:cxnLst>
  <dgm:bg/>
  <dgm:whole/>
  <dgm:extLst>
    <a:ext uri="http://schemas.microsoft.com/office/drawing/2008/diagram">
      <dsp:dataModelExt xmlns:dsp="http://schemas.microsoft.com/office/drawing/2008/diagram" relId="rId8"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C4CEC45F-DBDE-4567-97E5-6DE76D89505A}" type="doc">
      <dgm:prSet loTypeId="urn:microsoft.com/office/officeart/2005/8/layout/vList2" loCatId="list" qsTypeId="urn:microsoft.com/office/officeart/2005/8/quickstyle/simple5" qsCatId="simple" csTypeId="urn:microsoft.com/office/officeart/2005/8/colors/accent2_2" csCatId="accent2" phldr="1"/>
      <dgm:spPr/>
      <dgm:t>
        <a:bodyPr/>
        <a:lstStyle/>
        <a:p>
          <a:endParaRPr lang="en-US"/>
        </a:p>
      </dgm:t>
    </dgm:pt>
    <dgm:pt modelId="{9FE27A17-7D4B-435F-8D37-B69E0136564F}">
      <dgm:prSet/>
      <dgm:spPr/>
      <dgm:t>
        <a:bodyPr/>
        <a:lstStyle/>
        <a:p>
          <a:r>
            <a:rPr lang="cs-CZ"/>
            <a:t>Slosarčíková: Chráněné bydlení jako šance na resocializaci závislých</a:t>
          </a:r>
          <a:endParaRPr lang="en-US"/>
        </a:p>
      </dgm:t>
    </dgm:pt>
    <dgm:pt modelId="{E762D8B9-508D-49A7-AF17-4C6782431497}" type="parTrans" cxnId="{39473717-4B96-405C-9138-050C675B2A77}">
      <dgm:prSet/>
      <dgm:spPr/>
      <dgm:t>
        <a:bodyPr/>
        <a:lstStyle/>
        <a:p>
          <a:endParaRPr lang="en-US"/>
        </a:p>
      </dgm:t>
    </dgm:pt>
    <dgm:pt modelId="{10E2C8AA-3B34-47FA-BD73-0B89EA3AD5C7}" type="sibTrans" cxnId="{39473717-4B96-405C-9138-050C675B2A77}">
      <dgm:prSet/>
      <dgm:spPr/>
      <dgm:t>
        <a:bodyPr/>
        <a:lstStyle/>
        <a:p>
          <a:endParaRPr lang="en-US"/>
        </a:p>
      </dgm:t>
    </dgm:pt>
    <dgm:pt modelId="{5D796FE6-E91A-438D-A2D0-AC63B07AC377}">
      <dgm:prSet/>
      <dgm:spPr/>
      <dgm:t>
        <a:bodyPr/>
        <a:lstStyle/>
        <a:p>
          <a:r>
            <a:rPr lang="cs-CZ"/>
            <a:t>Štěpánková: Náhradní výchovná péče o dítě z pohledu dětského domova jako formy ústavní péče</a:t>
          </a:r>
          <a:endParaRPr lang="en-US"/>
        </a:p>
      </dgm:t>
    </dgm:pt>
    <dgm:pt modelId="{CABCFB34-6D77-4648-AB30-E6188A2E614D}" type="parTrans" cxnId="{A1EF21DB-12A3-4AB8-9304-D6A98B5E4180}">
      <dgm:prSet/>
      <dgm:spPr/>
      <dgm:t>
        <a:bodyPr/>
        <a:lstStyle/>
        <a:p>
          <a:endParaRPr lang="en-US"/>
        </a:p>
      </dgm:t>
    </dgm:pt>
    <dgm:pt modelId="{B9C0C73F-0EEB-4F11-954C-00B025B82404}" type="sibTrans" cxnId="{A1EF21DB-12A3-4AB8-9304-D6A98B5E4180}">
      <dgm:prSet/>
      <dgm:spPr/>
      <dgm:t>
        <a:bodyPr/>
        <a:lstStyle/>
        <a:p>
          <a:endParaRPr lang="en-US"/>
        </a:p>
      </dgm:t>
    </dgm:pt>
    <dgm:pt modelId="{856E236A-4E6A-4070-9C96-FBD5821430AE}">
      <dgm:prSet/>
      <dgm:spPr/>
      <dgm:t>
        <a:bodyPr/>
        <a:lstStyle/>
        <a:p>
          <a:r>
            <a:rPr lang="cs-CZ"/>
            <a:t>Vanišová: Rozvojová spolupráce v názorech studentů středních škol</a:t>
          </a:r>
          <a:endParaRPr lang="en-US"/>
        </a:p>
      </dgm:t>
    </dgm:pt>
    <dgm:pt modelId="{6BA2148B-F79C-44E3-9C37-F0D844F9E3B6}" type="parTrans" cxnId="{9FAC6543-D434-45E3-8B75-B1E09DC4E25C}">
      <dgm:prSet/>
      <dgm:spPr/>
      <dgm:t>
        <a:bodyPr/>
        <a:lstStyle/>
        <a:p>
          <a:endParaRPr lang="en-US"/>
        </a:p>
      </dgm:t>
    </dgm:pt>
    <dgm:pt modelId="{A63EBDE8-C5C2-42FA-ADB0-A7F0F83E7B74}" type="sibTrans" cxnId="{9FAC6543-D434-45E3-8B75-B1E09DC4E25C}">
      <dgm:prSet/>
      <dgm:spPr/>
      <dgm:t>
        <a:bodyPr/>
        <a:lstStyle/>
        <a:p>
          <a:endParaRPr lang="en-US"/>
        </a:p>
      </dgm:t>
    </dgm:pt>
    <dgm:pt modelId="{C5CD087A-E65E-4507-B848-FD83F8F497B4}">
      <dgm:prSet/>
      <dgm:spPr/>
      <dgm:t>
        <a:bodyPr/>
        <a:lstStyle/>
        <a:p>
          <a:r>
            <a:rPr lang="cs-CZ"/>
            <a:t>Zahradníková: Alzheimerova choroba – nemoc celé rodiny</a:t>
          </a:r>
          <a:endParaRPr lang="en-US"/>
        </a:p>
      </dgm:t>
    </dgm:pt>
    <dgm:pt modelId="{3BA069D2-41F8-4E85-B534-CA292A2737CD}" type="parTrans" cxnId="{93D493F3-5D51-4F19-9DAF-816DE27C2161}">
      <dgm:prSet/>
      <dgm:spPr/>
      <dgm:t>
        <a:bodyPr/>
        <a:lstStyle/>
        <a:p>
          <a:endParaRPr lang="en-US"/>
        </a:p>
      </dgm:t>
    </dgm:pt>
    <dgm:pt modelId="{A0439F50-D664-43A1-9A4A-EA975FDF1060}" type="sibTrans" cxnId="{93D493F3-5D51-4F19-9DAF-816DE27C2161}">
      <dgm:prSet/>
      <dgm:spPr/>
      <dgm:t>
        <a:bodyPr/>
        <a:lstStyle/>
        <a:p>
          <a:endParaRPr lang="en-US"/>
        </a:p>
      </dgm:t>
    </dgm:pt>
    <dgm:pt modelId="{F8C041C6-6638-4382-875C-5880A531489F}">
      <dgm:prSet/>
      <dgm:spPr/>
      <dgm:t>
        <a:bodyPr/>
        <a:lstStyle/>
        <a:p>
          <a:r>
            <a:rPr lang="cs-CZ"/>
            <a:t>Žlůvová: Otcem po padesátce</a:t>
          </a:r>
          <a:endParaRPr lang="en-US"/>
        </a:p>
      </dgm:t>
    </dgm:pt>
    <dgm:pt modelId="{FC5414E6-0EF9-4311-926E-BA7921E350BF}" type="parTrans" cxnId="{7EDE4D04-5F42-4C1B-9C87-214007D40CE1}">
      <dgm:prSet/>
      <dgm:spPr/>
      <dgm:t>
        <a:bodyPr/>
        <a:lstStyle/>
        <a:p>
          <a:endParaRPr lang="en-US"/>
        </a:p>
      </dgm:t>
    </dgm:pt>
    <dgm:pt modelId="{9D13421C-4FB2-4B26-918F-1EAEE7A16477}" type="sibTrans" cxnId="{7EDE4D04-5F42-4C1B-9C87-214007D40CE1}">
      <dgm:prSet/>
      <dgm:spPr/>
      <dgm:t>
        <a:bodyPr/>
        <a:lstStyle/>
        <a:p>
          <a:endParaRPr lang="en-US"/>
        </a:p>
      </dgm:t>
    </dgm:pt>
    <dgm:pt modelId="{1F8FCA93-C59B-429A-A06D-069AD85A9FA5}" type="pres">
      <dgm:prSet presAssocID="{C4CEC45F-DBDE-4567-97E5-6DE76D89505A}" presName="linear" presStyleCnt="0">
        <dgm:presLayoutVars>
          <dgm:animLvl val="lvl"/>
          <dgm:resizeHandles val="exact"/>
        </dgm:presLayoutVars>
      </dgm:prSet>
      <dgm:spPr/>
    </dgm:pt>
    <dgm:pt modelId="{FEB8C976-87D2-4B11-941B-5BCB58206923}" type="pres">
      <dgm:prSet presAssocID="{9FE27A17-7D4B-435F-8D37-B69E0136564F}" presName="parentText" presStyleLbl="node1" presStyleIdx="0" presStyleCnt="5">
        <dgm:presLayoutVars>
          <dgm:chMax val="0"/>
          <dgm:bulletEnabled val="1"/>
        </dgm:presLayoutVars>
      </dgm:prSet>
      <dgm:spPr/>
    </dgm:pt>
    <dgm:pt modelId="{6E3795F6-E650-479B-9B05-5A483773A474}" type="pres">
      <dgm:prSet presAssocID="{10E2C8AA-3B34-47FA-BD73-0B89EA3AD5C7}" presName="spacer" presStyleCnt="0"/>
      <dgm:spPr/>
    </dgm:pt>
    <dgm:pt modelId="{466234CB-0ED4-4B10-87F1-CAA6F2F77798}" type="pres">
      <dgm:prSet presAssocID="{5D796FE6-E91A-438D-A2D0-AC63B07AC377}" presName="parentText" presStyleLbl="node1" presStyleIdx="1" presStyleCnt="5">
        <dgm:presLayoutVars>
          <dgm:chMax val="0"/>
          <dgm:bulletEnabled val="1"/>
        </dgm:presLayoutVars>
      </dgm:prSet>
      <dgm:spPr/>
    </dgm:pt>
    <dgm:pt modelId="{B8633895-8484-43BF-9703-D470E01BF5BC}" type="pres">
      <dgm:prSet presAssocID="{B9C0C73F-0EEB-4F11-954C-00B025B82404}" presName="spacer" presStyleCnt="0"/>
      <dgm:spPr/>
    </dgm:pt>
    <dgm:pt modelId="{F319BF22-7C3A-46C7-BC63-D5A3F1379253}" type="pres">
      <dgm:prSet presAssocID="{856E236A-4E6A-4070-9C96-FBD5821430AE}" presName="parentText" presStyleLbl="node1" presStyleIdx="2" presStyleCnt="5">
        <dgm:presLayoutVars>
          <dgm:chMax val="0"/>
          <dgm:bulletEnabled val="1"/>
        </dgm:presLayoutVars>
      </dgm:prSet>
      <dgm:spPr/>
    </dgm:pt>
    <dgm:pt modelId="{313FD8B2-A83C-4F52-833F-999491BF1938}" type="pres">
      <dgm:prSet presAssocID="{A63EBDE8-C5C2-42FA-ADB0-A7F0F83E7B74}" presName="spacer" presStyleCnt="0"/>
      <dgm:spPr/>
    </dgm:pt>
    <dgm:pt modelId="{A9D23C79-3F43-43CF-A108-B5F6B85F1C97}" type="pres">
      <dgm:prSet presAssocID="{C5CD087A-E65E-4507-B848-FD83F8F497B4}" presName="parentText" presStyleLbl="node1" presStyleIdx="3" presStyleCnt="5">
        <dgm:presLayoutVars>
          <dgm:chMax val="0"/>
          <dgm:bulletEnabled val="1"/>
        </dgm:presLayoutVars>
      </dgm:prSet>
      <dgm:spPr/>
    </dgm:pt>
    <dgm:pt modelId="{B327D24B-28C5-4EAF-90DC-748968F45E4E}" type="pres">
      <dgm:prSet presAssocID="{A0439F50-D664-43A1-9A4A-EA975FDF1060}" presName="spacer" presStyleCnt="0"/>
      <dgm:spPr/>
    </dgm:pt>
    <dgm:pt modelId="{84E166E1-79EC-42A2-90C9-B4AD28CFA734}" type="pres">
      <dgm:prSet presAssocID="{F8C041C6-6638-4382-875C-5880A531489F}" presName="parentText" presStyleLbl="node1" presStyleIdx="4" presStyleCnt="5" custScaleY="173066">
        <dgm:presLayoutVars>
          <dgm:chMax val="0"/>
          <dgm:bulletEnabled val="1"/>
        </dgm:presLayoutVars>
      </dgm:prSet>
      <dgm:spPr/>
    </dgm:pt>
  </dgm:ptLst>
  <dgm:cxnLst>
    <dgm:cxn modelId="{7EDE4D04-5F42-4C1B-9C87-214007D40CE1}" srcId="{C4CEC45F-DBDE-4567-97E5-6DE76D89505A}" destId="{F8C041C6-6638-4382-875C-5880A531489F}" srcOrd="4" destOrd="0" parTransId="{FC5414E6-0EF9-4311-926E-BA7921E350BF}" sibTransId="{9D13421C-4FB2-4B26-918F-1EAEE7A16477}"/>
    <dgm:cxn modelId="{39473717-4B96-405C-9138-050C675B2A77}" srcId="{C4CEC45F-DBDE-4567-97E5-6DE76D89505A}" destId="{9FE27A17-7D4B-435F-8D37-B69E0136564F}" srcOrd="0" destOrd="0" parTransId="{E762D8B9-508D-49A7-AF17-4C6782431497}" sibTransId="{10E2C8AA-3B34-47FA-BD73-0B89EA3AD5C7}"/>
    <dgm:cxn modelId="{12F8DC3B-E44B-4633-83A0-177C476334FB}" type="presOf" srcId="{F8C041C6-6638-4382-875C-5880A531489F}" destId="{84E166E1-79EC-42A2-90C9-B4AD28CFA734}" srcOrd="0" destOrd="0" presId="urn:microsoft.com/office/officeart/2005/8/layout/vList2"/>
    <dgm:cxn modelId="{9FAC6543-D434-45E3-8B75-B1E09DC4E25C}" srcId="{C4CEC45F-DBDE-4567-97E5-6DE76D89505A}" destId="{856E236A-4E6A-4070-9C96-FBD5821430AE}" srcOrd="2" destOrd="0" parTransId="{6BA2148B-F79C-44E3-9C37-F0D844F9E3B6}" sibTransId="{A63EBDE8-C5C2-42FA-ADB0-A7F0F83E7B74}"/>
    <dgm:cxn modelId="{1FC3D56C-89AA-4737-9246-443AD601EB35}" type="presOf" srcId="{5D796FE6-E91A-438D-A2D0-AC63B07AC377}" destId="{466234CB-0ED4-4B10-87F1-CAA6F2F77798}" srcOrd="0" destOrd="0" presId="urn:microsoft.com/office/officeart/2005/8/layout/vList2"/>
    <dgm:cxn modelId="{37DAC178-6E47-411C-80C0-C72AB07BCB93}" type="presOf" srcId="{856E236A-4E6A-4070-9C96-FBD5821430AE}" destId="{F319BF22-7C3A-46C7-BC63-D5A3F1379253}" srcOrd="0" destOrd="0" presId="urn:microsoft.com/office/officeart/2005/8/layout/vList2"/>
    <dgm:cxn modelId="{E1755686-F8CE-4BA1-A973-C9D4537CB7EA}" type="presOf" srcId="{C4CEC45F-DBDE-4567-97E5-6DE76D89505A}" destId="{1F8FCA93-C59B-429A-A06D-069AD85A9FA5}" srcOrd="0" destOrd="0" presId="urn:microsoft.com/office/officeart/2005/8/layout/vList2"/>
    <dgm:cxn modelId="{144748A2-152D-4F95-8642-D7774294148E}" type="presOf" srcId="{C5CD087A-E65E-4507-B848-FD83F8F497B4}" destId="{A9D23C79-3F43-43CF-A108-B5F6B85F1C97}" srcOrd="0" destOrd="0" presId="urn:microsoft.com/office/officeart/2005/8/layout/vList2"/>
    <dgm:cxn modelId="{004C88B2-EE8D-4611-8BBF-F743B5E91C12}" type="presOf" srcId="{9FE27A17-7D4B-435F-8D37-B69E0136564F}" destId="{FEB8C976-87D2-4B11-941B-5BCB58206923}" srcOrd="0" destOrd="0" presId="urn:microsoft.com/office/officeart/2005/8/layout/vList2"/>
    <dgm:cxn modelId="{A1EF21DB-12A3-4AB8-9304-D6A98B5E4180}" srcId="{C4CEC45F-DBDE-4567-97E5-6DE76D89505A}" destId="{5D796FE6-E91A-438D-A2D0-AC63B07AC377}" srcOrd="1" destOrd="0" parTransId="{CABCFB34-6D77-4648-AB30-E6188A2E614D}" sibTransId="{B9C0C73F-0EEB-4F11-954C-00B025B82404}"/>
    <dgm:cxn modelId="{93D493F3-5D51-4F19-9DAF-816DE27C2161}" srcId="{C4CEC45F-DBDE-4567-97E5-6DE76D89505A}" destId="{C5CD087A-E65E-4507-B848-FD83F8F497B4}" srcOrd="3" destOrd="0" parTransId="{3BA069D2-41F8-4E85-B534-CA292A2737CD}" sibTransId="{A0439F50-D664-43A1-9A4A-EA975FDF1060}"/>
    <dgm:cxn modelId="{B9634AEB-8684-49EB-87A5-567A91867950}" type="presParOf" srcId="{1F8FCA93-C59B-429A-A06D-069AD85A9FA5}" destId="{FEB8C976-87D2-4B11-941B-5BCB58206923}" srcOrd="0" destOrd="0" presId="urn:microsoft.com/office/officeart/2005/8/layout/vList2"/>
    <dgm:cxn modelId="{731E5146-F303-4DB5-A4FA-04298FC9222A}" type="presParOf" srcId="{1F8FCA93-C59B-429A-A06D-069AD85A9FA5}" destId="{6E3795F6-E650-479B-9B05-5A483773A474}" srcOrd="1" destOrd="0" presId="urn:microsoft.com/office/officeart/2005/8/layout/vList2"/>
    <dgm:cxn modelId="{FF5E674C-468D-4DB5-881A-B70EF02DA6C7}" type="presParOf" srcId="{1F8FCA93-C59B-429A-A06D-069AD85A9FA5}" destId="{466234CB-0ED4-4B10-87F1-CAA6F2F77798}" srcOrd="2" destOrd="0" presId="urn:microsoft.com/office/officeart/2005/8/layout/vList2"/>
    <dgm:cxn modelId="{81AAAEC9-E36D-4AAE-A3E0-1F11E9353CFB}" type="presParOf" srcId="{1F8FCA93-C59B-429A-A06D-069AD85A9FA5}" destId="{B8633895-8484-43BF-9703-D470E01BF5BC}" srcOrd="3" destOrd="0" presId="urn:microsoft.com/office/officeart/2005/8/layout/vList2"/>
    <dgm:cxn modelId="{A92268AB-2E7A-47B4-8C83-011DAB49F04C}" type="presParOf" srcId="{1F8FCA93-C59B-429A-A06D-069AD85A9FA5}" destId="{F319BF22-7C3A-46C7-BC63-D5A3F1379253}" srcOrd="4" destOrd="0" presId="urn:microsoft.com/office/officeart/2005/8/layout/vList2"/>
    <dgm:cxn modelId="{3E087F78-7366-45F3-8B26-099524171B60}" type="presParOf" srcId="{1F8FCA93-C59B-429A-A06D-069AD85A9FA5}" destId="{313FD8B2-A83C-4F52-833F-999491BF1938}" srcOrd="5" destOrd="0" presId="urn:microsoft.com/office/officeart/2005/8/layout/vList2"/>
    <dgm:cxn modelId="{EFF4349C-3109-414B-B21B-5EE918D5E9AD}" type="presParOf" srcId="{1F8FCA93-C59B-429A-A06D-069AD85A9FA5}" destId="{A9D23C79-3F43-43CF-A108-B5F6B85F1C97}" srcOrd="6" destOrd="0" presId="urn:microsoft.com/office/officeart/2005/8/layout/vList2"/>
    <dgm:cxn modelId="{66B028B9-5D64-4D2A-BC40-9E2E4F279568}" type="presParOf" srcId="{1F8FCA93-C59B-429A-A06D-069AD85A9FA5}" destId="{B327D24B-28C5-4EAF-90DC-748968F45E4E}" srcOrd="7" destOrd="0" presId="urn:microsoft.com/office/officeart/2005/8/layout/vList2"/>
    <dgm:cxn modelId="{845E691C-2A7A-4815-8BAC-0E6F27D10E14}" type="presParOf" srcId="{1F8FCA93-C59B-429A-A06D-069AD85A9FA5}" destId="{84E166E1-79EC-42A2-90C9-B4AD28CFA734}" srcOrd="8"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4D1B29CE-A41A-4023-BE9E-66255C27ADE2}" type="doc">
      <dgm:prSet loTypeId="urn:microsoft.com/office/officeart/2005/8/layout/vList2" loCatId="list" qsTypeId="urn:microsoft.com/office/officeart/2005/8/quickstyle/simple1" qsCatId="simple" csTypeId="urn:microsoft.com/office/officeart/2005/8/colors/accent2_2" csCatId="accent2"/>
      <dgm:spPr/>
      <dgm:t>
        <a:bodyPr/>
        <a:lstStyle/>
        <a:p>
          <a:endParaRPr lang="en-US"/>
        </a:p>
      </dgm:t>
    </dgm:pt>
    <dgm:pt modelId="{03F75D4E-D018-4978-A665-57A4D86E3951}">
      <dgm:prSet/>
      <dgm:spPr/>
      <dgm:t>
        <a:bodyPr/>
        <a:lstStyle/>
        <a:p>
          <a:r>
            <a:rPr lang="cs-CZ"/>
            <a:t>Název práce:  </a:t>
          </a:r>
          <a:r>
            <a:rPr lang="cs-CZ" b="1"/>
            <a:t>Případová konference a její aplikace v praxi sociálně-právní ochrany dítěte, Kateřina Jakubcová</a:t>
          </a:r>
          <a:endParaRPr lang="en-US"/>
        </a:p>
      </dgm:t>
    </dgm:pt>
    <dgm:pt modelId="{D65DC944-88DB-425D-ABC1-070F4C48D257}" type="parTrans" cxnId="{32741A9F-DD2B-4E79-96FE-74C84126079F}">
      <dgm:prSet/>
      <dgm:spPr/>
      <dgm:t>
        <a:bodyPr/>
        <a:lstStyle/>
        <a:p>
          <a:endParaRPr lang="en-US"/>
        </a:p>
      </dgm:t>
    </dgm:pt>
    <dgm:pt modelId="{18D172C7-3FF8-49FD-8B3C-49FAE459B55B}" type="sibTrans" cxnId="{32741A9F-DD2B-4E79-96FE-74C84126079F}">
      <dgm:prSet/>
      <dgm:spPr/>
      <dgm:t>
        <a:bodyPr/>
        <a:lstStyle/>
        <a:p>
          <a:endParaRPr lang="en-US"/>
        </a:p>
      </dgm:t>
    </dgm:pt>
    <dgm:pt modelId="{3553B0D3-57DD-447F-A9B6-E910B624B3E3}">
      <dgm:prSet/>
      <dgm:spPr/>
      <dgm:t>
        <a:bodyPr/>
        <a:lstStyle/>
        <a:p>
          <a:r>
            <a:rPr lang="cs-CZ"/>
            <a:t>Název práce: </a:t>
          </a:r>
          <a:r>
            <a:rPr lang="cs-CZ" b="1"/>
            <a:t>Přínos doučování pro romské děti v Dětském domě Zábrdovice, </a:t>
          </a:r>
          <a:r>
            <a:rPr lang="cs-CZ"/>
            <a:t>František Jeleček</a:t>
          </a:r>
          <a:endParaRPr lang="en-US"/>
        </a:p>
      </dgm:t>
    </dgm:pt>
    <dgm:pt modelId="{782F9CF1-9D19-4EB9-B45B-3F6757BB6391}" type="parTrans" cxnId="{C5356DF3-01FA-4435-8487-DD80E1494F0A}">
      <dgm:prSet/>
      <dgm:spPr/>
      <dgm:t>
        <a:bodyPr/>
        <a:lstStyle/>
        <a:p>
          <a:endParaRPr lang="en-US"/>
        </a:p>
      </dgm:t>
    </dgm:pt>
    <dgm:pt modelId="{DF01B470-A2C3-4350-9A22-F54DEB63A0C1}" type="sibTrans" cxnId="{C5356DF3-01FA-4435-8487-DD80E1494F0A}">
      <dgm:prSet/>
      <dgm:spPr/>
      <dgm:t>
        <a:bodyPr/>
        <a:lstStyle/>
        <a:p>
          <a:endParaRPr lang="en-US"/>
        </a:p>
      </dgm:t>
    </dgm:pt>
    <dgm:pt modelId="{14FA7608-0322-4846-BA90-B4FA0F6241BF}">
      <dgm:prSet/>
      <dgm:spPr/>
      <dgm:t>
        <a:bodyPr/>
        <a:lstStyle/>
        <a:p>
          <a:r>
            <a:rPr lang="cs-CZ" b="0" dirty="0"/>
            <a:t>Název práce</a:t>
          </a:r>
          <a:r>
            <a:rPr lang="cs-CZ" b="1" dirty="0"/>
            <a:t>: Kde je moje místo aneb sociální pedagog na základní škole? </a:t>
          </a:r>
          <a:r>
            <a:rPr lang="cs-CZ" dirty="0"/>
            <a:t>Simona Řádková</a:t>
          </a:r>
          <a:endParaRPr lang="en-US" dirty="0"/>
        </a:p>
      </dgm:t>
    </dgm:pt>
    <dgm:pt modelId="{8C194B42-F10C-4B48-9702-8E3EB5C97193}" type="parTrans" cxnId="{A7663EAE-35A6-4C38-B8CD-457A6BEDEDDF}">
      <dgm:prSet/>
      <dgm:spPr/>
      <dgm:t>
        <a:bodyPr/>
        <a:lstStyle/>
        <a:p>
          <a:endParaRPr lang="en-US"/>
        </a:p>
      </dgm:t>
    </dgm:pt>
    <dgm:pt modelId="{539F74F7-8408-49D9-8A27-C5C211596BF2}" type="sibTrans" cxnId="{A7663EAE-35A6-4C38-B8CD-457A6BEDEDDF}">
      <dgm:prSet/>
      <dgm:spPr/>
      <dgm:t>
        <a:bodyPr/>
        <a:lstStyle/>
        <a:p>
          <a:endParaRPr lang="en-US"/>
        </a:p>
      </dgm:t>
    </dgm:pt>
    <dgm:pt modelId="{A80D6D7F-61F0-4E0A-B992-217ED86BF249}">
      <dgm:prSet/>
      <dgm:spPr/>
      <dgm:t>
        <a:bodyPr/>
        <a:lstStyle/>
        <a:p>
          <a:r>
            <a:rPr lang="cs-CZ"/>
            <a:t>Název práce: </a:t>
          </a:r>
          <a:r>
            <a:rPr lang="cs-CZ" b="1"/>
            <a:t>Stáří pohledem pečující rodiny, </a:t>
          </a:r>
          <a:r>
            <a:rPr lang="cs-CZ"/>
            <a:t>Věra Skalníková</a:t>
          </a:r>
          <a:endParaRPr lang="en-US"/>
        </a:p>
      </dgm:t>
    </dgm:pt>
    <dgm:pt modelId="{59E749D1-9AC6-4B8C-AFA9-B31670135240}" type="parTrans" cxnId="{C88FA5FF-C8C9-45FF-92B9-EF1AA83562CB}">
      <dgm:prSet/>
      <dgm:spPr/>
      <dgm:t>
        <a:bodyPr/>
        <a:lstStyle/>
        <a:p>
          <a:endParaRPr lang="en-US"/>
        </a:p>
      </dgm:t>
    </dgm:pt>
    <dgm:pt modelId="{16204D3C-7030-4F6A-9E64-67F73DBB4FBC}" type="sibTrans" cxnId="{C88FA5FF-C8C9-45FF-92B9-EF1AA83562CB}">
      <dgm:prSet/>
      <dgm:spPr/>
      <dgm:t>
        <a:bodyPr/>
        <a:lstStyle/>
        <a:p>
          <a:endParaRPr lang="en-US"/>
        </a:p>
      </dgm:t>
    </dgm:pt>
    <dgm:pt modelId="{1343A5D8-B1ED-41ED-90C9-BAD215A48287}" type="pres">
      <dgm:prSet presAssocID="{4D1B29CE-A41A-4023-BE9E-66255C27ADE2}" presName="linear" presStyleCnt="0">
        <dgm:presLayoutVars>
          <dgm:animLvl val="lvl"/>
          <dgm:resizeHandles val="exact"/>
        </dgm:presLayoutVars>
      </dgm:prSet>
      <dgm:spPr/>
    </dgm:pt>
    <dgm:pt modelId="{554CCD1B-3B1B-4030-BDB4-4F53DDE97559}" type="pres">
      <dgm:prSet presAssocID="{03F75D4E-D018-4978-A665-57A4D86E3951}" presName="parentText" presStyleLbl="node1" presStyleIdx="0" presStyleCnt="4">
        <dgm:presLayoutVars>
          <dgm:chMax val="0"/>
          <dgm:bulletEnabled val="1"/>
        </dgm:presLayoutVars>
      </dgm:prSet>
      <dgm:spPr/>
    </dgm:pt>
    <dgm:pt modelId="{82E9B320-4FF1-4B16-AAC0-A59AB77F6BA0}" type="pres">
      <dgm:prSet presAssocID="{18D172C7-3FF8-49FD-8B3C-49FAE459B55B}" presName="spacer" presStyleCnt="0"/>
      <dgm:spPr/>
    </dgm:pt>
    <dgm:pt modelId="{B2283CC8-0569-43B8-9468-D18D27376AB9}" type="pres">
      <dgm:prSet presAssocID="{3553B0D3-57DD-447F-A9B6-E910B624B3E3}" presName="parentText" presStyleLbl="node1" presStyleIdx="1" presStyleCnt="4">
        <dgm:presLayoutVars>
          <dgm:chMax val="0"/>
          <dgm:bulletEnabled val="1"/>
        </dgm:presLayoutVars>
      </dgm:prSet>
      <dgm:spPr/>
    </dgm:pt>
    <dgm:pt modelId="{6960D338-01F6-411D-9384-11CCEFF3D3DB}" type="pres">
      <dgm:prSet presAssocID="{DF01B470-A2C3-4350-9A22-F54DEB63A0C1}" presName="spacer" presStyleCnt="0"/>
      <dgm:spPr/>
    </dgm:pt>
    <dgm:pt modelId="{3CDB143F-1A91-4455-8BC5-D9660F13D886}" type="pres">
      <dgm:prSet presAssocID="{14FA7608-0322-4846-BA90-B4FA0F6241BF}" presName="parentText" presStyleLbl="node1" presStyleIdx="2" presStyleCnt="4">
        <dgm:presLayoutVars>
          <dgm:chMax val="0"/>
          <dgm:bulletEnabled val="1"/>
        </dgm:presLayoutVars>
      </dgm:prSet>
      <dgm:spPr/>
    </dgm:pt>
    <dgm:pt modelId="{688C8D3E-61CB-417C-94E0-AFC54CCE8EB5}" type="pres">
      <dgm:prSet presAssocID="{539F74F7-8408-49D9-8A27-C5C211596BF2}" presName="spacer" presStyleCnt="0"/>
      <dgm:spPr/>
    </dgm:pt>
    <dgm:pt modelId="{82C5DC5F-0BD9-419F-8B5C-F757766790F3}" type="pres">
      <dgm:prSet presAssocID="{A80D6D7F-61F0-4E0A-B992-217ED86BF249}" presName="parentText" presStyleLbl="node1" presStyleIdx="3" presStyleCnt="4">
        <dgm:presLayoutVars>
          <dgm:chMax val="0"/>
          <dgm:bulletEnabled val="1"/>
        </dgm:presLayoutVars>
      </dgm:prSet>
      <dgm:spPr/>
    </dgm:pt>
  </dgm:ptLst>
  <dgm:cxnLst>
    <dgm:cxn modelId="{87099506-DEC2-4AD9-92C9-931F53CE69E9}" type="presOf" srcId="{14FA7608-0322-4846-BA90-B4FA0F6241BF}" destId="{3CDB143F-1A91-4455-8BC5-D9660F13D886}" srcOrd="0" destOrd="0" presId="urn:microsoft.com/office/officeart/2005/8/layout/vList2"/>
    <dgm:cxn modelId="{01BBCD4E-D1B2-4152-9B0E-4352755F0F88}" type="presOf" srcId="{A80D6D7F-61F0-4E0A-B992-217ED86BF249}" destId="{82C5DC5F-0BD9-419F-8B5C-F757766790F3}" srcOrd="0" destOrd="0" presId="urn:microsoft.com/office/officeart/2005/8/layout/vList2"/>
    <dgm:cxn modelId="{32741A9F-DD2B-4E79-96FE-74C84126079F}" srcId="{4D1B29CE-A41A-4023-BE9E-66255C27ADE2}" destId="{03F75D4E-D018-4978-A665-57A4D86E3951}" srcOrd="0" destOrd="0" parTransId="{D65DC944-88DB-425D-ABC1-070F4C48D257}" sibTransId="{18D172C7-3FF8-49FD-8B3C-49FAE459B55B}"/>
    <dgm:cxn modelId="{A7663EAE-35A6-4C38-B8CD-457A6BEDEDDF}" srcId="{4D1B29CE-A41A-4023-BE9E-66255C27ADE2}" destId="{14FA7608-0322-4846-BA90-B4FA0F6241BF}" srcOrd="2" destOrd="0" parTransId="{8C194B42-F10C-4B48-9702-8E3EB5C97193}" sibTransId="{539F74F7-8408-49D9-8A27-C5C211596BF2}"/>
    <dgm:cxn modelId="{658163D1-72C4-41D1-8559-70641B8663CC}" type="presOf" srcId="{3553B0D3-57DD-447F-A9B6-E910B624B3E3}" destId="{B2283CC8-0569-43B8-9468-D18D27376AB9}" srcOrd="0" destOrd="0" presId="urn:microsoft.com/office/officeart/2005/8/layout/vList2"/>
    <dgm:cxn modelId="{A52A8BD5-A04F-4B42-8841-38419E1AB50B}" type="presOf" srcId="{4D1B29CE-A41A-4023-BE9E-66255C27ADE2}" destId="{1343A5D8-B1ED-41ED-90C9-BAD215A48287}" srcOrd="0" destOrd="0" presId="urn:microsoft.com/office/officeart/2005/8/layout/vList2"/>
    <dgm:cxn modelId="{C5356DF3-01FA-4435-8487-DD80E1494F0A}" srcId="{4D1B29CE-A41A-4023-BE9E-66255C27ADE2}" destId="{3553B0D3-57DD-447F-A9B6-E910B624B3E3}" srcOrd="1" destOrd="0" parTransId="{782F9CF1-9D19-4EB9-B45B-3F6757BB6391}" sibTransId="{DF01B470-A2C3-4350-9A22-F54DEB63A0C1}"/>
    <dgm:cxn modelId="{CA50FCFD-8955-4CD6-90C6-92C49C1F2C64}" type="presOf" srcId="{03F75D4E-D018-4978-A665-57A4D86E3951}" destId="{554CCD1B-3B1B-4030-BDB4-4F53DDE97559}" srcOrd="0" destOrd="0" presId="urn:microsoft.com/office/officeart/2005/8/layout/vList2"/>
    <dgm:cxn modelId="{C88FA5FF-C8C9-45FF-92B9-EF1AA83562CB}" srcId="{4D1B29CE-A41A-4023-BE9E-66255C27ADE2}" destId="{A80D6D7F-61F0-4E0A-B992-217ED86BF249}" srcOrd="3" destOrd="0" parTransId="{59E749D1-9AC6-4B8C-AFA9-B31670135240}" sibTransId="{16204D3C-7030-4F6A-9E64-67F73DBB4FBC}"/>
    <dgm:cxn modelId="{4D5B8266-CE0E-4BA1-BC5C-D4CE60FDE034}" type="presParOf" srcId="{1343A5D8-B1ED-41ED-90C9-BAD215A48287}" destId="{554CCD1B-3B1B-4030-BDB4-4F53DDE97559}" srcOrd="0" destOrd="0" presId="urn:microsoft.com/office/officeart/2005/8/layout/vList2"/>
    <dgm:cxn modelId="{A6CD0988-3415-4A17-BC97-170BE8FF6341}" type="presParOf" srcId="{1343A5D8-B1ED-41ED-90C9-BAD215A48287}" destId="{82E9B320-4FF1-4B16-AAC0-A59AB77F6BA0}" srcOrd="1" destOrd="0" presId="urn:microsoft.com/office/officeart/2005/8/layout/vList2"/>
    <dgm:cxn modelId="{098D9EAC-FED7-4ADB-A74D-7E2FC862A47E}" type="presParOf" srcId="{1343A5D8-B1ED-41ED-90C9-BAD215A48287}" destId="{B2283CC8-0569-43B8-9468-D18D27376AB9}" srcOrd="2" destOrd="0" presId="urn:microsoft.com/office/officeart/2005/8/layout/vList2"/>
    <dgm:cxn modelId="{46EB00DA-6181-452F-8466-784BE36E18BA}" type="presParOf" srcId="{1343A5D8-B1ED-41ED-90C9-BAD215A48287}" destId="{6960D338-01F6-411D-9384-11CCEFF3D3DB}" srcOrd="3" destOrd="0" presId="urn:microsoft.com/office/officeart/2005/8/layout/vList2"/>
    <dgm:cxn modelId="{EADA0F7D-E9B6-42E8-8EEC-EE6463FBBD8F}" type="presParOf" srcId="{1343A5D8-B1ED-41ED-90C9-BAD215A48287}" destId="{3CDB143F-1A91-4455-8BC5-D9660F13D886}" srcOrd="4" destOrd="0" presId="urn:microsoft.com/office/officeart/2005/8/layout/vList2"/>
    <dgm:cxn modelId="{30380929-6C56-4D53-BE3F-3129F0C65551}" type="presParOf" srcId="{1343A5D8-B1ED-41ED-90C9-BAD215A48287}" destId="{688C8D3E-61CB-417C-94E0-AFC54CCE8EB5}" srcOrd="5" destOrd="0" presId="urn:microsoft.com/office/officeart/2005/8/layout/vList2"/>
    <dgm:cxn modelId="{6279C062-5683-4D7E-934A-5C2A42A936AB}" type="presParOf" srcId="{1343A5D8-B1ED-41ED-90C9-BAD215A48287}" destId="{82C5DC5F-0BD9-419F-8B5C-F757766790F3}"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B53A31B0-2389-4A3B-A4A0-D79DEFECDBF3}" type="doc">
      <dgm:prSet loTypeId="urn:microsoft.com/office/officeart/2005/8/layout/default" loCatId="list" qsTypeId="urn:microsoft.com/office/officeart/2005/8/quickstyle/simple5" qsCatId="simple" csTypeId="urn:microsoft.com/office/officeart/2005/8/colors/accent1_2" csCatId="accent1" phldr="1"/>
      <dgm:spPr/>
      <dgm:t>
        <a:bodyPr/>
        <a:lstStyle/>
        <a:p>
          <a:endParaRPr lang="en-US"/>
        </a:p>
      </dgm:t>
    </dgm:pt>
    <dgm:pt modelId="{ECA89A58-69F8-47A7-A94D-67F32626C7A0}">
      <dgm:prSet/>
      <dgm:spPr/>
      <dgm:t>
        <a:bodyPr/>
        <a:lstStyle/>
        <a:p>
          <a:r>
            <a:rPr lang="cs-CZ"/>
            <a:t>Dlouhodobější zainteresovanost </a:t>
          </a:r>
          <a:endParaRPr lang="en-US"/>
        </a:p>
      </dgm:t>
    </dgm:pt>
    <dgm:pt modelId="{F5034AB2-93C0-40CF-894E-E519F6CA1E67}" type="parTrans" cxnId="{9C25D57D-8903-4B6B-BDDA-2324AF3B022C}">
      <dgm:prSet/>
      <dgm:spPr/>
      <dgm:t>
        <a:bodyPr/>
        <a:lstStyle/>
        <a:p>
          <a:endParaRPr lang="en-US"/>
        </a:p>
      </dgm:t>
    </dgm:pt>
    <dgm:pt modelId="{EA893EBC-6888-41C4-9492-F76B528A0D56}" type="sibTrans" cxnId="{9C25D57D-8903-4B6B-BDDA-2324AF3B022C}">
      <dgm:prSet/>
      <dgm:spPr/>
      <dgm:t>
        <a:bodyPr/>
        <a:lstStyle/>
        <a:p>
          <a:endParaRPr lang="en-US"/>
        </a:p>
      </dgm:t>
    </dgm:pt>
    <dgm:pt modelId="{B6638FCD-E1B3-4672-915D-3F98F73111D6}">
      <dgm:prSet/>
      <dgm:spPr/>
      <dgm:t>
        <a:bodyPr/>
        <a:lstStyle/>
        <a:p>
          <a:r>
            <a:rPr lang="cs-CZ"/>
            <a:t>Motivace </a:t>
          </a:r>
          <a:endParaRPr lang="en-US" dirty="0"/>
        </a:p>
      </dgm:t>
    </dgm:pt>
    <dgm:pt modelId="{DCD36FC6-B9E4-45D3-8D29-4E2C48831978}" type="parTrans" cxnId="{EE152249-08C8-4D9F-8E6B-75DF88292B7D}">
      <dgm:prSet/>
      <dgm:spPr/>
      <dgm:t>
        <a:bodyPr/>
        <a:lstStyle/>
        <a:p>
          <a:endParaRPr lang="en-US"/>
        </a:p>
      </dgm:t>
    </dgm:pt>
    <dgm:pt modelId="{9A8194EE-DB1F-4BA2-9E61-8AAA1AC15C9C}" type="sibTrans" cxnId="{EE152249-08C8-4D9F-8E6B-75DF88292B7D}">
      <dgm:prSet/>
      <dgm:spPr/>
      <dgm:t>
        <a:bodyPr/>
        <a:lstStyle/>
        <a:p>
          <a:endParaRPr lang="en-US"/>
        </a:p>
      </dgm:t>
    </dgm:pt>
    <dgm:pt modelId="{05ADA0B9-BBD6-4AC8-8156-81A7341A18C5}">
      <dgm:prSet/>
      <dgm:spPr/>
      <dgm:t>
        <a:bodyPr/>
        <a:lstStyle/>
        <a:p>
          <a:r>
            <a:rPr lang="cs-CZ"/>
            <a:t>Studium metodologie</a:t>
          </a:r>
          <a:endParaRPr lang="en-US"/>
        </a:p>
      </dgm:t>
    </dgm:pt>
    <dgm:pt modelId="{AE654770-3ADE-43D2-820D-566D3A093A9A}" type="parTrans" cxnId="{D5F7B85B-2395-4E9A-8BBE-9DC58A3C32D3}">
      <dgm:prSet/>
      <dgm:spPr/>
      <dgm:t>
        <a:bodyPr/>
        <a:lstStyle/>
        <a:p>
          <a:endParaRPr lang="en-US"/>
        </a:p>
      </dgm:t>
    </dgm:pt>
    <dgm:pt modelId="{27EF9551-B093-47D5-A8F8-DCBAA140EADD}" type="sibTrans" cxnId="{D5F7B85B-2395-4E9A-8BBE-9DC58A3C32D3}">
      <dgm:prSet/>
      <dgm:spPr/>
      <dgm:t>
        <a:bodyPr/>
        <a:lstStyle/>
        <a:p>
          <a:endParaRPr lang="en-US"/>
        </a:p>
      </dgm:t>
    </dgm:pt>
    <dgm:pt modelId="{8E1304C3-1FA3-41F7-A507-69BFACAB269A}">
      <dgm:prSet/>
      <dgm:spPr/>
      <dgm:t>
        <a:bodyPr/>
        <a:lstStyle/>
        <a:p>
          <a:r>
            <a:rPr lang="cs-CZ"/>
            <a:t>Kvalitativní výzkum nabízí netušené možnosti</a:t>
          </a:r>
          <a:endParaRPr lang="en-US"/>
        </a:p>
      </dgm:t>
    </dgm:pt>
    <dgm:pt modelId="{A1766292-D275-4396-9FDA-5B6CEB04C8A1}" type="parTrans" cxnId="{C6AED52F-A075-42CC-945C-5266E1C8E2A9}">
      <dgm:prSet/>
      <dgm:spPr/>
      <dgm:t>
        <a:bodyPr/>
        <a:lstStyle/>
        <a:p>
          <a:endParaRPr lang="en-US"/>
        </a:p>
      </dgm:t>
    </dgm:pt>
    <dgm:pt modelId="{CC086E78-3BA4-4280-B38F-35A4D4E23364}" type="sibTrans" cxnId="{C6AED52F-A075-42CC-945C-5266E1C8E2A9}">
      <dgm:prSet/>
      <dgm:spPr/>
      <dgm:t>
        <a:bodyPr/>
        <a:lstStyle/>
        <a:p>
          <a:endParaRPr lang="en-US"/>
        </a:p>
      </dgm:t>
    </dgm:pt>
    <dgm:pt modelId="{EAD75C1F-89BE-4FE5-8AB3-118533A31E26}">
      <dgm:prSet/>
      <dgm:spPr/>
      <dgm:t>
        <a:bodyPr/>
        <a:lstStyle/>
        <a:p>
          <a:r>
            <a:rPr lang="cs-CZ"/>
            <a:t>Poctivý a dlouhodobý sběr dat</a:t>
          </a:r>
          <a:endParaRPr lang="en-US"/>
        </a:p>
      </dgm:t>
    </dgm:pt>
    <dgm:pt modelId="{F523F48F-A502-4DFF-A832-377F12E0507A}" type="parTrans" cxnId="{59ADA658-C123-4E96-ABC3-BA76173A68C7}">
      <dgm:prSet/>
      <dgm:spPr/>
      <dgm:t>
        <a:bodyPr/>
        <a:lstStyle/>
        <a:p>
          <a:endParaRPr lang="en-US"/>
        </a:p>
      </dgm:t>
    </dgm:pt>
    <dgm:pt modelId="{A69956F8-B852-464D-AF9D-C86027F3A893}" type="sibTrans" cxnId="{59ADA658-C123-4E96-ABC3-BA76173A68C7}">
      <dgm:prSet/>
      <dgm:spPr/>
      <dgm:t>
        <a:bodyPr/>
        <a:lstStyle/>
        <a:p>
          <a:endParaRPr lang="en-US"/>
        </a:p>
      </dgm:t>
    </dgm:pt>
    <dgm:pt modelId="{41C7ABC0-D954-441B-96D0-045A3ED20D37}">
      <dgm:prSet/>
      <dgm:spPr/>
      <dgm:t>
        <a:bodyPr/>
        <a:lstStyle/>
        <a:p>
          <a:r>
            <a:rPr lang="cs-CZ"/>
            <a:t>Analýza jako detektivka</a:t>
          </a:r>
          <a:endParaRPr lang="en-US"/>
        </a:p>
      </dgm:t>
    </dgm:pt>
    <dgm:pt modelId="{17BDB12F-9B92-48B2-B266-9F4359EF15EF}" type="parTrans" cxnId="{421549A4-F785-48C1-9F53-53CA35486238}">
      <dgm:prSet/>
      <dgm:spPr/>
      <dgm:t>
        <a:bodyPr/>
        <a:lstStyle/>
        <a:p>
          <a:endParaRPr lang="en-US"/>
        </a:p>
      </dgm:t>
    </dgm:pt>
    <dgm:pt modelId="{ED84CAED-89DA-454D-969E-750D80CE777E}" type="sibTrans" cxnId="{421549A4-F785-48C1-9F53-53CA35486238}">
      <dgm:prSet/>
      <dgm:spPr/>
      <dgm:t>
        <a:bodyPr/>
        <a:lstStyle/>
        <a:p>
          <a:endParaRPr lang="en-US"/>
        </a:p>
      </dgm:t>
    </dgm:pt>
    <dgm:pt modelId="{5DF40C17-A432-4220-9254-EA96C2A7D2CB}">
      <dgm:prSet/>
      <dgm:spPr/>
      <dgm:t>
        <a:bodyPr/>
        <a:lstStyle/>
        <a:p>
          <a:r>
            <a:rPr lang="cs-CZ"/>
            <a:t>Tvořivost</a:t>
          </a:r>
          <a:endParaRPr lang="en-US"/>
        </a:p>
      </dgm:t>
    </dgm:pt>
    <dgm:pt modelId="{F6B9E4B9-114C-48BE-818E-31ED3068A8DB}" type="parTrans" cxnId="{ED19CA08-885A-4BA0-937C-1C7A745228F2}">
      <dgm:prSet/>
      <dgm:spPr/>
      <dgm:t>
        <a:bodyPr/>
        <a:lstStyle/>
        <a:p>
          <a:endParaRPr lang="en-US"/>
        </a:p>
      </dgm:t>
    </dgm:pt>
    <dgm:pt modelId="{864C5D00-0449-41E5-A18C-2AF41AB1F8C1}" type="sibTrans" cxnId="{ED19CA08-885A-4BA0-937C-1C7A745228F2}">
      <dgm:prSet/>
      <dgm:spPr/>
      <dgm:t>
        <a:bodyPr/>
        <a:lstStyle/>
        <a:p>
          <a:endParaRPr lang="en-US"/>
        </a:p>
      </dgm:t>
    </dgm:pt>
    <dgm:pt modelId="{B94301A0-007D-4EB0-84B0-CE3D80AB2194}">
      <dgm:prSet/>
      <dgm:spPr/>
      <dgm:t>
        <a:bodyPr/>
        <a:lstStyle/>
        <a:p>
          <a:r>
            <a:rPr lang="cs-CZ"/>
            <a:t>Jedinečnost výsledku</a:t>
          </a:r>
          <a:endParaRPr lang="en-US"/>
        </a:p>
      </dgm:t>
    </dgm:pt>
    <dgm:pt modelId="{B9268EF2-C3DF-4D92-B1E3-ECAF66678D9E}" type="parTrans" cxnId="{1E727095-CB27-45ED-B79C-E400E72E2B06}">
      <dgm:prSet/>
      <dgm:spPr/>
      <dgm:t>
        <a:bodyPr/>
        <a:lstStyle/>
        <a:p>
          <a:endParaRPr lang="en-US"/>
        </a:p>
      </dgm:t>
    </dgm:pt>
    <dgm:pt modelId="{85D55F95-4C3C-4B72-8A1F-63EA1C39AAE5}" type="sibTrans" cxnId="{1E727095-CB27-45ED-B79C-E400E72E2B06}">
      <dgm:prSet/>
      <dgm:spPr/>
      <dgm:t>
        <a:bodyPr/>
        <a:lstStyle/>
        <a:p>
          <a:endParaRPr lang="en-US"/>
        </a:p>
      </dgm:t>
    </dgm:pt>
    <dgm:pt modelId="{F5B2D4DB-4224-42E8-8916-5381A827571B}" type="pres">
      <dgm:prSet presAssocID="{B53A31B0-2389-4A3B-A4A0-D79DEFECDBF3}" presName="diagram" presStyleCnt="0">
        <dgm:presLayoutVars>
          <dgm:dir/>
          <dgm:resizeHandles val="exact"/>
        </dgm:presLayoutVars>
      </dgm:prSet>
      <dgm:spPr/>
    </dgm:pt>
    <dgm:pt modelId="{0959C67A-68D6-4CAC-A7F6-404A35A3EEC8}" type="pres">
      <dgm:prSet presAssocID="{ECA89A58-69F8-47A7-A94D-67F32626C7A0}" presName="node" presStyleLbl="node1" presStyleIdx="0" presStyleCnt="8">
        <dgm:presLayoutVars>
          <dgm:bulletEnabled val="1"/>
        </dgm:presLayoutVars>
      </dgm:prSet>
      <dgm:spPr/>
    </dgm:pt>
    <dgm:pt modelId="{63F036D3-A977-47B4-A84E-74479A9FB00A}" type="pres">
      <dgm:prSet presAssocID="{EA893EBC-6888-41C4-9492-F76B528A0D56}" presName="sibTrans" presStyleCnt="0"/>
      <dgm:spPr/>
    </dgm:pt>
    <dgm:pt modelId="{96CBFDEC-26A8-43B0-B938-E6454FF62654}" type="pres">
      <dgm:prSet presAssocID="{B6638FCD-E1B3-4672-915D-3F98F73111D6}" presName="node" presStyleLbl="node1" presStyleIdx="1" presStyleCnt="8">
        <dgm:presLayoutVars>
          <dgm:bulletEnabled val="1"/>
        </dgm:presLayoutVars>
      </dgm:prSet>
      <dgm:spPr/>
    </dgm:pt>
    <dgm:pt modelId="{AC788828-803E-4B5C-853E-55B45AD377A7}" type="pres">
      <dgm:prSet presAssocID="{9A8194EE-DB1F-4BA2-9E61-8AAA1AC15C9C}" presName="sibTrans" presStyleCnt="0"/>
      <dgm:spPr/>
    </dgm:pt>
    <dgm:pt modelId="{A2CA58E2-5B0D-4276-8FF3-70C0D189602A}" type="pres">
      <dgm:prSet presAssocID="{05ADA0B9-BBD6-4AC8-8156-81A7341A18C5}" presName="node" presStyleLbl="node1" presStyleIdx="2" presStyleCnt="8">
        <dgm:presLayoutVars>
          <dgm:bulletEnabled val="1"/>
        </dgm:presLayoutVars>
      </dgm:prSet>
      <dgm:spPr/>
    </dgm:pt>
    <dgm:pt modelId="{A8E91237-C161-4F6F-9655-4EAF29AF01F1}" type="pres">
      <dgm:prSet presAssocID="{27EF9551-B093-47D5-A8F8-DCBAA140EADD}" presName="sibTrans" presStyleCnt="0"/>
      <dgm:spPr/>
    </dgm:pt>
    <dgm:pt modelId="{A1F54EEB-1B11-4354-93BF-19E562E301E8}" type="pres">
      <dgm:prSet presAssocID="{8E1304C3-1FA3-41F7-A507-69BFACAB269A}" presName="node" presStyleLbl="node1" presStyleIdx="3" presStyleCnt="8">
        <dgm:presLayoutVars>
          <dgm:bulletEnabled val="1"/>
        </dgm:presLayoutVars>
      </dgm:prSet>
      <dgm:spPr/>
    </dgm:pt>
    <dgm:pt modelId="{C26238C7-CA43-42CC-95D7-D58A0D77DCF7}" type="pres">
      <dgm:prSet presAssocID="{CC086E78-3BA4-4280-B38F-35A4D4E23364}" presName="sibTrans" presStyleCnt="0"/>
      <dgm:spPr/>
    </dgm:pt>
    <dgm:pt modelId="{564456EC-7562-463E-A1E6-57B27EFD7702}" type="pres">
      <dgm:prSet presAssocID="{EAD75C1F-89BE-4FE5-8AB3-118533A31E26}" presName="node" presStyleLbl="node1" presStyleIdx="4" presStyleCnt="8">
        <dgm:presLayoutVars>
          <dgm:bulletEnabled val="1"/>
        </dgm:presLayoutVars>
      </dgm:prSet>
      <dgm:spPr/>
    </dgm:pt>
    <dgm:pt modelId="{A5412972-1902-45F1-B466-A30A458B2708}" type="pres">
      <dgm:prSet presAssocID="{A69956F8-B852-464D-AF9D-C86027F3A893}" presName="sibTrans" presStyleCnt="0"/>
      <dgm:spPr/>
    </dgm:pt>
    <dgm:pt modelId="{36FCFE2F-7AED-4410-AAD0-EA01326763B6}" type="pres">
      <dgm:prSet presAssocID="{41C7ABC0-D954-441B-96D0-045A3ED20D37}" presName="node" presStyleLbl="node1" presStyleIdx="5" presStyleCnt="8">
        <dgm:presLayoutVars>
          <dgm:bulletEnabled val="1"/>
        </dgm:presLayoutVars>
      </dgm:prSet>
      <dgm:spPr/>
    </dgm:pt>
    <dgm:pt modelId="{AC08E91B-5AA3-4BBE-BBC1-E63CC6684716}" type="pres">
      <dgm:prSet presAssocID="{ED84CAED-89DA-454D-969E-750D80CE777E}" presName="sibTrans" presStyleCnt="0"/>
      <dgm:spPr/>
    </dgm:pt>
    <dgm:pt modelId="{99F8F70C-7873-4DA1-8E0A-7708956D1B5D}" type="pres">
      <dgm:prSet presAssocID="{5DF40C17-A432-4220-9254-EA96C2A7D2CB}" presName="node" presStyleLbl="node1" presStyleIdx="6" presStyleCnt="8">
        <dgm:presLayoutVars>
          <dgm:bulletEnabled val="1"/>
        </dgm:presLayoutVars>
      </dgm:prSet>
      <dgm:spPr/>
    </dgm:pt>
    <dgm:pt modelId="{6FD0BC56-34F6-4F6A-AB4A-3CA1817D35B6}" type="pres">
      <dgm:prSet presAssocID="{864C5D00-0449-41E5-A18C-2AF41AB1F8C1}" presName="sibTrans" presStyleCnt="0"/>
      <dgm:spPr/>
    </dgm:pt>
    <dgm:pt modelId="{A702176A-9AC3-4E1C-BA7D-935C709C0962}" type="pres">
      <dgm:prSet presAssocID="{B94301A0-007D-4EB0-84B0-CE3D80AB2194}" presName="node" presStyleLbl="node1" presStyleIdx="7" presStyleCnt="8">
        <dgm:presLayoutVars>
          <dgm:bulletEnabled val="1"/>
        </dgm:presLayoutVars>
      </dgm:prSet>
      <dgm:spPr/>
    </dgm:pt>
  </dgm:ptLst>
  <dgm:cxnLst>
    <dgm:cxn modelId="{ED19CA08-885A-4BA0-937C-1C7A745228F2}" srcId="{B53A31B0-2389-4A3B-A4A0-D79DEFECDBF3}" destId="{5DF40C17-A432-4220-9254-EA96C2A7D2CB}" srcOrd="6" destOrd="0" parTransId="{F6B9E4B9-114C-48BE-818E-31ED3068A8DB}" sibTransId="{864C5D00-0449-41E5-A18C-2AF41AB1F8C1}"/>
    <dgm:cxn modelId="{E6B7B51D-113E-4F39-A066-791230EF7C39}" type="presOf" srcId="{8E1304C3-1FA3-41F7-A507-69BFACAB269A}" destId="{A1F54EEB-1B11-4354-93BF-19E562E301E8}" srcOrd="0" destOrd="0" presId="urn:microsoft.com/office/officeart/2005/8/layout/default"/>
    <dgm:cxn modelId="{C6AED52F-A075-42CC-945C-5266E1C8E2A9}" srcId="{B53A31B0-2389-4A3B-A4A0-D79DEFECDBF3}" destId="{8E1304C3-1FA3-41F7-A507-69BFACAB269A}" srcOrd="3" destOrd="0" parTransId="{A1766292-D275-4396-9FDA-5B6CEB04C8A1}" sibTransId="{CC086E78-3BA4-4280-B38F-35A4D4E23364}"/>
    <dgm:cxn modelId="{D5F7B85B-2395-4E9A-8BBE-9DC58A3C32D3}" srcId="{B53A31B0-2389-4A3B-A4A0-D79DEFECDBF3}" destId="{05ADA0B9-BBD6-4AC8-8156-81A7341A18C5}" srcOrd="2" destOrd="0" parTransId="{AE654770-3ADE-43D2-820D-566D3A093A9A}" sibTransId="{27EF9551-B093-47D5-A8F8-DCBAA140EADD}"/>
    <dgm:cxn modelId="{6DAF0B62-A5F1-4A12-849D-EEC0DEA19339}" type="presOf" srcId="{41C7ABC0-D954-441B-96D0-045A3ED20D37}" destId="{36FCFE2F-7AED-4410-AAD0-EA01326763B6}" srcOrd="0" destOrd="0" presId="urn:microsoft.com/office/officeart/2005/8/layout/default"/>
    <dgm:cxn modelId="{EE152249-08C8-4D9F-8E6B-75DF88292B7D}" srcId="{B53A31B0-2389-4A3B-A4A0-D79DEFECDBF3}" destId="{B6638FCD-E1B3-4672-915D-3F98F73111D6}" srcOrd="1" destOrd="0" parTransId="{DCD36FC6-B9E4-45D3-8D29-4E2C48831978}" sibTransId="{9A8194EE-DB1F-4BA2-9E61-8AAA1AC15C9C}"/>
    <dgm:cxn modelId="{49C90D6A-F40C-4BDF-925F-C29239D66661}" type="presOf" srcId="{B53A31B0-2389-4A3B-A4A0-D79DEFECDBF3}" destId="{F5B2D4DB-4224-42E8-8916-5381A827571B}" srcOrd="0" destOrd="0" presId="urn:microsoft.com/office/officeart/2005/8/layout/default"/>
    <dgm:cxn modelId="{5E6A5B74-C1D8-4BF5-8080-335D4F9279E7}" type="presOf" srcId="{B6638FCD-E1B3-4672-915D-3F98F73111D6}" destId="{96CBFDEC-26A8-43B0-B938-E6454FF62654}" srcOrd="0" destOrd="0" presId="urn:microsoft.com/office/officeart/2005/8/layout/default"/>
    <dgm:cxn modelId="{59ADA658-C123-4E96-ABC3-BA76173A68C7}" srcId="{B53A31B0-2389-4A3B-A4A0-D79DEFECDBF3}" destId="{EAD75C1F-89BE-4FE5-8AB3-118533A31E26}" srcOrd="4" destOrd="0" parTransId="{F523F48F-A502-4DFF-A832-377F12E0507A}" sibTransId="{A69956F8-B852-464D-AF9D-C86027F3A893}"/>
    <dgm:cxn modelId="{9C25D57D-8903-4B6B-BDDA-2324AF3B022C}" srcId="{B53A31B0-2389-4A3B-A4A0-D79DEFECDBF3}" destId="{ECA89A58-69F8-47A7-A94D-67F32626C7A0}" srcOrd="0" destOrd="0" parTransId="{F5034AB2-93C0-40CF-894E-E519F6CA1E67}" sibTransId="{EA893EBC-6888-41C4-9492-F76B528A0D56}"/>
    <dgm:cxn modelId="{5E6AF487-A874-41B1-991B-FCEBDAFE634E}" type="presOf" srcId="{05ADA0B9-BBD6-4AC8-8156-81A7341A18C5}" destId="{A2CA58E2-5B0D-4276-8FF3-70C0D189602A}" srcOrd="0" destOrd="0" presId="urn:microsoft.com/office/officeart/2005/8/layout/default"/>
    <dgm:cxn modelId="{1E727095-CB27-45ED-B79C-E400E72E2B06}" srcId="{B53A31B0-2389-4A3B-A4A0-D79DEFECDBF3}" destId="{B94301A0-007D-4EB0-84B0-CE3D80AB2194}" srcOrd="7" destOrd="0" parTransId="{B9268EF2-C3DF-4D92-B1E3-ECAF66678D9E}" sibTransId="{85D55F95-4C3C-4B72-8A1F-63EA1C39AAE5}"/>
    <dgm:cxn modelId="{421549A4-F785-48C1-9F53-53CA35486238}" srcId="{B53A31B0-2389-4A3B-A4A0-D79DEFECDBF3}" destId="{41C7ABC0-D954-441B-96D0-045A3ED20D37}" srcOrd="5" destOrd="0" parTransId="{17BDB12F-9B92-48B2-B266-9F4359EF15EF}" sibTransId="{ED84CAED-89DA-454D-969E-750D80CE777E}"/>
    <dgm:cxn modelId="{527C41BA-34B7-4842-828B-6E6353D96399}" type="presOf" srcId="{B94301A0-007D-4EB0-84B0-CE3D80AB2194}" destId="{A702176A-9AC3-4E1C-BA7D-935C709C0962}" srcOrd="0" destOrd="0" presId="urn:microsoft.com/office/officeart/2005/8/layout/default"/>
    <dgm:cxn modelId="{484BC2CF-5B31-452A-B23B-33584F2537D5}" type="presOf" srcId="{5DF40C17-A432-4220-9254-EA96C2A7D2CB}" destId="{99F8F70C-7873-4DA1-8E0A-7708956D1B5D}" srcOrd="0" destOrd="0" presId="urn:microsoft.com/office/officeart/2005/8/layout/default"/>
    <dgm:cxn modelId="{8C0764E3-5F23-4605-84A7-6AB6098486AD}" type="presOf" srcId="{ECA89A58-69F8-47A7-A94D-67F32626C7A0}" destId="{0959C67A-68D6-4CAC-A7F6-404A35A3EEC8}" srcOrd="0" destOrd="0" presId="urn:microsoft.com/office/officeart/2005/8/layout/default"/>
    <dgm:cxn modelId="{E40174F9-6520-4ED4-AED3-4A22D6423ABA}" type="presOf" srcId="{EAD75C1F-89BE-4FE5-8AB3-118533A31E26}" destId="{564456EC-7562-463E-A1E6-57B27EFD7702}" srcOrd="0" destOrd="0" presId="urn:microsoft.com/office/officeart/2005/8/layout/default"/>
    <dgm:cxn modelId="{B8C91453-B27D-4C82-BC94-F805777FFEB3}" type="presParOf" srcId="{F5B2D4DB-4224-42E8-8916-5381A827571B}" destId="{0959C67A-68D6-4CAC-A7F6-404A35A3EEC8}" srcOrd="0" destOrd="0" presId="urn:microsoft.com/office/officeart/2005/8/layout/default"/>
    <dgm:cxn modelId="{74AF54DA-7C8C-493B-BBD5-649EA04A1B73}" type="presParOf" srcId="{F5B2D4DB-4224-42E8-8916-5381A827571B}" destId="{63F036D3-A977-47B4-A84E-74479A9FB00A}" srcOrd="1" destOrd="0" presId="urn:microsoft.com/office/officeart/2005/8/layout/default"/>
    <dgm:cxn modelId="{375F81BC-4D30-4423-B0AB-37F43D844837}" type="presParOf" srcId="{F5B2D4DB-4224-42E8-8916-5381A827571B}" destId="{96CBFDEC-26A8-43B0-B938-E6454FF62654}" srcOrd="2" destOrd="0" presId="urn:microsoft.com/office/officeart/2005/8/layout/default"/>
    <dgm:cxn modelId="{7EB6E14D-F3A0-4C5B-AA2E-90DA4F5C8E36}" type="presParOf" srcId="{F5B2D4DB-4224-42E8-8916-5381A827571B}" destId="{AC788828-803E-4B5C-853E-55B45AD377A7}" srcOrd="3" destOrd="0" presId="urn:microsoft.com/office/officeart/2005/8/layout/default"/>
    <dgm:cxn modelId="{0C2B474F-71FC-4048-B960-1C4A2CBFCB80}" type="presParOf" srcId="{F5B2D4DB-4224-42E8-8916-5381A827571B}" destId="{A2CA58E2-5B0D-4276-8FF3-70C0D189602A}" srcOrd="4" destOrd="0" presId="urn:microsoft.com/office/officeart/2005/8/layout/default"/>
    <dgm:cxn modelId="{5D0FFA46-FFCF-45C9-88E2-D95673CD7613}" type="presParOf" srcId="{F5B2D4DB-4224-42E8-8916-5381A827571B}" destId="{A8E91237-C161-4F6F-9655-4EAF29AF01F1}" srcOrd="5" destOrd="0" presId="urn:microsoft.com/office/officeart/2005/8/layout/default"/>
    <dgm:cxn modelId="{B33D424D-3422-493B-8845-D665223D7AB9}" type="presParOf" srcId="{F5B2D4DB-4224-42E8-8916-5381A827571B}" destId="{A1F54EEB-1B11-4354-93BF-19E562E301E8}" srcOrd="6" destOrd="0" presId="urn:microsoft.com/office/officeart/2005/8/layout/default"/>
    <dgm:cxn modelId="{F95A9A4C-0F41-412C-B850-A3A1A3276673}" type="presParOf" srcId="{F5B2D4DB-4224-42E8-8916-5381A827571B}" destId="{C26238C7-CA43-42CC-95D7-D58A0D77DCF7}" srcOrd="7" destOrd="0" presId="urn:microsoft.com/office/officeart/2005/8/layout/default"/>
    <dgm:cxn modelId="{2D275DCF-F21C-4048-B1C5-097E3BF95CF3}" type="presParOf" srcId="{F5B2D4DB-4224-42E8-8916-5381A827571B}" destId="{564456EC-7562-463E-A1E6-57B27EFD7702}" srcOrd="8" destOrd="0" presId="urn:microsoft.com/office/officeart/2005/8/layout/default"/>
    <dgm:cxn modelId="{502C26B2-7203-4BA5-B294-70C171C4D993}" type="presParOf" srcId="{F5B2D4DB-4224-42E8-8916-5381A827571B}" destId="{A5412972-1902-45F1-B466-A30A458B2708}" srcOrd="9" destOrd="0" presId="urn:microsoft.com/office/officeart/2005/8/layout/default"/>
    <dgm:cxn modelId="{F2D28F04-4A5A-47DD-A533-93BC619AC7E9}" type="presParOf" srcId="{F5B2D4DB-4224-42E8-8916-5381A827571B}" destId="{36FCFE2F-7AED-4410-AAD0-EA01326763B6}" srcOrd="10" destOrd="0" presId="urn:microsoft.com/office/officeart/2005/8/layout/default"/>
    <dgm:cxn modelId="{1A93A0C6-F2DF-46E3-A7A5-E08DFD339F01}" type="presParOf" srcId="{F5B2D4DB-4224-42E8-8916-5381A827571B}" destId="{AC08E91B-5AA3-4BBE-BBC1-E63CC6684716}" srcOrd="11" destOrd="0" presId="urn:microsoft.com/office/officeart/2005/8/layout/default"/>
    <dgm:cxn modelId="{8EA9EBFE-03F2-4341-B26B-2EDB7B05817E}" type="presParOf" srcId="{F5B2D4DB-4224-42E8-8916-5381A827571B}" destId="{99F8F70C-7873-4DA1-8E0A-7708956D1B5D}" srcOrd="12" destOrd="0" presId="urn:microsoft.com/office/officeart/2005/8/layout/default"/>
    <dgm:cxn modelId="{7E45F0F4-26D6-4077-ABB1-537658856C3F}" type="presParOf" srcId="{F5B2D4DB-4224-42E8-8916-5381A827571B}" destId="{6FD0BC56-34F6-4F6A-AB4A-3CA1817D35B6}" srcOrd="13" destOrd="0" presId="urn:microsoft.com/office/officeart/2005/8/layout/default"/>
    <dgm:cxn modelId="{05DED779-8F1B-4872-BAD6-91D7665A7C28}" type="presParOf" srcId="{F5B2D4DB-4224-42E8-8916-5381A827571B}" destId="{A702176A-9AC3-4E1C-BA7D-935C709C0962}"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8FD9B867-6425-4AEF-B95A-F77175E26BD1}" type="doc">
      <dgm:prSet loTypeId="urn:microsoft.com/office/officeart/2005/8/layout/default" loCatId="list" qsTypeId="urn:microsoft.com/office/officeart/2005/8/quickstyle/simple2" qsCatId="simple" csTypeId="urn:microsoft.com/office/officeart/2005/8/colors/accent2_2" csCatId="accent2"/>
      <dgm:spPr/>
      <dgm:t>
        <a:bodyPr/>
        <a:lstStyle/>
        <a:p>
          <a:endParaRPr lang="en-US"/>
        </a:p>
      </dgm:t>
    </dgm:pt>
    <dgm:pt modelId="{ADC57952-260C-435C-937B-8D1CA6C8184E}">
      <dgm:prSet/>
      <dgm:spPr/>
      <dgm:t>
        <a:bodyPr/>
        <a:lstStyle/>
        <a:p>
          <a:r>
            <a:rPr lang="cs-CZ"/>
            <a:t>Příčiny dlouhodobých pobytů dětí v kojeneckých ústavech a dětských domovech</a:t>
          </a:r>
          <a:endParaRPr lang="en-US"/>
        </a:p>
      </dgm:t>
    </dgm:pt>
    <dgm:pt modelId="{78ED6E8B-18BB-4999-A400-0F021F27093A}" type="parTrans" cxnId="{9271F0A8-DAD0-49FF-BA4A-0AE67DE5D5C9}">
      <dgm:prSet/>
      <dgm:spPr/>
      <dgm:t>
        <a:bodyPr/>
        <a:lstStyle/>
        <a:p>
          <a:endParaRPr lang="en-US"/>
        </a:p>
      </dgm:t>
    </dgm:pt>
    <dgm:pt modelId="{61AA7E5B-8F63-45E5-9944-2A4CF85B2CD3}" type="sibTrans" cxnId="{9271F0A8-DAD0-49FF-BA4A-0AE67DE5D5C9}">
      <dgm:prSet/>
      <dgm:spPr/>
      <dgm:t>
        <a:bodyPr/>
        <a:lstStyle/>
        <a:p>
          <a:endParaRPr lang="en-US"/>
        </a:p>
      </dgm:t>
    </dgm:pt>
    <dgm:pt modelId="{5D00A471-6AC6-4B41-AC51-1149B7617E58}">
      <dgm:prSet/>
      <dgm:spPr/>
      <dgm:t>
        <a:bodyPr/>
        <a:lstStyle/>
        <a:p>
          <a:r>
            <a:rPr lang="cs-CZ"/>
            <a:t>Přínos činnosti dobrovolníka na aktivizaci seniorů </a:t>
          </a:r>
          <a:endParaRPr lang="en-US"/>
        </a:p>
      </dgm:t>
    </dgm:pt>
    <dgm:pt modelId="{7BBAD35A-4377-45BB-87D2-83A1E5EB02DD}" type="parTrans" cxnId="{1C2C2E61-3747-41C2-8DB2-39D90FF6F0ED}">
      <dgm:prSet/>
      <dgm:spPr/>
      <dgm:t>
        <a:bodyPr/>
        <a:lstStyle/>
        <a:p>
          <a:endParaRPr lang="en-US"/>
        </a:p>
      </dgm:t>
    </dgm:pt>
    <dgm:pt modelId="{EFBF724D-251A-4E1E-9FE6-398C996B9E85}" type="sibTrans" cxnId="{1C2C2E61-3747-41C2-8DB2-39D90FF6F0ED}">
      <dgm:prSet/>
      <dgm:spPr/>
      <dgm:t>
        <a:bodyPr/>
        <a:lstStyle/>
        <a:p>
          <a:endParaRPr lang="en-US"/>
        </a:p>
      </dgm:t>
    </dgm:pt>
    <dgm:pt modelId="{F9A4DEC6-2462-4A5B-B11A-EBE57DD9F679}">
      <dgm:prSet/>
      <dgm:spPr/>
      <dgm:t>
        <a:bodyPr/>
        <a:lstStyle/>
        <a:p>
          <a:r>
            <a:rPr lang="cs-CZ"/>
            <a:t>Sociální asistence a poradenství jako terénní forma pomoci sociálně potřebným rodinám</a:t>
          </a:r>
          <a:endParaRPr lang="en-US"/>
        </a:p>
      </dgm:t>
    </dgm:pt>
    <dgm:pt modelId="{6BD8E1AF-9D50-4EA1-8944-EC01F43E5B25}" type="parTrans" cxnId="{FA286BE7-179B-45FE-82CB-16A9597F2898}">
      <dgm:prSet/>
      <dgm:spPr/>
      <dgm:t>
        <a:bodyPr/>
        <a:lstStyle/>
        <a:p>
          <a:endParaRPr lang="en-US"/>
        </a:p>
      </dgm:t>
    </dgm:pt>
    <dgm:pt modelId="{1E09BCD1-169D-46EC-BC17-DFC550F37DED}" type="sibTrans" cxnId="{FA286BE7-179B-45FE-82CB-16A9597F2898}">
      <dgm:prSet/>
      <dgm:spPr/>
      <dgm:t>
        <a:bodyPr/>
        <a:lstStyle/>
        <a:p>
          <a:endParaRPr lang="en-US"/>
        </a:p>
      </dgm:t>
    </dgm:pt>
    <dgm:pt modelId="{765AF570-0B2D-4EC7-8280-2D27E2A34AAD}">
      <dgm:prSet/>
      <dgm:spPr/>
      <dgm:t>
        <a:bodyPr/>
        <a:lstStyle/>
        <a:p>
          <a:r>
            <a:rPr lang="cs-CZ"/>
            <a:t>Azylový dům s utajenou adresou jako jedna z forem sociální pomoci obětem domácího násilí</a:t>
          </a:r>
          <a:endParaRPr lang="en-US"/>
        </a:p>
      </dgm:t>
    </dgm:pt>
    <dgm:pt modelId="{6CD887E1-03BC-43DA-9A80-48E5E5D15697}" type="parTrans" cxnId="{1F4170AA-8E16-40E8-9C0E-21D2B1E6D34E}">
      <dgm:prSet/>
      <dgm:spPr/>
      <dgm:t>
        <a:bodyPr/>
        <a:lstStyle/>
        <a:p>
          <a:endParaRPr lang="en-US"/>
        </a:p>
      </dgm:t>
    </dgm:pt>
    <dgm:pt modelId="{DA5DDD85-2754-42DC-84E8-6420A7C25B1F}" type="sibTrans" cxnId="{1F4170AA-8E16-40E8-9C0E-21D2B1E6D34E}">
      <dgm:prSet/>
      <dgm:spPr/>
      <dgm:t>
        <a:bodyPr/>
        <a:lstStyle/>
        <a:p>
          <a:endParaRPr lang="en-US"/>
        </a:p>
      </dgm:t>
    </dgm:pt>
    <dgm:pt modelId="{3D505FD7-732F-40FD-A3E0-ACBE0E131404}">
      <dgm:prSet/>
      <dgm:spPr/>
      <dgm:t>
        <a:bodyPr/>
        <a:lstStyle/>
        <a:p>
          <a:r>
            <a:rPr lang="cs-CZ"/>
            <a:t>Past genderových stereotypů aneb postoj českých žen k tradičním hodnotám manželství a rodiny, </a:t>
          </a:r>
          <a:endParaRPr lang="en-US"/>
        </a:p>
      </dgm:t>
    </dgm:pt>
    <dgm:pt modelId="{5F329917-D7F9-49CB-9403-4A6128300910}" type="parTrans" cxnId="{58786A0F-9D65-4EF2-964E-BE8ECBED1A02}">
      <dgm:prSet/>
      <dgm:spPr/>
      <dgm:t>
        <a:bodyPr/>
        <a:lstStyle/>
        <a:p>
          <a:endParaRPr lang="en-US"/>
        </a:p>
      </dgm:t>
    </dgm:pt>
    <dgm:pt modelId="{23773519-64E3-40EF-B8F7-68472A2018D3}" type="sibTrans" cxnId="{58786A0F-9D65-4EF2-964E-BE8ECBED1A02}">
      <dgm:prSet/>
      <dgm:spPr/>
      <dgm:t>
        <a:bodyPr/>
        <a:lstStyle/>
        <a:p>
          <a:endParaRPr lang="en-US"/>
        </a:p>
      </dgm:t>
    </dgm:pt>
    <dgm:pt modelId="{0A338E90-0AC5-453D-B8E3-16F7A6E2B425}">
      <dgm:prSet/>
      <dgm:spPr/>
      <dgm:t>
        <a:bodyPr/>
        <a:lstStyle/>
        <a:p>
          <a:r>
            <a:rPr lang="cs-CZ"/>
            <a:t>Telefonické krizové intervence a její význam v kontextu sociální pomoci,</a:t>
          </a:r>
          <a:endParaRPr lang="en-US"/>
        </a:p>
      </dgm:t>
    </dgm:pt>
    <dgm:pt modelId="{A84A9A51-BB13-442B-A6E8-88FE323C5677}" type="parTrans" cxnId="{3523BA38-B302-41C2-80A7-A27305D687A7}">
      <dgm:prSet/>
      <dgm:spPr/>
      <dgm:t>
        <a:bodyPr/>
        <a:lstStyle/>
        <a:p>
          <a:endParaRPr lang="en-US"/>
        </a:p>
      </dgm:t>
    </dgm:pt>
    <dgm:pt modelId="{06819CD7-266E-4EEF-93B1-D429277A9D9C}" type="sibTrans" cxnId="{3523BA38-B302-41C2-80A7-A27305D687A7}">
      <dgm:prSet/>
      <dgm:spPr/>
      <dgm:t>
        <a:bodyPr/>
        <a:lstStyle/>
        <a:p>
          <a:endParaRPr lang="en-US"/>
        </a:p>
      </dgm:t>
    </dgm:pt>
    <dgm:pt modelId="{3A4FE863-191C-4F5E-9035-45BD7A868548}">
      <dgm:prSet/>
      <dgm:spPr/>
      <dgm:t>
        <a:bodyPr/>
        <a:lstStyle/>
        <a:p>
          <a:r>
            <a:rPr lang="cs-CZ"/>
            <a:t>Příčiny a prevence týrání a zneužívání dětí v ČR</a:t>
          </a:r>
          <a:endParaRPr lang="en-US"/>
        </a:p>
      </dgm:t>
    </dgm:pt>
    <dgm:pt modelId="{D67A3769-DF18-4940-804A-9200FA4DFE48}" type="parTrans" cxnId="{CD326CEB-41A7-4D50-9858-33FC8E9334BF}">
      <dgm:prSet/>
      <dgm:spPr/>
      <dgm:t>
        <a:bodyPr/>
        <a:lstStyle/>
        <a:p>
          <a:endParaRPr lang="en-US"/>
        </a:p>
      </dgm:t>
    </dgm:pt>
    <dgm:pt modelId="{043729ED-3E77-4266-A040-CB9D9CCBF09F}" type="sibTrans" cxnId="{CD326CEB-41A7-4D50-9858-33FC8E9334BF}">
      <dgm:prSet/>
      <dgm:spPr/>
      <dgm:t>
        <a:bodyPr/>
        <a:lstStyle/>
        <a:p>
          <a:endParaRPr lang="en-US"/>
        </a:p>
      </dgm:t>
    </dgm:pt>
    <dgm:pt modelId="{A76C1CFC-971D-427F-905A-CF2342D12D1D}">
      <dgm:prSet/>
      <dgm:spPr/>
      <dgm:t>
        <a:bodyPr/>
        <a:lstStyle/>
        <a:p>
          <a:r>
            <a:rPr lang="cs-CZ"/>
            <a:t>Dobrovolnictví z pohledu pracovníků komunitního centra</a:t>
          </a:r>
          <a:endParaRPr lang="en-US"/>
        </a:p>
      </dgm:t>
    </dgm:pt>
    <dgm:pt modelId="{53212A02-A351-4E84-954E-81A3930A331B}" type="parTrans" cxnId="{95405E6E-2700-4F3C-9A91-7D3C6BE83FD8}">
      <dgm:prSet/>
      <dgm:spPr/>
      <dgm:t>
        <a:bodyPr/>
        <a:lstStyle/>
        <a:p>
          <a:endParaRPr lang="en-US"/>
        </a:p>
      </dgm:t>
    </dgm:pt>
    <dgm:pt modelId="{6A15996B-CEC8-4518-BADB-56C1D5033294}" type="sibTrans" cxnId="{95405E6E-2700-4F3C-9A91-7D3C6BE83FD8}">
      <dgm:prSet/>
      <dgm:spPr/>
      <dgm:t>
        <a:bodyPr/>
        <a:lstStyle/>
        <a:p>
          <a:endParaRPr lang="en-US"/>
        </a:p>
      </dgm:t>
    </dgm:pt>
    <dgm:pt modelId="{9C64AAEC-A68D-4EA4-9719-38217BD21CCD}">
      <dgm:prSet/>
      <dgm:spPr/>
      <dgm:t>
        <a:bodyPr/>
        <a:lstStyle/>
        <a:p>
          <a:r>
            <a:rPr lang="cs-CZ"/>
            <a:t>Příčiny syndromu vyhoření z pohledu pracovníků agentur podporovaného zaměstnávání</a:t>
          </a:r>
          <a:endParaRPr lang="en-US"/>
        </a:p>
      </dgm:t>
    </dgm:pt>
    <dgm:pt modelId="{C960117B-636E-4A6E-A723-1256BABE74EC}" type="parTrans" cxnId="{E54A142B-AC32-45DE-91AF-754FFDEB2016}">
      <dgm:prSet/>
      <dgm:spPr/>
      <dgm:t>
        <a:bodyPr/>
        <a:lstStyle/>
        <a:p>
          <a:endParaRPr lang="en-US"/>
        </a:p>
      </dgm:t>
    </dgm:pt>
    <dgm:pt modelId="{6EFE0916-2B03-402E-9923-98789CF647B8}" type="sibTrans" cxnId="{E54A142B-AC32-45DE-91AF-754FFDEB2016}">
      <dgm:prSet/>
      <dgm:spPr/>
      <dgm:t>
        <a:bodyPr/>
        <a:lstStyle/>
        <a:p>
          <a:endParaRPr lang="en-US"/>
        </a:p>
      </dgm:t>
    </dgm:pt>
    <dgm:pt modelId="{0D743A60-148E-4335-8669-4867AA223E97}">
      <dgm:prSet/>
      <dgm:spPr/>
      <dgm:t>
        <a:bodyPr/>
        <a:lstStyle/>
        <a:p>
          <a:r>
            <a:rPr lang="cs-CZ"/>
            <a:t>Srovnání přístupu policistů a sociálních pracovníků k cizincům v zařízení pro zajištění cizinců Poštovná</a:t>
          </a:r>
          <a:endParaRPr lang="en-US"/>
        </a:p>
      </dgm:t>
    </dgm:pt>
    <dgm:pt modelId="{36B2ECA0-6205-4DAC-9D63-8E494C5AC47A}" type="parTrans" cxnId="{980CBDE2-1D9D-41B4-8548-8C4BACB02765}">
      <dgm:prSet/>
      <dgm:spPr/>
      <dgm:t>
        <a:bodyPr/>
        <a:lstStyle/>
        <a:p>
          <a:endParaRPr lang="en-US"/>
        </a:p>
      </dgm:t>
    </dgm:pt>
    <dgm:pt modelId="{2E7D081D-ED19-46C3-9368-940240894C9E}" type="sibTrans" cxnId="{980CBDE2-1D9D-41B4-8548-8C4BACB02765}">
      <dgm:prSet/>
      <dgm:spPr/>
      <dgm:t>
        <a:bodyPr/>
        <a:lstStyle/>
        <a:p>
          <a:endParaRPr lang="en-US"/>
        </a:p>
      </dgm:t>
    </dgm:pt>
    <dgm:pt modelId="{D2D036FB-F74A-497C-A82C-343C6AFE4C1B}">
      <dgm:prSet/>
      <dgm:spPr/>
      <dgm:t>
        <a:bodyPr/>
        <a:lstStyle/>
        <a:p>
          <a:r>
            <a:rPr lang="cs-CZ"/>
            <a:t>Možné příčiny složitých životních situací mládeže a jejich řešení prostřednictvím metod sociální práce kurátorů pro mládež</a:t>
          </a:r>
          <a:endParaRPr lang="en-US"/>
        </a:p>
      </dgm:t>
    </dgm:pt>
    <dgm:pt modelId="{6B7BA5EB-BEF2-4F56-BD17-647D65F9DD2E}" type="parTrans" cxnId="{E2E71D4C-CA03-49BE-818C-00C154FA1283}">
      <dgm:prSet/>
      <dgm:spPr/>
      <dgm:t>
        <a:bodyPr/>
        <a:lstStyle/>
        <a:p>
          <a:endParaRPr lang="en-US"/>
        </a:p>
      </dgm:t>
    </dgm:pt>
    <dgm:pt modelId="{B3F0E5CB-093C-4CED-9BA1-1D3B693CD71B}" type="sibTrans" cxnId="{E2E71D4C-CA03-49BE-818C-00C154FA1283}">
      <dgm:prSet/>
      <dgm:spPr/>
      <dgm:t>
        <a:bodyPr/>
        <a:lstStyle/>
        <a:p>
          <a:endParaRPr lang="en-US"/>
        </a:p>
      </dgm:t>
    </dgm:pt>
    <dgm:pt modelId="{DE9E1712-F625-4CEB-A5E6-8919B1670BC3}" type="pres">
      <dgm:prSet presAssocID="{8FD9B867-6425-4AEF-B95A-F77175E26BD1}" presName="diagram" presStyleCnt="0">
        <dgm:presLayoutVars>
          <dgm:dir/>
          <dgm:resizeHandles val="exact"/>
        </dgm:presLayoutVars>
      </dgm:prSet>
      <dgm:spPr/>
    </dgm:pt>
    <dgm:pt modelId="{B51C146F-8ECE-4854-B591-46344F2776E9}" type="pres">
      <dgm:prSet presAssocID="{ADC57952-260C-435C-937B-8D1CA6C8184E}" presName="node" presStyleLbl="node1" presStyleIdx="0" presStyleCnt="11">
        <dgm:presLayoutVars>
          <dgm:bulletEnabled val="1"/>
        </dgm:presLayoutVars>
      </dgm:prSet>
      <dgm:spPr/>
    </dgm:pt>
    <dgm:pt modelId="{ABF64938-28C8-4092-AEA9-FB012557B824}" type="pres">
      <dgm:prSet presAssocID="{61AA7E5B-8F63-45E5-9944-2A4CF85B2CD3}" presName="sibTrans" presStyleCnt="0"/>
      <dgm:spPr/>
    </dgm:pt>
    <dgm:pt modelId="{08F0E7AF-F671-434C-B20C-9C818E129149}" type="pres">
      <dgm:prSet presAssocID="{5D00A471-6AC6-4B41-AC51-1149B7617E58}" presName="node" presStyleLbl="node1" presStyleIdx="1" presStyleCnt="11">
        <dgm:presLayoutVars>
          <dgm:bulletEnabled val="1"/>
        </dgm:presLayoutVars>
      </dgm:prSet>
      <dgm:spPr/>
    </dgm:pt>
    <dgm:pt modelId="{DAA91D9F-4EF4-432A-A1F7-94EB36CB214A}" type="pres">
      <dgm:prSet presAssocID="{EFBF724D-251A-4E1E-9FE6-398C996B9E85}" presName="sibTrans" presStyleCnt="0"/>
      <dgm:spPr/>
    </dgm:pt>
    <dgm:pt modelId="{D0CA92F7-395D-4725-8E01-5BC4CF859CA8}" type="pres">
      <dgm:prSet presAssocID="{F9A4DEC6-2462-4A5B-B11A-EBE57DD9F679}" presName="node" presStyleLbl="node1" presStyleIdx="2" presStyleCnt="11">
        <dgm:presLayoutVars>
          <dgm:bulletEnabled val="1"/>
        </dgm:presLayoutVars>
      </dgm:prSet>
      <dgm:spPr/>
    </dgm:pt>
    <dgm:pt modelId="{7823BA88-5363-4FC9-8F15-09AF2CB44ECE}" type="pres">
      <dgm:prSet presAssocID="{1E09BCD1-169D-46EC-BC17-DFC550F37DED}" presName="sibTrans" presStyleCnt="0"/>
      <dgm:spPr/>
    </dgm:pt>
    <dgm:pt modelId="{E2996798-8C33-456C-8EB7-1C517E4F272D}" type="pres">
      <dgm:prSet presAssocID="{765AF570-0B2D-4EC7-8280-2D27E2A34AAD}" presName="node" presStyleLbl="node1" presStyleIdx="3" presStyleCnt="11">
        <dgm:presLayoutVars>
          <dgm:bulletEnabled val="1"/>
        </dgm:presLayoutVars>
      </dgm:prSet>
      <dgm:spPr/>
    </dgm:pt>
    <dgm:pt modelId="{4DFD0412-025F-4585-827C-B45B6ACA389E}" type="pres">
      <dgm:prSet presAssocID="{DA5DDD85-2754-42DC-84E8-6420A7C25B1F}" presName="sibTrans" presStyleCnt="0"/>
      <dgm:spPr/>
    </dgm:pt>
    <dgm:pt modelId="{EE5C5286-ABC6-4051-9A51-CDC83A1E6779}" type="pres">
      <dgm:prSet presAssocID="{3D505FD7-732F-40FD-A3E0-ACBE0E131404}" presName="node" presStyleLbl="node1" presStyleIdx="4" presStyleCnt="11">
        <dgm:presLayoutVars>
          <dgm:bulletEnabled val="1"/>
        </dgm:presLayoutVars>
      </dgm:prSet>
      <dgm:spPr/>
    </dgm:pt>
    <dgm:pt modelId="{68804726-1D83-48FD-A8A5-D570E29AB655}" type="pres">
      <dgm:prSet presAssocID="{23773519-64E3-40EF-B8F7-68472A2018D3}" presName="sibTrans" presStyleCnt="0"/>
      <dgm:spPr/>
    </dgm:pt>
    <dgm:pt modelId="{660F734E-ECBF-4F60-B600-0D57A6863E8D}" type="pres">
      <dgm:prSet presAssocID="{0A338E90-0AC5-453D-B8E3-16F7A6E2B425}" presName="node" presStyleLbl="node1" presStyleIdx="5" presStyleCnt="11">
        <dgm:presLayoutVars>
          <dgm:bulletEnabled val="1"/>
        </dgm:presLayoutVars>
      </dgm:prSet>
      <dgm:spPr/>
    </dgm:pt>
    <dgm:pt modelId="{F8A1AC35-82E9-474B-9C7F-BC84373037AA}" type="pres">
      <dgm:prSet presAssocID="{06819CD7-266E-4EEF-93B1-D429277A9D9C}" presName="sibTrans" presStyleCnt="0"/>
      <dgm:spPr/>
    </dgm:pt>
    <dgm:pt modelId="{4D5B9C0A-D28A-41ED-BBB9-3DED19D05C57}" type="pres">
      <dgm:prSet presAssocID="{3A4FE863-191C-4F5E-9035-45BD7A868548}" presName="node" presStyleLbl="node1" presStyleIdx="6" presStyleCnt="11">
        <dgm:presLayoutVars>
          <dgm:bulletEnabled val="1"/>
        </dgm:presLayoutVars>
      </dgm:prSet>
      <dgm:spPr/>
    </dgm:pt>
    <dgm:pt modelId="{D9711F88-3FB9-4CC7-A616-2C70340CC88A}" type="pres">
      <dgm:prSet presAssocID="{043729ED-3E77-4266-A040-CB9D9CCBF09F}" presName="sibTrans" presStyleCnt="0"/>
      <dgm:spPr/>
    </dgm:pt>
    <dgm:pt modelId="{35683413-2C65-4FDB-A88E-C521CA5DC688}" type="pres">
      <dgm:prSet presAssocID="{A76C1CFC-971D-427F-905A-CF2342D12D1D}" presName="node" presStyleLbl="node1" presStyleIdx="7" presStyleCnt="11">
        <dgm:presLayoutVars>
          <dgm:bulletEnabled val="1"/>
        </dgm:presLayoutVars>
      </dgm:prSet>
      <dgm:spPr/>
    </dgm:pt>
    <dgm:pt modelId="{1540832B-B4CB-4C30-9F8B-29478F23FCC1}" type="pres">
      <dgm:prSet presAssocID="{6A15996B-CEC8-4518-BADB-56C1D5033294}" presName="sibTrans" presStyleCnt="0"/>
      <dgm:spPr/>
    </dgm:pt>
    <dgm:pt modelId="{CDFFD53C-0973-4A15-8E17-C6EA37901560}" type="pres">
      <dgm:prSet presAssocID="{9C64AAEC-A68D-4EA4-9719-38217BD21CCD}" presName="node" presStyleLbl="node1" presStyleIdx="8" presStyleCnt="11">
        <dgm:presLayoutVars>
          <dgm:bulletEnabled val="1"/>
        </dgm:presLayoutVars>
      </dgm:prSet>
      <dgm:spPr/>
    </dgm:pt>
    <dgm:pt modelId="{9FA93CD7-B427-49F4-B359-187E0FA002D4}" type="pres">
      <dgm:prSet presAssocID="{6EFE0916-2B03-402E-9923-98789CF647B8}" presName="sibTrans" presStyleCnt="0"/>
      <dgm:spPr/>
    </dgm:pt>
    <dgm:pt modelId="{9CE8A968-70CF-4C20-8E85-C1BD5F01E2EF}" type="pres">
      <dgm:prSet presAssocID="{0D743A60-148E-4335-8669-4867AA223E97}" presName="node" presStyleLbl="node1" presStyleIdx="9" presStyleCnt="11">
        <dgm:presLayoutVars>
          <dgm:bulletEnabled val="1"/>
        </dgm:presLayoutVars>
      </dgm:prSet>
      <dgm:spPr/>
    </dgm:pt>
    <dgm:pt modelId="{FC4C2F82-EB31-43B3-B096-173897D22844}" type="pres">
      <dgm:prSet presAssocID="{2E7D081D-ED19-46C3-9368-940240894C9E}" presName="sibTrans" presStyleCnt="0"/>
      <dgm:spPr/>
    </dgm:pt>
    <dgm:pt modelId="{43AB4C22-5412-4E4F-9055-C4C81D6022CD}" type="pres">
      <dgm:prSet presAssocID="{D2D036FB-F74A-497C-A82C-343C6AFE4C1B}" presName="node" presStyleLbl="node1" presStyleIdx="10" presStyleCnt="11">
        <dgm:presLayoutVars>
          <dgm:bulletEnabled val="1"/>
        </dgm:presLayoutVars>
      </dgm:prSet>
      <dgm:spPr/>
    </dgm:pt>
  </dgm:ptLst>
  <dgm:cxnLst>
    <dgm:cxn modelId="{CC67350F-3D2F-40A3-BC6F-4B447406D89F}" type="presOf" srcId="{0A338E90-0AC5-453D-B8E3-16F7A6E2B425}" destId="{660F734E-ECBF-4F60-B600-0D57A6863E8D}" srcOrd="0" destOrd="0" presId="urn:microsoft.com/office/officeart/2005/8/layout/default"/>
    <dgm:cxn modelId="{58786A0F-9D65-4EF2-964E-BE8ECBED1A02}" srcId="{8FD9B867-6425-4AEF-B95A-F77175E26BD1}" destId="{3D505FD7-732F-40FD-A3E0-ACBE0E131404}" srcOrd="4" destOrd="0" parTransId="{5F329917-D7F9-49CB-9403-4A6128300910}" sibTransId="{23773519-64E3-40EF-B8F7-68472A2018D3}"/>
    <dgm:cxn modelId="{941DFC19-BD5E-46EB-B0DF-0DFE077E811E}" type="presOf" srcId="{3D505FD7-732F-40FD-A3E0-ACBE0E131404}" destId="{EE5C5286-ABC6-4051-9A51-CDC83A1E6779}" srcOrd="0" destOrd="0" presId="urn:microsoft.com/office/officeart/2005/8/layout/default"/>
    <dgm:cxn modelId="{E35A7E1B-9BAE-4D7D-A71E-D16462A9F8A7}" type="presOf" srcId="{D2D036FB-F74A-497C-A82C-343C6AFE4C1B}" destId="{43AB4C22-5412-4E4F-9055-C4C81D6022CD}" srcOrd="0" destOrd="0" presId="urn:microsoft.com/office/officeart/2005/8/layout/default"/>
    <dgm:cxn modelId="{E54A142B-AC32-45DE-91AF-754FFDEB2016}" srcId="{8FD9B867-6425-4AEF-B95A-F77175E26BD1}" destId="{9C64AAEC-A68D-4EA4-9719-38217BD21CCD}" srcOrd="8" destOrd="0" parTransId="{C960117B-636E-4A6E-A723-1256BABE74EC}" sibTransId="{6EFE0916-2B03-402E-9923-98789CF647B8}"/>
    <dgm:cxn modelId="{3523BA38-B302-41C2-80A7-A27305D687A7}" srcId="{8FD9B867-6425-4AEF-B95A-F77175E26BD1}" destId="{0A338E90-0AC5-453D-B8E3-16F7A6E2B425}" srcOrd="5" destOrd="0" parTransId="{A84A9A51-BB13-442B-A6E8-88FE323C5677}" sibTransId="{06819CD7-266E-4EEF-93B1-D429277A9D9C}"/>
    <dgm:cxn modelId="{1C2C2E61-3747-41C2-8DB2-39D90FF6F0ED}" srcId="{8FD9B867-6425-4AEF-B95A-F77175E26BD1}" destId="{5D00A471-6AC6-4B41-AC51-1149B7617E58}" srcOrd="1" destOrd="0" parTransId="{7BBAD35A-4377-45BB-87D2-83A1E5EB02DD}" sibTransId="{EFBF724D-251A-4E1E-9FE6-398C996B9E85}"/>
    <dgm:cxn modelId="{E2E71D4C-CA03-49BE-818C-00C154FA1283}" srcId="{8FD9B867-6425-4AEF-B95A-F77175E26BD1}" destId="{D2D036FB-F74A-497C-A82C-343C6AFE4C1B}" srcOrd="10" destOrd="0" parTransId="{6B7BA5EB-BEF2-4F56-BD17-647D65F9DD2E}" sibTransId="{B3F0E5CB-093C-4CED-9BA1-1D3B693CD71B}"/>
    <dgm:cxn modelId="{95405E6E-2700-4F3C-9A91-7D3C6BE83FD8}" srcId="{8FD9B867-6425-4AEF-B95A-F77175E26BD1}" destId="{A76C1CFC-971D-427F-905A-CF2342D12D1D}" srcOrd="7" destOrd="0" parTransId="{53212A02-A351-4E84-954E-81A3930A331B}" sibTransId="{6A15996B-CEC8-4518-BADB-56C1D5033294}"/>
    <dgm:cxn modelId="{7B4C1956-45D1-4132-B713-106639BCE315}" type="presOf" srcId="{3A4FE863-191C-4F5E-9035-45BD7A868548}" destId="{4D5B9C0A-D28A-41ED-BBB9-3DED19D05C57}" srcOrd="0" destOrd="0" presId="urn:microsoft.com/office/officeart/2005/8/layout/default"/>
    <dgm:cxn modelId="{89BEE883-D3FA-4B2C-AB54-729EF5CDC035}" type="presOf" srcId="{ADC57952-260C-435C-937B-8D1CA6C8184E}" destId="{B51C146F-8ECE-4854-B591-46344F2776E9}" srcOrd="0" destOrd="0" presId="urn:microsoft.com/office/officeart/2005/8/layout/default"/>
    <dgm:cxn modelId="{EA99508E-1F40-4FFF-9B0F-52A18ABBAFDA}" type="presOf" srcId="{0D743A60-148E-4335-8669-4867AA223E97}" destId="{9CE8A968-70CF-4C20-8E85-C1BD5F01E2EF}" srcOrd="0" destOrd="0" presId="urn:microsoft.com/office/officeart/2005/8/layout/default"/>
    <dgm:cxn modelId="{273F1796-8176-4816-98C6-5D832B4977C6}" type="presOf" srcId="{9C64AAEC-A68D-4EA4-9719-38217BD21CCD}" destId="{CDFFD53C-0973-4A15-8E17-C6EA37901560}" srcOrd="0" destOrd="0" presId="urn:microsoft.com/office/officeart/2005/8/layout/default"/>
    <dgm:cxn modelId="{B3E260A2-387F-4ACE-A931-B49F4C1BB286}" type="presOf" srcId="{8FD9B867-6425-4AEF-B95A-F77175E26BD1}" destId="{DE9E1712-F625-4CEB-A5E6-8919B1670BC3}" srcOrd="0" destOrd="0" presId="urn:microsoft.com/office/officeart/2005/8/layout/default"/>
    <dgm:cxn modelId="{9271F0A8-DAD0-49FF-BA4A-0AE67DE5D5C9}" srcId="{8FD9B867-6425-4AEF-B95A-F77175E26BD1}" destId="{ADC57952-260C-435C-937B-8D1CA6C8184E}" srcOrd="0" destOrd="0" parTransId="{78ED6E8B-18BB-4999-A400-0F021F27093A}" sibTransId="{61AA7E5B-8F63-45E5-9944-2A4CF85B2CD3}"/>
    <dgm:cxn modelId="{1F4170AA-8E16-40E8-9C0E-21D2B1E6D34E}" srcId="{8FD9B867-6425-4AEF-B95A-F77175E26BD1}" destId="{765AF570-0B2D-4EC7-8280-2D27E2A34AAD}" srcOrd="3" destOrd="0" parTransId="{6CD887E1-03BC-43DA-9A80-48E5E5D15697}" sibTransId="{DA5DDD85-2754-42DC-84E8-6420A7C25B1F}"/>
    <dgm:cxn modelId="{980CBDE2-1D9D-41B4-8548-8C4BACB02765}" srcId="{8FD9B867-6425-4AEF-B95A-F77175E26BD1}" destId="{0D743A60-148E-4335-8669-4867AA223E97}" srcOrd="9" destOrd="0" parTransId="{36B2ECA0-6205-4DAC-9D63-8E494C5AC47A}" sibTransId="{2E7D081D-ED19-46C3-9368-940240894C9E}"/>
    <dgm:cxn modelId="{FA286BE7-179B-45FE-82CB-16A9597F2898}" srcId="{8FD9B867-6425-4AEF-B95A-F77175E26BD1}" destId="{F9A4DEC6-2462-4A5B-B11A-EBE57DD9F679}" srcOrd="2" destOrd="0" parTransId="{6BD8E1AF-9D50-4EA1-8944-EC01F43E5B25}" sibTransId="{1E09BCD1-169D-46EC-BC17-DFC550F37DED}"/>
    <dgm:cxn modelId="{CD326CEB-41A7-4D50-9858-33FC8E9334BF}" srcId="{8FD9B867-6425-4AEF-B95A-F77175E26BD1}" destId="{3A4FE863-191C-4F5E-9035-45BD7A868548}" srcOrd="6" destOrd="0" parTransId="{D67A3769-DF18-4940-804A-9200FA4DFE48}" sibTransId="{043729ED-3E77-4266-A040-CB9D9CCBF09F}"/>
    <dgm:cxn modelId="{C0BA37EE-0662-490B-A300-F6287A5E46DF}" type="presOf" srcId="{765AF570-0B2D-4EC7-8280-2D27E2A34AAD}" destId="{E2996798-8C33-456C-8EB7-1C517E4F272D}" srcOrd="0" destOrd="0" presId="urn:microsoft.com/office/officeart/2005/8/layout/default"/>
    <dgm:cxn modelId="{022BBBEE-F0C6-461A-95DF-D57A5AC9274A}" type="presOf" srcId="{A76C1CFC-971D-427F-905A-CF2342D12D1D}" destId="{35683413-2C65-4FDB-A88E-C521CA5DC688}" srcOrd="0" destOrd="0" presId="urn:microsoft.com/office/officeart/2005/8/layout/default"/>
    <dgm:cxn modelId="{BD055CFF-0A4A-478D-8238-6F1A0E598E58}" type="presOf" srcId="{5D00A471-6AC6-4B41-AC51-1149B7617E58}" destId="{08F0E7AF-F671-434C-B20C-9C818E129149}" srcOrd="0" destOrd="0" presId="urn:microsoft.com/office/officeart/2005/8/layout/default"/>
    <dgm:cxn modelId="{7FE5ADFF-7206-4CE0-A7FA-F385D1EBAABB}" type="presOf" srcId="{F9A4DEC6-2462-4A5B-B11A-EBE57DD9F679}" destId="{D0CA92F7-395D-4725-8E01-5BC4CF859CA8}" srcOrd="0" destOrd="0" presId="urn:microsoft.com/office/officeart/2005/8/layout/default"/>
    <dgm:cxn modelId="{32D70F92-14EE-4655-8BB8-A8F55615528B}" type="presParOf" srcId="{DE9E1712-F625-4CEB-A5E6-8919B1670BC3}" destId="{B51C146F-8ECE-4854-B591-46344F2776E9}" srcOrd="0" destOrd="0" presId="urn:microsoft.com/office/officeart/2005/8/layout/default"/>
    <dgm:cxn modelId="{CFB19A31-0613-40E4-836A-5977D334D467}" type="presParOf" srcId="{DE9E1712-F625-4CEB-A5E6-8919B1670BC3}" destId="{ABF64938-28C8-4092-AEA9-FB012557B824}" srcOrd="1" destOrd="0" presId="urn:microsoft.com/office/officeart/2005/8/layout/default"/>
    <dgm:cxn modelId="{3EFD8D41-4743-4BBD-895A-685867981FEE}" type="presParOf" srcId="{DE9E1712-F625-4CEB-A5E6-8919B1670BC3}" destId="{08F0E7AF-F671-434C-B20C-9C818E129149}" srcOrd="2" destOrd="0" presId="urn:microsoft.com/office/officeart/2005/8/layout/default"/>
    <dgm:cxn modelId="{341C987E-7FBD-4B57-B8ED-280745D40E4C}" type="presParOf" srcId="{DE9E1712-F625-4CEB-A5E6-8919B1670BC3}" destId="{DAA91D9F-4EF4-432A-A1F7-94EB36CB214A}" srcOrd="3" destOrd="0" presId="urn:microsoft.com/office/officeart/2005/8/layout/default"/>
    <dgm:cxn modelId="{6F2DC94D-F3C0-4DC3-B068-299E3CF9F645}" type="presParOf" srcId="{DE9E1712-F625-4CEB-A5E6-8919B1670BC3}" destId="{D0CA92F7-395D-4725-8E01-5BC4CF859CA8}" srcOrd="4" destOrd="0" presId="urn:microsoft.com/office/officeart/2005/8/layout/default"/>
    <dgm:cxn modelId="{CFE58AE7-9F1B-4FA0-9E86-529E1D7991A2}" type="presParOf" srcId="{DE9E1712-F625-4CEB-A5E6-8919B1670BC3}" destId="{7823BA88-5363-4FC9-8F15-09AF2CB44ECE}" srcOrd="5" destOrd="0" presId="urn:microsoft.com/office/officeart/2005/8/layout/default"/>
    <dgm:cxn modelId="{A3A513BA-0940-45D0-8803-5FBB68422CF2}" type="presParOf" srcId="{DE9E1712-F625-4CEB-A5E6-8919B1670BC3}" destId="{E2996798-8C33-456C-8EB7-1C517E4F272D}" srcOrd="6" destOrd="0" presId="urn:microsoft.com/office/officeart/2005/8/layout/default"/>
    <dgm:cxn modelId="{46EABBC7-8011-432A-BA14-2770C3154516}" type="presParOf" srcId="{DE9E1712-F625-4CEB-A5E6-8919B1670BC3}" destId="{4DFD0412-025F-4585-827C-B45B6ACA389E}" srcOrd="7" destOrd="0" presId="urn:microsoft.com/office/officeart/2005/8/layout/default"/>
    <dgm:cxn modelId="{4D927D81-2067-4F8D-8300-CB52B4F2AE72}" type="presParOf" srcId="{DE9E1712-F625-4CEB-A5E6-8919B1670BC3}" destId="{EE5C5286-ABC6-4051-9A51-CDC83A1E6779}" srcOrd="8" destOrd="0" presId="urn:microsoft.com/office/officeart/2005/8/layout/default"/>
    <dgm:cxn modelId="{014E68A5-C0A6-446D-8FB4-75B3C829E355}" type="presParOf" srcId="{DE9E1712-F625-4CEB-A5E6-8919B1670BC3}" destId="{68804726-1D83-48FD-A8A5-D570E29AB655}" srcOrd="9" destOrd="0" presId="urn:microsoft.com/office/officeart/2005/8/layout/default"/>
    <dgm:cxn modelId="{6F5235AD-884A-4EDC-81F8-4616A69C6ACA}" type="presParOf" srcId="{DE9E1712-F625-4CEB-A5E6-8919B1670BC3}" destId="{660F734E-ECBF-4F60-B600-0D57A6863E8D}" srcOrd="10" destOrd="0" presId="urn:microsoft.com/office/officeart/2005/8/layout/default"/>
    <dgm:cxn modelId="{2B7D059D-4FD4-4B97-B6B9-6833A42682E1}" type="presParOf" srcId="{DE9E1712-F625-4CEB-A5E6-8919B1670BC3}" destId="{F8A1AC35-82E9-474B-9C7F-BC84373037AA}" srcOrd="11" destOrd="0" presId="urn:microsoft.com/office/officeart/2005/8/layout/default"/>
    <dgm:cxn modelId="{FD8E10F4-1683-4F3D-A8B5-553934B87BD6}" type="presParOf" srcId="{DE9E1712-F625-4CEB-A5E6-8919B1670BC3}" destId="{4D5B9C0A-D28A-41ED-BBB9-3DED19D05C57}" srcOrd="12" destOrd="0" presId="urn:microsoft.com/office/officeart/2005/8/layout/default"/>
    <dgm:cxn modelId="{E2BDB920-B86F-497E-BA19-EE63D5DBF447}" type="presParOf" srcId="{DE9E1712-F625-4CEB-A5E6-8919B1670BC3}" destId="{D9711F88-3FB9-4CC7-A616-2C70340CC88A}" srcOrd="13" destOrd="0" presId="urn:microsoft.com/office/officeart/2005/8/layout/default"/>
    <dgm:cxn modelId="{F2E283DB-2B3F-4A4D-B13B-4C1A4A1B681D}" type="presParOf" srcId="{DE9E1712-F625-4CEB-A5E6-8919B1670BC3}" destId="{35683413-2C65-4FDB-A88E-C521CA5DC688}" srcOrd="14" destOrd="0" presId="urn:microsoft.com/office/officeart/2005/8/layout/default"/>
    <dgm:cxn modelId="{1C1F0CA5-F57F-49F5-99E3-6823F17764D3}" type="presParOf" srcId="{DE9E1712-F625-4CEB-A5E6-8919B1670BC3}" destId="{1540832B-B4CB-4C30-9F8B-29478F23FCC1}" srcOrd="15" destOrd="0" presId="urn:microsoft.com/office/officeart/2005/8/layout/default"/>
    <dgm:cxn modelId="{F96693B0-EAC4-40AD-BDA8-9D6886E4D0E7}" type="presParOf" srcId="{DE9E1712-F625-4CEB-A5E6-8919B1670BC3}" destId="{CDFFD53C-0973-4A15-8E17-C6EA37901560}" srcOrd="16" destOrd="0" presId="urn:microsoft.com/office/officeart/2005/8/layout/default"/>
    <dgm:cxn modelId="{99BC31F1-155E-4C17-8C5D-65352B7DCE9F}" type="presParOf" srcId="{DE9E1712-F625-4CEB-A5E6-8919B1670BC3}" destId="{9FA93CD7-B427-49F4-B359-187E0FA002D4}" srcOrd="17" destOrd="0" presId="urn:microsoft.com/office/officeart/2005/8/layout/default"/>
    <dgm:cxn modelId="{67104938-09A4-4F5E-8CD5-93D3D953085D}" type="presParOf" srcId="{DE9E1712-F625-4CEB-A5E6-8919B1670BC3}" destId="{9CE8A968-70CF-4C20-8E85-C1BD5F01E2EF}" srcOrd="18" destOrd="0" presId="urn:microsoft.com/office/officeart/2005/8/layout/default"/>
    <dgm:cxn modelId="{4319D82B-D760-4CF0-96B3-80FC1BE23D55}" type="presParOf" srcId="{DE9E1712-F625-4CEB-A5E6-8919B1670BC3}" destId="{FC4C2F82-EB31-43B3-B096-173897D22844}" srcOrd="19" destOrd="0" presId="urn:microsoft.com/office/officeart/2005/8/layout/default"/>
    <dgm:cxn modelId="{D7AE3DCF-9ACD-44CC-A428-9863766CF8B4}" type="presParOf" srcId="{DE9E1712-F625-4CEB-A5E6-8919B1670BC3}" destId="{43AB4C22-5412-4E4F-9055-C4C81D6022CD}"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16FB237C-DDDE-453C-9E6B-EB19A2F0BEAE}" type="doc">
      <dgm:prSet loTypeId="urn:microsoft.com/office/officeart/2005/8/layout/default" loCatId="list" qsTypeId="urn:microsoft.com/office/officeart/2005/8/quickstyle/simple2" qsCatId="simple" csTypeId="urn:microsoft.com/office/officeart/2005/8/colors/accent2_2" csCatId="accent2"/>
      <dgm:spPr/>
      <dgm:t>
        <a:bodyPr/>
        <a:lstStyle/>
        <a:p>
          <a:endParaRPr lang="en-US"/>
        </a:p>
      </dgm:t>
    </dgm:pt>
    <dgm:pt modelId="{EEC54615-7CC6-41B9-A882-F4C4EB7A8E19}">
      <dgm:prSet/>
      <dgm:spPr/>
      <dgm:t>
        <a:bodyPr/>
        <a:lstStyle/>
        <a:p>
          <a:r>
            <a:rPr lang="cs-CZ"/>
            <a:t>Aktivizace seniorů jako forma předcházení osamění a sociální izolaci </a:t>
          </a:r>
          <a:endParaRPr lang="en-US"/>
        </a:p>
      </dgm:t>
    </dgm:pt>
    <dgm:pt modelId="{FE3C4F3D-BA98-436E-A6B7-4D2D9ED6EF48}" type="parTrans" cxnId="{BB2E53FA-782D-4294-99B9-5857BB06122E}">
      <dgm:prSet/>
      <dgm:spPr/>
      <dgm:t>
        <a:bodyPr/>
        <a:lstStyle/>
        <a:p>
          <a:endParaRPr lang="en-US"/>
        </a:p>
      </dgm:t>
    </dgm:pt>
    <dgm:pt modelId="{925283C5-5429-40E1-9C98-F89B731EAA73}" type="sibTrans" cxnId="{BB2E53FA-782D-4294-99B9-5857BB06122E}">
      <dgm:prSet/>
      <dgm:spPr/>
      <dgm:t>
        <a:bodyPr/>
        <a:lstStyle/>
        <a:p>
          <a:endParaRPr lang="en-US"/>
        </a:p>
      </dgm:t>
    </dgm:pt>
    <dgm:pt modelId="{C9BC1079-1EA7-43E5-9215-E81B0B848403}">
      <dgm:prSet/>
      <dgm:spPr/>
      <dgm:t>
        <a:bodyPr/>
        <a:lstStyle/>
        <a:p>
          <a:r>
            <a:rPr lang="cs-CZ"/>
            <a:t>Probační a mediační služba v ČR, probační úředníci a probační asistenti. </a:t>
          </a:r>
          <a:endParaRPr lang="en-US"/>
        </a:p>
      </dgm:t>
    </dgm:pt>
    <dgm:pt modelId="{3BD0F8CB-1366-42D2-9B42-1DCF7AF91FBB}" type="parTrans" cxnId="{8C6C5FA3-D589-489A-816E-2A27E0966D87}">
      <dgm:prSet/>
      <dgm:spPr/>
      <dgm:t>
        <a:bodyPr/>
        <a:lstStyle/>
        <a:p>
          <a:endParaRPr lang="en-US"/>
        </a:p>
      </dgm:t>
    </dgm:pt>
    <dgm:pt modelId="{DEC1EA70-FACA-4BA0-8AFE-D1F4273CF79E}" type="sibTrans" cxnId="{8C6C5FA3-D589-489A-816E-2A27E0966D87}">
      <dgm:prSet/>
      <dgm:spPr/>
      <dgm:t>
        <a:bodyPr/>
        <a:lstStyle/>
        <a:p>
          <a:endParaRPr lang="en-US"/>
        </a:p>
      </dgm:t>
    </dgm:pt>
    <dgm:pt modelId="{B06EBEC3-1F53-470E-B6DB-94718E37599C}">
      <dgm:prSet/>
      <dgm:spPr/>
      <dgm:t>
        <a:bodyPr/>
        <a:lstStyle/>
        <a:p>
          <a:r>
            <a:rPr lang="cs-CZ"/>
            <a:t>Romský žák mezi rodinou a školou (vlivy prostředí na prospívání dítěte)</a:t>
          </a:r>
          <a:endParaRPr lang="en-US"/>
        </a:p>
      </dgm:t>
    </dgm:pt>
    <dgm:pt modelId="{690DB2D0-61CD-4FFE-8995-6AE4E524670C}" type="parTrans" cxnId="{2EA0D644-4138-49AE-85EF-DB593BEB9A28}">
      <dgm:prSet/>
      <dgm:spPr/>
      <dgm:t>
        <a:bodyPr/>
        <a:lstStyle/>
        <a:p>
          <a:endParaRPr lang="en-US"/>
        </a:p>
      </dgm:t>
    </dgm:pt>
    <dgm:pt modelId="{78F2C64B-CD00-470E-A7B4-7A49839A1417}" type="sibTrans" cxnId="{2EA0D644-4138-49AE-85EF-DB593BEB9A28}">
      <dgm:prSet/>
      <dgm:spPr/>
      <dgm:t>
        <a:bodyPr/>
        <a:lstStyle/>
        <a:p>
          <a:endParaRPr lang="en-US"/>
        </a:p>
      </dgm:t>
    </dgm:pt>
    <dgm:pt modelId="{03891C5C-43B2-4FD8-BD11-F38D18DED65B}">
      <dgm:prSet/>
      <dgm:spPr/>
      <dgm:t>
        <a:bodyPr/>
        <a:lstStyle/>
        <a:p>
          <a:r>
            <a:rPr lang="cs-CZ"/>
            <a:t>Squaty v České republice jako kulturně – sociální centra </a:t>
          </a:r>
          <a:endParaRPr lang="en-US"/>
        </a:p>
      </dgm:t>
    </dgm:pt>
    <dgm:pt modelId="{F7DFA3C0-BA7B-4CC8-8C21-E2BDDD6B6E93}" type="parTrans" cxnId="{4283535C-F639-46E7-8685-CE377B1C9DF5}">
      <dgm:prSet/>
      <dgm:spPr/>
      <dgm:t>
        <a:bodyPr/>
        <a:lstStyle/>
        <a:p>
          <a:endParaRPr lang="en-US"/>
        </a:p>
      </dgm:t>
    </dgm:pt>
    <dgm:pt modelId="{870EB42A-53E2-42F5-AF4F-22525CFCBD1A}" type="sibTrans" cxnId="{4283535C-F639-46E7-8685-CE377B1C9DF5}">
      <dgm:prSet/>
      <dgm:spPr/>
      <dgm:t>
        <a:bodyPr/>
        <a:lstStyle/>
        <a:p>
          <a:endParaRPr lang="en-US"/>
        </a:p>
      </dgm:t>
    </dgm:pt>
    <dgm:pt modelId="{896007A4-8DAD-44AA-8167-33A15A65AE94}">
      <dgm:prSet/>
      <dgm:spPr/>
      <dgm:t>
        <a:bodyPr/>
        <a:lstStyle/>
        <a:p>
          <a:r>
            <a:rPr lang="cs-CZ"/>
            <a:t>Z tonoucího převozníkem </a:t>
          </a:r>
          <a:endParaRPr lang="en-US"/>
        </a:p>
      </dgm:t>
    </dgm:pt>
    <dgm:pt modelId="{DD006C42-60C8-4669-9E48-9CB813DCFCE6}" type="parTrans" cxnId="{92B2F7FF-B773-499E-9A15-80593BA3295B}">
      <dgm:prSet/>
      <dgm:spPr/>
      <dgm:t>
        <a:bodyPr/>
        <a:lstStyle/>
        <a:p>
          <a:endParaRPr lang="en-US"/>
        </a:p>
      </dgm:t>
    </dgm:pt>
    <dgm:pt modelId="{D0AB7517-28BF-4BDA-9A19-BF1BA3F7D401}" type="sibTrans" cxnId="{92B2F7FF-B773-499E-9A15-80593BA3295B}">
      <dgm:prSet/>
      <dgm:spPr/>
      <dgm:t>
        <a:bodyPr/>
        <a:lstStyle/>
        <a:p>
          <a:endParaRPr lang="en-US"/>
        </a:p>
      </dgm:t>
    </dgm:pt>
    <dgm:pt modelId="{B7E55657-550A-416C-94FB-9EA7B88724DC}">
      <dgm:prSet/>
      <dgm:spPr/>
      <dgm:t>
        <a:bodyPr/>
        <a:lstStyle/>
        <a:p>
          <a:r>
            <a:rPr lang="cs-CZ"/>
            <a:t>Život bez domova </a:t>
          </a:r>
          <a:endParaRPr lang="en-US"/>
        </a:p>
      </dgm:t>
    </dgm:pt>
    <dgm:pt modelId="{EE9C360B-A138-44C1-A97F-E95B9E64DBD2}" type="parTrans" cxnId="{8DAE996E-FD6B-455C-B390-36487503D959}">
      <dgm:prSet/>
      <dgm:spPr/>
      <dgm:t>
        <a:bodyPr/>
        <a:lstStyle/>
        <a:p>
          <a:endParaRPr lang="en-US"/>
        </a:p>
      </dgm:t>
    </dgm:pt>
    <dgm:pt modelId="{FDAB17D2-C875-4627-A34D-4F88CC8CE08B}" type="sibTrans" cxnId="{8DAE996E-FD6B-455C-B390-36487503D959}">
      <dgm:prSet/>
      <dgm:spPr/>
      <dgm:t>
        <a:bodyPr/>
        <a:lstStyle/>
        <a:p>
          <a:endParaRPr lang="en-US"/>
        </a:p>
      </dgm:t>
    </dgm:pt>
    <dgm:pt modelId="{42B0FCB8-A6E5-459C-A75A-87751AC56E57}">
      <dgm:prSet/>
      <dgm:spPr/>
      <dgm:t>
        <a:bodyPr/>
        <a:lstStyle/>
        <a:p>
          <a:r>
            <a:rPr lang="cs-CZ"/>
            <a:t>Streetwork v Kyjově </a:t>
          </a:r>
          <a:endParaRPr lang="en-US"/>
        </a:p>
      </dgm:t>
    </dgm:pt>
    <dgm:pt modelId="{A3C5F104-AC91-4C9E-9F5B-27F10F90186E}" type="parTrans" cxnId="{F693FD55-D1BA-46F3-9676-C8A5922D4356}">
      <dgm:prSet/>
      <dgm:spPr/>
      <dgm:t>
        <a:bodyPr/>
        <a:lstStyle/>
        <a:p>
          <a:endParaRPr lang="en-US"/>
        </a:p>
      </dgm:t>
    </dgm:pt>
    <dgm:pt modelId="{C3CE9CC8-59F7-4C0F-9A1E-2101FC2A3D4F}" type="sibTrans" cxnId="{F693FD55-D1BA-46F3-9676-C8A5922D4356}">
      <dgm:prSet/>
      <dgm:spPr/>
      <dgm:t>
        <a:bodyPr/>
        <a:lstStyle/>
        <a:p>
          <a:endParaRPr lang="en-US"/>
        </a:p>
      </dgm:t>
    </dgm:pt>
    <dgm:pt modelId="{1ABE7B30-847E-4E93-94C6-3CA1A9AF2FA2}">
      <dgm:prSet/>
      <dgm:spPr/>
      <dgm:t>
        <a:bodyPr/>
        <a:lstStyle/>
        <a:p>
          <a:r>
            <a:rPr lang="cs-CZ"/>
            <a:t>Kvalita života seniorů žijících v DPS Rosice</a:t>
          </a:r>
          <a:endParaRPr lang="en-US"/>
        </a:p>
      </dgm:t>
    </dgm:pt>
    <dgm:pt modelId="{A259B901-3966-4B4B-A3B8-DA0C785F159A}" type="parTrans" cxnId="{9F6FAB12-6A50-42C6-91E4-C0158692F529}">
      <dgm:prSet/>
      <dgm:spPr/>
      <dgm:t>
        <a:bodyPr/>
        <a:lstStyle/>
        <a:p>
          <a:endParaRPr lang="en-US"/>
        </a:p>
      </dgm:t>
    </dgm:pt>
    <dgm:pt modelId="{AE131106-E61F-4239-9EF4-E496CCE8F6E4}" type="sibTrans" cxnId="{9F6FAB12-6A50-42C6-91E4-C0158692F529}">
      <dgm:prSet/>
      <dgm:spPr/>
      <dgm:t>
        <a:bodyPr/>
        <a:lstStyle/>
        <a:p>
          <a:endParaRPr lang="en-US"/>
        </a:p>
      </dgm:t>
    </dgm:pt>
    <dgm:pt modelId="{B9FB3018-CA27-4891-A4EF-FBC8E468F472}">
      <dgm:prSet/>
      <dgm:spPr/>
      <dgm:t>
        <a:bodyPr/>
        <a:lstStyle/>
        <a:p>
          <a:r>
            <a:rPr lang="cs-CZ"/>
            <a:t>Poruchy chování dětí a mladistvých a jejich řešení prostřednictvím pobytu ve Střediscích výchovné péče</a:t>
          </a:r>
          <a:endParaRPr lang="en-US"/>
        </a:p>
      </dgm:t>
    </dgm:pt>
    <dgm:pt modelId="{E4D87D75-ACA5-4E8E-AAFC-CBCF4FCC7801}" type="parTrans" cxnId="{AFA69177-205C-4B03-AC27-DC993FC1F390}">
      <dgm:prSet/>
      <dgm:spPr/>
      <dgm:t>
        <a:bodyPr/>
        <a:lstStyle/>
        <a:p>
          <a:endParaRPr lang="en-US"/>
        </a:p>
      </dgm:t>
    </dgm:pt>
    <dgm:pt modelId="{96402F39-81DC-49A9-B76E-365D9913BC3A}" type="sibTrans" cxnId="{AFA69177-205C-4B03-AC27-DC993FC1F390}">
      <dgm:prSet/>
      <dgm:spPr/>
      <dgm:t>
        <a:bodyPr/>
        <a:lstStyle/>
        <a:p>
          <a:endParaRPr lang="en-US"/>
        </a:p>
      </dgm:t>
    </dgm:pt>
    <dgm:pt modelId="{7584901D-1AC8-4B84-8B0B-0E9BB5854DE1}">
      <dgm:prSet/>
      <dgm:spPr/>
      <dgm:t>
        <a:bodyPr/>
        <a:lstStyle/>
        <a:p>
          <a:r>
            <a:rPr lang="cs-CZ"/>
            <a:t>Chráněné bydlení a jeho vliv na kvalitu života klienta</a:t>
          </a:r>
          <a:endParaRPr lang="en-US"/>
        </a:p>
      </dgm:t>
    </dgm:pt>
    <dgm:pt modelId="{045F9D93-B6DF-4C42-BE97-9004AA8F6BD3}" type="parTrans" cxnId="{4E8A85BD-0A3B-408F-8D43-8447FFE3F196}">
      <dgm:prSet/>
      <dgm:spPr/>
      <dgm:t>
        <a:bodyPr/>
        <a:lstStyle/>
        <a:p>
          <a:endParaRPr lang="en-US"/>
        </a:p>
      </dgm:t>
    </dgm:pt>
    <dgm:pt modelId="{3C8720A9-7151-4D56-AAEB-13D65102EB55}" type="sibTrans" cxnId="{4E8A85BD-0A3B-408F-8D43-8447FFE3F196}">
      <dgm:prSet/>
      <dgm:spPr/>
      <dgm:t>
        <a:bodyPr/>
        <a:lstStyle/>
        <a:p>
          <a:endParaRPr lang="en-US"/>
        </a:p>
      </dgm:t>
    </dgm:pt>
    <dgm:pt modelId="{ABDD68CC-DE69-4F58-8457-C6D260B69AEA}">
      <dgm:prSet/>
      <dgm:spPr/>
      <dgm:t>
        <a:bodyPr/>
        <a:lstStyle/>
        <a:p>
          <a:r>
            <a:rPr lang="cs-CZ"/>
            <a:t>Respitní péče a její přínos rodičům dětí s těžkým zdravotním postižením </a:t>
          </a:r>
          <a:endParaRPr lang="en-US"/>
        </a:p>
      </dgm:t>
    </dgm:pt>
    <dgm:pt modelId="{4C9DD529-9CA3-4679-9211-57181E4F86B0}" type="parTrans" cxnId="{AA474BC8-48C3-4F4E-9055-10AFD2D9EFAD}">
      <dgm:prSet/>
      <dgm:spPr/>
      <dgm:t>
        <a:bodyPr/>
        <a:lstStyle/>
        <a:p>
          <a:endParaRPr lang="en-US"/>
        </a:p>
      </dgm:t>
    </dgm:pt>
    <dgm:pt modelId="{A9794AAB-45B5-4F75-9017-6220B8C66EC7}" type="sibTrans" cxnId="{AA474BC8-48C3-4F4E-9055-10AFD2D9EFAD}">
      <dgm:prSet/>
      <dgm:spPr/>
      <dgm:t>
        <a:bodyPr/>
        <a:lstStyle/>
        <a:p>
          <a:endParaRPr lang="en-US"/>
        </a:p>
      </dgm:t>
    </dgm:pt>
    <dgm:pt modelId="{27089BFA-12B7-4A30-830F-0CBB28624D08}">
      <dgm:prSet/>
      <dgm:spPr/>
      <dgm:t>
        <a:bodyPr/>
        <a:lstStyle/>
        <a:p>
          <a:r>
            <a:rPr lang="cs-CZ"/>
            <a:t>Pomáhání jako krizový moment syndromu vyhoření</a:t>
          </a:r>
          <a:endParaRPr lang="en-US"/>
        </a:p>
      </dgm:t>
    </dgm:pt>
    <dgm:pt modelId="{F79BC1B2-77CB-43BD-A60B-2BC1DCCBF7CA}" type="parTrans" cxnId="{B3B9F793-0824-44D3-95C0-46898B779146}">
      <dgm:prSet/>
      <dgm:spPr/>
      <dgm:t>
        <a:bodyPr/>
        <a:lstStyle/>
        <a:p>
          <a:endParaRPr lang="en-US"/>
        </a:p>
      </dgm:t>
    </dgm:pt>
    <dgm:pt modelId="{FFE6F023-CF38-49FC-9FEB-A3501A34164A}" type="sibTrans" cxnId="{B3B9F793-0824-44D3-95C0-46898B779146}">
      <dgm:prSet/>
      <dgm:spPr/>
      <dgm:t>
        <a:bodyPr/>
        <a:lstStyle/>
        <a:p>
          <a:endParaRPr lang="en-US"/>
        </a:p>
      </dgm:t>
    </dgm:pt>
    <dgm:pt modelId="{C419FFFD-A7D8-4C38-98F0-A54DA0C525DF}" type="pres">
      <dgm:prSet presAssocID="{16FB237C-DDDE-453C-9E6B-EB19A2F0BEAE}" presName="diagram" presStyleCnt="0">
        <dgm:presLayoutVars>
          <dgm:dir/>
          <dgm:resizeHandles val="exact"/>
        </dgm:presLayoutVars>
      </dgm:prSet>
      <dgm:spPr/>
    </dgm:pt>
    <dgm:pt modelId="{1334DB74-50C3-4EBC-9219-B97EC2EBCB71}" type="pres">
      <dgm:prSet presAssocID="{EEC54615-7CC6-41B9-A882-F4C4EB7A8E19}" presName="node" presStyleLbl="node1" presStyleIdx="0" presStyleCnt="12">
        <dgm:presLayoutVars>
          <dgm:bulletEnabled val="1"/>
        </dgm:presLayoutVars>
      </dgm:prSet>
      <dgm:spPr/>
    </dgm:pt>
    <dgm:pt modelId="{BBA733A8-E8F5-4036-AFF0-6A706D6F47F4}" type="pres">
      <dgm:prSet presAssocID="{925283C5-5429-40E1-9C98-F89B731EAA73}" presName="sibTrans" presStyleCnt="0"/>
      <dgm:spPr/>
    </dgm:pt>
    <dgm:pt modelId="{FE11E5DB-6CE6-4BC2-B7AD-113CB4AE0DB4}" type="pres">
      <dgm:prSet presAssocID="{C9BC1079-1EA7-43E5-9215-E81B0B848403}" presName="node" presStyleLbl="node1" presStyleIdx="1" presStyleCnt="12">
        <dgm:presLayoutVars>
          <dgm:bulletEnabled val="1"/>
        </dgm:presLayoutVars>
      </dgm:prSet>
      <dgm:spPr/>
    </dgm:pt>
    <dgm:pt modelId="{F39498E4-53AC-4B61-BAC3-E9E8ACF89EFD}" type="pres">
      <dgm:prSet presAssocID="{DEC1EA70-FACA-4BA0-8AFE-D1F4273CF79E}" presName="sibTrans" presStyleCnt="0"/>
      <dgm:spPr/>
    </dgm:pt>
    <dgm:pt modelId="{9F7D22C5-D87F-482B-99AD-91AD889FE722}" type="pres">
      <dgm:prSet presAssocID="{B06EBEC3-1F53-470E-B6DB-94718E37599C}" presName="node" presStyleLbl="node1" presStyleIdx="2" presStyleCnt="12">
        <dgm:presLayoutVars>
          <dgm:bulletEnabled val="1"/>
        </dgm:presLayoutVars>
      </dgm:prSet>
      <dgm:spPr/>
    </dgm:pt>
    <dgm:pt modelId="{5946B578-9E74-482D-8FF5-B60ED285367A}" type="pres">
      <dgm:prSet presAssocID="{78F2C64B-CD00-470E-A7B4-7A49839A1417}" presName="sibTrans" presStyleCnt="0"/>
      <dgm:spPr/>
    </dgm:pt>
    <dgm:pt modelId="{D1229607-CC7B-4F44-B914-F2F3833FF201}" type="pres">
      <dgm:prSet presAssocID="{03891C5C-43B2-4FD8-BD11-F38D18DED65B}" presName="node" presStyleLbl="node1" presStyleIdx="3" presStyleCnt="12">
        <dgm:presLayoutVars>
          <dgm:bulletEnabled val="1"/>
        </dgm:presLayoutVars>
      </dgm:prSet>
      <dgm:spPr/>
    </dgm:pt>
    <dgm:pt modelId="{79AEA7D8-694A-4876-9241-88626F502A5D}" type="pres">
      <dgm:prSet presAssocID="{870EB42A-53E2-42F5-AF4F-22525CFCBD1A}" presName="sibTrans" presStyleCnt="0"/>
      <dgm:spPr/>
    </dgm:pt>
    <dgm:pt modelId="{6D160332-3E70-4C76-8821-027B2A102B5D}" type="pres">
      <dgm:prSet presAssocID="{896007A4-8DAD-44AA-8167-33A15A65AE94}" presName="node" presStyleLbl="node1" presStyleIdx="4" presStyleCnt="12">
        <dgm:presLayoutVars>
          <dgm:bulletEnabled val="1"/>
        </dgm:presLayoutVars>
      </dgm:prSet>
      <dgm:spPr/>
    </dgm:pt>
    <dgm:pt modelId="{CC7C799E-3C21-434B-A9C6-B4AB58EF0142}" type="pres">
      <dgm:prSet presAssocID="{D0AB7517-28BF-4BDA-9A19-BF1BA3F7D401}" presName="sibTrans" presStyleCnt="0"/>
      <dgm:spPr/>
    </dgm:pt>
    <dgm:pt modelId="{1CC66AAE-980F-4A7E-86BC-29F604C8574E}" type="pres">
      <dgm:prSet presAssocID="{B7E55657-550A-416C-94FB-9EA7B88724DC}" presName="node" presStyleLbl="node1" presStyleIdx="5" presStyleCnt="12">
        <dgm:presLayoutVars>
          <dgm:bulletEnabled val="1"/>
        </dgm:presLayoutVars>
      </dgm:prSet>
      <dgm:spPr/>
    </dgm:pt>
    <dgm:pt modelId="{13B2DCE6-BE24-4E47-8657-39945C39EAEA}" type="pres">
      <dgm:prSet presAssocID="{FDAB17D2-C875-4627-A34D-4F88CC8CE08B}" presName="sibTrans" presStyleCnt="0"/>
      <dgm:spPr/>
    </dgm:pt>
    <dgm:pt modelId="{566C5224-AC30-4D98-AF25-CB4F85F41416}" type="pres">
      <dgm:prSet presAssocID="{42B0FCB8-A6E5-459C-A75A-87751AC56E57}" presName="node" presStyleLbl="node1" presStyleIdx="6" presStyleCnt="12">
        <dgm:presLayoutVars>
          <dgm:bulletEnabled val="1"/>
        </dgm:presLayoutVars>
      </dgm:prSet>
      <dgm:spPr/>
    </dgm:pt>
    <dgm:pt modelId="{AD54DC45-46CA-4D36-9331-ACB94F512E88}" type="pres">
      <dgm:prSet presAssocID="{C3CE9CC8-59F7-4C0F-9A1E-2101FC2A3D4F}" presName="sibTrans" presStyleCnt="0"/>
      <dgm:spPr/>
    </dgm:pt>
    <dgm:pt modelId="{3AB147FD-4AF3-4AF4-9B67-191937D8CD04}" type="pres">
      <dgm:prSet presAssocID="{1ABE7B30-847E-4E93-94C6-3CA1A9AF2FA2}" presName="node" presStyleLbl="node1" presStyleIdx="7" presStyleCnt="12">
        <dgm:presLayoutVars>
          <dgm:bulletEnabled val="1"/>
        </dgm:presLayoutVars>
      </dgm:prSet>
      <dgm:spPr/>
    </dgm:pt>
    <dgm:pt modelId="{9E4C0180-FB62-41AC-8317-F42E97820839}" type="pres">
      <dgm:prSet presAssocID="{AE131106-E61F-4239-9EF4-E496CCE8F6E4}" presName="sibTrans" presStyleCnt="0"/>
      <dgm:spPr/>
    </dgm:pt>
    <dgm:pt modelId="{81A203F4-629B-42AF-966B-009D465EE2B2}" type="pres">
      <dgm:prSet presAssocID="{B9FB3018-CA27-4891-A4EF-FBC8E468F472}" presName="node" presStyleLbl="node1" presStyleIdx="8" presStyleCnt="12">
        <dgm:presLayoutVars>
          <dgm:bulletEnabled val="1"/>
        </dgm:presLayoutVars>
      </dgm:prSet>
      <dgm:spPr/>
    </dgm:pt>
    <dgm:pt modelId="{30078876-C5DF-49B8-8CD9-E3F081BB5114}" type="pres">
      <dgm:prSet presAssocID="{96402F39-81DC-49A9-B76E-365D9913BC3A}" presName="sibTrans" presStyleCnt="0"/>
      <dgm:spPr/>
    </dgm:pt>
    <dgm:pt modelId="{7BBB3425-3801-4130-99CC-9ECEA8806FC0}" type="pres">
      <dgm:prSet presAssocID="{7584901D-1AC8-4B84-8B0B-0E9BB5854DE1}" presName="node" presStyleLbl="node1" presStyleIdx="9" presStyleCnt="12">
        <dgm:presLayoutVars>
          <dgm:bulletEnabled val="1"/>
        </dgm:presLayoutVars>
      </dgm:prSet>
      <dgm:spPr/>
    </dgm:pt>
    <dgm:pt modelId="{04B397DB-65DF-4351-AB8D-E54BBA6E1B73}" type="pres">
      <dgm:prSet presAssocID="{3C8720A9-7151-4D56-AAEB-13D65102EB55}" presName="sibTrans" presStyleCnt="0"/>
      <dgm:spPr/>
    </dgm:pt>
    <dgm:pt modelId="{D0D60C4C-66CC-43EA-A20C-BFEC0F01B378}" type="pres">
      <dgm:prSet presAssocID="{ABDD68CC-DE69-4F58-8457-C6D260B69AEA}" presName="node" presStyleLbl="node1" presStyleIdx="10" presStyleCnt="12">
        <dgm:presLayoutVars>
          <dgm:bulletEnabled val="1"/>
        </dgm:presLayoutVars>
      </dgm:prSet>
      <dgm:spPr/>
    </dgm:pt>
    <dgm:pt modelId="{54134342-D83E-4A69-9891-7948755C2439}" type="pres">
      <dgm:prSet presAssocID="{A9794AAB-45B5-4F75-9017-6220B8C66EC7}" presName="sibTrans" presStyleCnt="0"/>
      <dgm:spPr/>
    </dgm:pt>
    <dgm:pt modelId="{79D4F48E-CC05-4BE9-A6D1-BA0CF69C6994}" type="pres">
      <dgm:prSet presAssocID="{27089BFA-12B7-4A30-830F-0CBB28624D08}" presName="node" presStyleLbl="node1" presStyleIdx="11" presStyleCnt="12">
        <dgm:presLayoutVars>
          <dgm:bulletEnabled val="1"/>
        </dgm:presLayoutVars>
      </dgm:prSet>
      <dgm:spPr/>
    </dgm:pt>
  </dgm:ptLst>
  <dgm:cxnLst>
    <dgm:cxn modelId="{9F6FAB12-6A50-42C6-91E4-C0158692F529}" srcId="{16FB237C-DDDE-453C-9E6B-EB19A2F0BEAE}" destId="{1ABE7B30-847E-4E93-94C6-3CA1A9AF2FA2}" srcOrd="7" destOrd="0" parTransId="{A259B901-3966-4B4B-A3B8-DA0C785F159A}" sibTransId="{AE131106-E61F-4239-9EF4-E496CCE8F6E4}"/>
    <dgm:cxn modelId="{E328E417-9F65-4E41-AECD-78093DBE4020}" type="presOf" srcId="{42B0FCB8-A6E5-459C-A75A-87751AC56E57}" destId="{566C5224-AC30-4D98-AF25-CB4F85F41416}" srcOrd="0" destOrd="0" presId="urn:microsoft.com/office/officeart/2005/8/layout/default"/>
    <dgm:cxn modelId="{E6A95C23-EFE6-4610-9614-A01B370758CE}" type="presOf" srcId="{B06EBEC3-1F53-470E-B6DB-94718E37599C}" destId="{9F7D22C5-D87F-482B-99AD-91AD889FE722}" srcOrd="0" destOrd="0" presId="urn:microsoft.com/office/officeart/2005/8/layout/default"/>
    <dgm:cxn modelId="{A906A524-E3F2-462E-9E71-88563E880C21}" type="presOf" srcId="{1ABE7B30-847E-4E93-94C6-3CA1A9AF2FA2}" destId="{3AB147FD-4AF3-4AF4-9B67-191937D8CD04}" srcOrd="0" destOrd="0" presId="urn:microsoft.com/office/officeart/2005/8/layout/default"/>
    <dgm:cxn modelId="{B0359525-754A-4002-B0E1-88FC34A69909}" type="presOf" srcId="{EEC54615-7CC6-41B9-A882-F4C4EB7A8E19}" destId="{1334DB74-50C3-4EBC-9219-B97EC2EBCB71}" srcOrd="0" destOrd="0" presId="urn:microsoft.com/office/officeart/2005/8/layout/default"/>
    <dgm:cxn modelId="{D8665D31-7C40-4221-9F9C-7DCA4B8D9B69}" type="presOf" srcId="{B9FB3018-CA27-4891-A4EF-FBC8E468F472}" destId="{81A203F4-629B-42AF-966B-009D465EE2B2}" srcOrd="0" destOrd="0" presId="urn:microsoft.com/office/officeart/2005/8/layout/default"/>
    <dgm:cxn modelId="{A8D07F32-7241-4521-820A-0ED50FEE220B}" type="presOf" srcId="{C9BC1079-1EA7-43E5-9215-E81B0B848403}" destId="{FE11E5DB-6CE6-4BC2-B7AD-113CB4AE0DB4}" srcOrd="0" destOrd="0" presId="urn:microsoft.com/office/officeart/2005/8/layout/default"/>
    <dgm:cxn modelId="{63ADC434-DA62-473F-9F50-600C95F304CE}" type="presOf" srcId="{16FB237C-DDDE-453C-9E6B-EB19A2F0BEAE}" destId="{C419FFFD-A7D8-4C38-98F0-A54DA0C525DF}" srcOrd="0" destOrd="0" presId="urn:microsoft.com/office/officeart/2005/8/layout/default"/>
    <dgm:cxn modelId="{4283535C-F639-46E7-8685-CE377B1C9DF5}" srcId="{16FB237C-DDDE-453C-9E6B-EB19A2F0BEAE}" destId="{03891C5C-43B2-4FD8-BD11-F38D18DED65B}" srcOrd="3" destOrd="0" parTransId="{F7DFA3C0-BA7B-4CC8-8C21-E2BDDD6B6E93}" sibTransId="{870EB42A-53E2-42F5-AF4F-22525CFCBD1A}"/>
    <dgm:cxn modelId="{2EA0D644-4138-49AE-85EF-DB593BEB9A28}" srcId="{16FB237C-DDDE-453C-9E6B-EB19A2F0BEAE}" destId="{B06EBEC3-1F53-470E-B6DB-94718E37599C}" srcOrd="2" destOrd="0" parTransId="{690DB2D0-61CD-4FFE-8995-6AE4E524670C}" sibTransId="{78F2C64B-CD00-470E-A7B4-7A49839A1417}"/>
    <dgm:cxn modelId="{0E711A47-1C16-4284-BCEF-1A09783BB661}" type="presOf" srcId="{27089BFA-12B7-4A30-830F-0CBB28624D08}" destId="{79D4F48E-CC05-4BE9-A6D1-BA0CF69C6994}" srcOrd="0" destOrd="0" presId="urn:microsoft.com/office/officeart/2005/8/layout/default"/>
    <dgm:cxn modelId="{8DAE996E-FD6B-455C-B390-36487503D959}" srcId="{16FB237C-DDDE-453C-9E6B-EB19A2F0BEAE}" destId="{B7E55657-550A-416C-94FB-9EA7B88724DC}" srcOrd="5" destOrd="0" parTransId="{EE9C360B-A138-44C1-A97F-E95B9E64DBD2}" sibTransId="{FDAB17D2-C875-4627-A34D-4F88CC8CE08B}"/>
    <dgm:cxn modelId="{F693FD55-D1BA-46F3-9676-C8A5922D4356}" srcId="{16FB237C-DDDE-453C-9E6B-EB19A2F0BEAE}" destId="{42B0FCB8-A6E5-459C-A75A-87751AC56E57}" srcOrd="6" destOrd="0" parTransId="{A3C5F104-AC91-4C9E-9F5B-27F10F90186E}" sibTransId="{C3CE9CC8-59F7-4C0F-9A1E-2101FC2A3D4F}"/>
    <dgm:cxn modelId="{E4D52756-756C-49C4-A14E-960FDF426E26}" type="presOf" srcId="{896007A4-8DAD-44AA-8167-33A15A65AE94}" destId="{6D160332-3E70-4C76-8821-027B2A102B5D}" srcOrd="0" destOrd="0" presId="urn:microsoft.com/office/officeart/2005/8/layout/default"/>
    <dgm:cxn modelId="{AFA69177-205C-4B03-AC27-DC993FC1F390}" srcId="{16FB237C-DDDE-453C-9E6B-EB19A2F0BEAE}" destId="{B9FB3018-CA27-4891-A4EF-FBC8E468F472}" srcOrd="8" destOrd="0" parTransId="{E4D87D75-ACA5-4E8E-AAFC-CBCF4FCC7801}" sibTransId="{96402F39-81DC-49A9-B76E-365D9913BC3A}"/>
    <dgm:cxn modelId="{8FE44D89-962D-48D7-B46A-139C88FE230D}" type="presOf" srcId="{03891C5C-43B2-4FD8-BD11-F38D18DED65B}" destId="{D1229607-CC7B-4F44-B914-F2F3833FF201}" srcOrd="0" destOrd="0" presId="urn:microsoft.com/office/officeart/2005/8/layout/default"/>
    <dgm:cxn modelId="{B3B9F793-0824-44D3-95C0-46898B779146}" srcId="{16FB237C-DDDE-453C-9E6B-EB19A2F0BEAE}" destId="{27089BFA-12B7-4A30-830F-0CBB28624D08}" srcOrd="11" destOrd="0" parTransId="{F79BC1B2-77CB-43BD-A60B-2BC1DCCBF7CA}" sibTransId="{FFE6F023-CF38-49FC-9FEB-A3501A34164A}"/>
    <dgm:cxn modelId="{8C6C5FA3-D589-489A-816E-2A27E0966D87}" srcId="{16FB237C-DDDE-453C-9E6B-EB19A2F0BEAE}" destId="{C9BC1079-1EA7-43E5-9215-E81B0B848403}" srcOrd="1" destOrd="0" parTransId="{3BD0F8CB-1366-42D2-9B42-1DCF7AF91FBB}" sibTransId="{DEC1EA70-FACA-4BA0-8AFE-D1F4273CF79E}"/>
    <dgm:cxn modelId="{4E8A85BD-0A3B-408F-8D43-8447FFE3F196}" srcId="{16FB237C-DDDE-453C-9E6B-EB19A2F0BEAE}" destId="{7584901D-1AC8-4B84-8B0B-0E9BB5854DE1}" srcOrd="9" destOrd="0" parTransId="{045F9D93-B6DF-4C42-BE97-9004AA8F6BD3}" sibTransId="{3C8720A9-7151-4D56-AAEB-13D65102EB55}"/>
    <dgm:cxn modelId="{AA474BC8-48C3-4F4E-9055-10AFD2D9EFAD}" srcId="{16FB237C-DDDE-453C-9E6B-EB19A2F0BEAE}" destId="{ABDD68CC-DE69-4F58-8457-C6D260B69AEA}" srcOrd="10" destOrd="0" parTransId="{4C9DD529-9CA3-4679-9211-57181E4F86B0}" sibTransId="{A9794AAB-45B5-4F75-9017-6220B8C66EC7}"/>
    <dgm:cxn modelId="{A61715D3-6BE3-4C74-8018-2FF986A61498}" type="presOf" srcId="{B7E55657-550A-416C-94FB-9EA7B88724DC}" destId="{1CC66AAE-980F-4A7E-86BC-29F604C8574E}" srcOrd="0" destOrd="0" presId="urn:microsoft.com/office/officeart/2005/8/layout/default"/>
    <dgm:cxn modelId="{24B62EDD-C56C-47B1-AB89-985F5FFFD47D}" type="presOf" srcId="{ABDD68CC-DE69-4F58-8457-C6D260B69AEA}" destId="{D0D60C4C-66CC-43EA-A20C-BFEC0F01B378}" srcOrd="0" destOrd="0" presId="urn:microsoft.com/office/officeart/2005/8/layout/default"/>
    <dgm:cxn modelId="{1C783FE0-D376-4903-BF1F-E61CF290AC48}" type="presOf" srcId="{7584901D-1AC8-4B84-8B0B-0E9BB5854DE1}" destId="{7BBB3425-3801-4130-99CC-9ECEA8806FC0}" srcOrd="0" destOrd="0" presId="urn:microsoft.com/office/officeart/2005/8/layout/default"/>
    <dgm:cxn modelId="{BB2E53FA-782D-4294-99B9-5857BB06122E}" srcId="{16FB237C-DDDE-453C-9E6B-EB19A2F0BEAE}" destId="{EEC54615-7CC6-41B9-A882-F4C4EB7A8E19}" srcOrd="0" destOrd="0" parTransId="{FE3C4F3D-BA98-436E-A6B7-4D2D9ED6EF48}" sibTransId="{925283C5-5429-40E1-9C98-F89B731EAA73}"/>
    <dgm:cxn modelId="{92B2F7FF-B773-499E-9A15-80593BA3295B}" srcId="{16FB237C-DDDE-453C-9E6B-EB19A2F0BEAE}" destId="{896007A4-8DAD-44AA-8167-33A15A65AE94}" srcOrd="4" destOrd="0" parTransId="{DD006C42-60C8-4669-9E48-9CB813DCFCE6}" sibTransId="{D0AB7517-28BF-4BDA-9A19-BF1BA3F7D401}"/>
    <dgm:cxn modelId="{46AF6A2A-BD8C-48D3-A5A7-4B55495F63EA}" type="presParOf" srcId="{C419FFFD-A7D8-4C38-98F0-A54DA0C525DF}" destId="{1334DB74-50C3-4EBC-9219-B97EC2EBCB71}" srcOrd="0" destOrd="0" presId="urn:microsoft.com/office/officeart/2005/8/layout/default"/>
    <dgm:cxn modelId="{2C141044-7AAA-432A-A5CA-CD5C88802C95}" type="presParOf" srcId="{C419FFFD-A7D8-4C38-98F0-A54DA0C525DF}" destId="{BBA733A8-E8F5-4036-AFF0-6A706D6F47F4}" srcOrd="1" destOrd="0" presId="urn:microsoft.com/office/officeart/2005/8/layout/default"/>
    <dgm:cxn modelId="{A8F6E88C-343D-44C6-8F24-A7B395E051CC}" type="presParOf" srcId="{C419FFFD-A7D8-4C38-98F0-A54DA0C525DF}" destId="{FE11E5DB-6CE6-4BC2-B7AD-113CB4AE0DB4}" srcOrd="2" destOrd="0" presId="urn:microsoft.com/office/officeart/2005/8/layout/default"/>
    <dgm:cxn modelId="{B10F8FB2-4E2A-48A4-B5CD-993F850E5327}" type="presParOf" srcId="{C419FFFD-A7D8-4C38-98F0-A54DA0C525DF}" destId="{F39498E4-53AC-4B61-BAC3-E9E8ACF89EFD}" srcOrd="3" destOrd="0" presId="urn:microsoft.com/office/officeart/2005/8/layout/default"/>
    <dgm:cxn modelId="{ECE7430A-087C-4F6F-AE69-D7E2B51203BF}" type="presParOf" srcId="{C419FFFD-A7D8-4C38-98F0-A54DA0C525DF}" destId="{9F7D22C5-D87F-482B-99AD-91AD889FE722}" srcOrd="4" destOrd="0" presId="urn:microsoft.com/office/officeart/2005/8/layout/default"/>
    <dgm:cxn modelId="{8244B556-431A-4B68-940B-FED5A87AB5AE}" type="presParOf" srcId="{C419FFFD-A7D8-4C38-98F0-A54DA0C525DF}" destId="{5946B578-9E74-482D-8FF5-B60ED285367A}" srcOrd="5" destOrd="0" presId="urn:microsoft.com/office/officeart/2005/8/layout/default"/>
    <dgm:cxn modelId="{A72AED34-6341-4097-AC63-AA701A21F31C}" type="presParOf" srcId="{C419FFFD-A7D8-4C38-98F0-A54DA0C525DF}" destId="{D1229607-CC7B-4F44-B914-F2F3833FF201}" srcOrd="6" destOrd="0" presId="urn:microsoft.com/office/officeart/2005/8/layout/default"/>
    <dgm:cxn modelId="{E0876540-CD14-4639-97B1-6226D01380AC}" type="presParOf" srcId="{C419FFFD-A7D8-4C38-98F0-A54DA0C525DF}" destId="{79AEA7D8-694A-4876-9241-88626F502A5D}" srcOrd="7" destOrd="0" presId="urn:microsoft.com/office/officeart/2005/8/layout/default"/>
    <dgm:cxn modelId="{D773B5E5-DC54-4A72-8E42-C7F1CA0D0AEF}" type="presParOf" srcId="{C419FFFD-A7D8-4C38-98F0-A54DA0C525DF}" destId="{6D160332-3E70-4C76-8821-027B2A102B5D}" srcOrd="8" destOrd="0" presId="urn:microsoft.com/office/officeart/2005/8/layout/default"/>
    <dgm:cxn modelId="{60C973F3-75A9-462D-8DC5-72CC74C657C1}" type="presParOf" srcId="{C419FFFD-A7D8-4C38-98F0-A54DA0C525DF}" destId="{CC7C799E-3C21-434B-A9C6-B4AB58EF0142}" srcOrd="9" destOrd="0" presId="urn:microsoft.com/office/officeart/2005/8/layout/default"/>
    <dgm:cxn modelId="{F59C7924-CB4E-4A30-9406-309FD58CAAB0}" type="presParOf" srcId="{C419FFFD-A7D8-4C38-98F0-A54DA0C525DF}" destId="{1CC66AAE-980F-4A7E-86BC-29F604C8574E}" srcOrd="10" destOrd="0" presId="urn:microsoft.com/office/officeart/2005/8/layout/default"/>
    <dgm:cxn modelId="{E1DFC0E8-2822-4165-A763-A6FB03C0077D}" type="presParOf" srcId="{C419FFFD-A7D8-4C38-98F0-A54DA0C525DF}" destId="{13B2DCE6-BE24-4E47-8657-39945C39EAEA}" srcOrd="11" destOrd="0" presId="urn:microsoft.com/office/officeart/2005/8/layout/default"/>
    <dgm:cxn modelId="{945A2993-1E33-4F7D-B558-C2E78B526B5E}" type="presParOf" srcId="{C419FFFD-A7D8-4C38-98F0-A54DA0C525DF}" destId="{566C5224-AC30-4D98-AF25-CB4F85F41416}" srcOrd="12" destOrd="0" presId="urn:microsoft.com/office/officeart/2005/8/layout/default"/>
    <dgm:cxn modelId="{47FEF494-F31B-4AC1-8F48-45A99463F015}" type="presParOf" srcId="{C419FFFD-A7D8-4C38-98F0-A54DA0C525DF}" destId="{AD54DC45-46CA-4D36-9331-ACB94F512E88}" srcOrd="13" destOrd="0" presId="urn:microsoft.com/office/officeart/2005/8/layout/default"/>
    <dgm:cxn modelId="{7CA1FE98-B6F4-4D66-8AE6-3F45F2D84C07}" type="presParOf" srcId="{C419FFFD-A7D8-4C38-98F0-A54DA0C525DF}" destId="{3AB147FD-4AF3-4AF4-9B67-191937D8CD04}" srcOrd="14" destOrd="0" presId="urn:microsoft.com/office/officeart/2005/8/layout/default"/>
    <dgm:cxn modelId="{06BC7C0E-2F42-4944-B8A1-FD05A153FC2D}" type="presParOf" srcId="{C419FFFD-A7D8-4C38-98F0-A54DA0C525DF}" destId="{9E4C0180-FB62-41AC-8317-F42E97820839}" srcOrd="15" destOrd="0" presId="urn:microsoft.com/office/officeart/2005/8/layout/default"/>
    <dgm:cxn modelId="{27C72B3C-D2C9-41E3-9824-353B5A8F67C9}" type="presParOf" srcId="{C419FFFD-A7D8-4C38-98F0-A54DA0C525DF}" destId="{81A203F4-629B-42AF-966B-009D465EE2B2}" srcOrd="16" destOrd="0" presId="urn:microsoft.com/office/officeart/2005/8/layout/default"/>
    <dgm:cxn modelId="{1A4C9F56-A5CC-4C2A-A6E9-82DF5F98C0E1}" type="presParOf" srcId="{C419FFFD-A7D8-4C38-98F0-A54DA0C525DF}" destId="{30078876-C5DF-49B8-8CD9-E3F081BB5114}" srcOrd="17" destOrd="0" presId="urn:microsoft.com/office/officeart/2005/8/layout/default"/>
    <dgm:cxn modelId="{0345F969-EF89-4DED-BBD8-9C7FBE371A94}" type="presParOf" srcId="{C419FFFD-A7D8-4C38-98F0-A54DA0C525DF}" destId="{7BBB3425-3801-4130-99CC-9ECEA8806FC0}" srcOrd="18" destOrd="0" presId="urn:microsoft.com/office/officeart/2005/8/layout/default"/>
    <dgm:cxn modelId="{CBD9D55A-D54A-4E27-A071-6F573708CE68}" type="presParOf" srcId="{C419FFFD-A7D8-4C38-98F0-A54DA0C525DF}" destId="{04B397DB-65DF-4351-AB8D-E54BBA6E1B73}" srcOrd="19" destOrd="0" presId="urn:microsoft.com/office/officeart/2005/8/layout/default"/>
    <dgm:cxn modelId="{1700752B-7C5A-4FD7-AA54-5831116903E3}" type="presParOf" srcId="{C419FFFD-A7D8-4C38-98F0-A54DA0C525DF}" destId="{D0D60C4C-66CC-43EA-A20C-BFEC0F01B378}" srcOrd="20" destOrd="0" presId="urn:microsoft.com/office/officeart/2005/8/layout/default"/>
    <dgm:cxn modelId="{524A0D57-1114-423F-84E7-BD1199F02867}" type="presParOf" srcId="{C419FFFD-A7D8-4C38-98F0-A54DA0C525DF}" destId="{54134342-D83E-4A69-9891-7948755C2439}" srcOrd="21" destOrd="0" presId="urn:microsoft.com/office/officeart/2005/8/layout/default"/>
    <dgm:cxn modelId="{78F66EA7-5E66-49BB-BAB5-C0B946BF59F8}" type="presParOf" srcId="{C419FFFD-A7D8-4C38-98F0-A54DA0C525DF}" destId="{79D4F48E-CC05-4BE9-A6D1-BA0CF69C6994}" srcOrd="2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18600E94-27FB-4AB9-BD18-FB3D9FD80364}" type="doc">
      <dgm:prSet loTypeId="urn:microsoft.com/office/officeart/2005/8/layout/default" loCatId="list" qsTypeId="urn:microsoft.com/office/officeart/2005/8/quickstyle/simple2" qsCatId="simple" csTypeId="urn:microsoft.com/office/officeart/2005/8/colors/accent2_2" csCatId="accent2"/>
      <dgm:spPr/>
      <dgm:t>
        <a:bodyPr/>
        <a:lstStyle/>
        <a:p>
          <a:endParaRPr lang="en-US"/>
        </a:p>
      </dgm:t>
    </dgm:pt>
    <dgm:pt modelId="{F77DF3B8-EA0C-4230-9E9F-4055087CF585}">
      <dgm:prSet/>
      <dgm:spPr/>
      <dgm:t>
        <a:bodyPr/>
        <a:lstStyle/>
        <a:p>
          <a:r>
            <a:rPr lang="cs-CZ"/>
            <a:t>Krajský koordinátor romských poradců</a:t>
          </a:r>
          <a:endParaRPr lang="en-US"/>
        </a:p>
      </dgm:t>
    </dgm:pt>
    <dgm:pt modelId="{50EADCC2-670B-45CA-8FA9-458B1E5BEB45}" type="parTrans" cxnId="{8CD2C2E1-6DFD-43F0-BF1C-A58C6E5CBE56}">
      <dgm:prSet/>
      <dgm:spPr/>
      <dgm:t>
        <a:bodyPr/>
        <a:lstStyle/>
        <a:p>
          <a:endParaRPr lang="en-US"/>
        </a:p>
      </dgm:t>
    </dgm:pt>
    <dgm:pt modelId="{5ACDC549-1FC0-4C43-96F5-EFD0726B022B}" type="sibTrans" cxnId="{8CD2C2E1-6DFD-43F0-BF1C-A58C6E5CBE56}">
      <dgm:prSet/>
      <dgm:spPr/>
      <dgm:t>
        <a:bodyPr/>
        <a:lstStyle/>
        <a:p>
          <a:endParaRPr lang="en-US"/>
        </a:p>
      </dgm:t>
    </dgm:pt>
    <dgm:pt modelId="{93CE3019-B7A2-4106-B758-052204B344CD}">
      <dgm:prSet/>
      <dgm:spPr/>
      <dgm:t>
        <a:bodyPr/>
        <a:lstStyle/>
        <a:p>
          <a:r>
            <a:rPr lang="cs-CZ"/>
            <a:t>Význam sociální rehabilitace v životě lidí s duševním onemocněním</a:t>
          </a:r>
          <a:endParaRPr lang="en-US"/>
        </a:p>
      </dgm:t>
    </dgm:pt>
    <dgm:pt modelId="{F2DB8B3E-3DAC-46B8-A8CC-EFBA8C42BF2E}" type="parTrans" cxnId="{D6D35D97-5E4C-449A-9C27-3814FD63DB79}">
      <dgm:prSet/>
      <dgm:spPr/>
      <dgm:t>
        <a:bodyPr/>
        <a:lstStyle/>
        <a:p>
          <a:endParaRPr lang="en-US"/>
        </a:p>
      </dgm:t>
    </dgm:pt>
    <dgm:pt modelId="{DE79B7F0-753B-4C75-BB95-C3345627785B}" type="sibTrans" cxnId="{D6D35D97-5E4C-449A-9C27-3814FD63DB79}">
      <dgm:prSet/>
      <dgm:spPr/>
      <dgm:t>
        <a:bodyPr/>
        <a:lstStyle/>
        <a:p>
          <a:endParaRPr lang="en-US"/>
        </a:p>
      </dgm:t>
    </dgm:pt>
    <dgm:pt modelId="{E131AD6F-D750-437B-AE08-DA025B49A327}">
      <dgm:prSet/>
      <dgm:spPr/>
      <dgm:t>
        <a:bodyPr/>
        <a:lstStyle/>
        <a:p>
          <a:r>
            <a:rPr lang="cs-CZ"/>
            <a:t>Role neziskového sektoru v hierarchii sociálních služeb z pohledu pracovníků</a:t>
          </a:r>
          <a:endParaRPr lang="en-US"/>
        </a:p>
      </dgm:t>
    </dgm:pt>
    <dgm:pt modelId="{6D7B72A8-F1FB-4170-A632-F0FD831A6C3F}" type="parTrans" cxnId="{DB045413-6414-4276-B28F-75A94BE87FC1}">
      <dgm:prSet/>
      <dgm:spPr/>
      <dgm:t>
        <a:bodyPr/>
        <a:lstStyle/>
        <a:p>
          <a:endParaRPr lang="en-US"/>
        </a:p>
      </dgm:t>
    </dgm:pt>
    <dgm:pt modelId="{24C8442A-677F-4D0D-8C56-BA713114CD77}" type="sibTrans" cxnId="{DB045413-6414-4276-B28F-75A94BE87FC1}">
      <dgm:prSet/>
      <dgm:spPr/>
      <dgm:t>
        <a:bodyPr/>
        <a:lstStyle/>
        <a:p>
          <a:endParaRPr lang="en-US"/>
        </a:p>
      </dgm:t>
    </dgm:pt>
    <dgm:pt modelId="{A945B08A-8EB6-4A97-BF97-A83F58FB995B}">
      <dgm:prSet/>
      <dgm:spPr/>
      <dgm:t>
        <a:bodyPr/>
        <a:lstStyle/>
        <a:p>
          <a:r>
            <a:rPr lang="cs-CZ"/>
            <a:t>Jaká očekávání od života mají děti z dětských domovů</a:t>
          </a:r>
          <a:endParaRPr lang="en-US"/>
        </a:p>
      </dgm:t>
    </dgm:pt>
    <dgm:pt modelId="{7B06145D-3847-490C-93C8-37F77D2F06AA}" type="parTrans" cxnId="{7999437E-B493-484B-BC52-7DC8E0E32AFE}">
      <dgm:prSet/>
      <dgm:spPr/>
      <dgm:t>
        <a:bodyPr/>
        <a:lstStyle/>
        <a:p>
          <a:endParaRPr lang="en-US"/>
        </a:p>
      </dgm:t>
    </dgm:pt>
    <dgm:pt modelId="{42FAC67F-6CAC-4F21-B74D-E20B3CE619C7}" type="sibTrans" cxnId="{7999437E-B493-484B-BC52-7DC8E0E32AFE}">
      <dgm:prSet/>
      <dgm:spPr/>
      <dgm:t>
        <a:bodyPr/>
        <a:lstStyle/>
        <a:p>
          <a:endParaRPr lang="en-US"/>
        </a:p>
      </dgm:t>
    </dgm:pt>
    <dgm:pt modelId="{35A3FB5B-023D-41A9-AEA9-300D40846361}">
      <dgm:prSet/>
      <dgm:spPr/>
      <dgm:t>
        <a:bodyPr/>
        <a:lstStyle/>
        <a:p>
          <a:r>
            <a:rPr lang="cs-CZ"/>
            <a:t>Modelové situace ve vzdělávání policistů v oblasti domácího násilí</a:t>
          </a:r>
          <a:endParaRPr lang="en-US"/>
        </a:p>
      </dgm:t>
    </dgm:pt>
    <dgm:pt modelId="{4F9BB059-D849-434C-A414-02940A3848DE}" type="parTrans" cxnId="{5F2A4A55-71A4-4D10-8423-A7A6F3191C32}">
      <dgm:prSet/>
      <dgm:spPr/>
      <dgm:t>
        <a:bodyPr/>
        <a:lstStyle/>
        <a:p>
          <a:endParaRPr lang="en-US"/>
        </a:p>
      </dgm:t>
    </dgm:pt>
    <dgm:pt modelId="{A5405382-61AC-4439-97A1-4FB4DD130E10}" type="sibTrans" cxnId="{5F2A4A55-71A4-4D10-8423-A7A6F3191C32}">
      <dgm:prSet/>
      <dgm:spPr/>
      <dgm:t>
        <a:bodyPr/>
        <a:lstStyle/>
        <a:p>
          <a:endParaRPr lang="en-US"/>
        </a:p>
      </dgm:t>
    </dgm:pt>
    <dgm:pt modelId="{787B01D5-4E0A-462B-BAAE-BD67A36165A2}">
      <dgm:prSet/>
      <dgm:spPr/>
      <dgm:t>
        <a:bodyPr/>
        <a:lstStyle/>
        <a:p>
          <a:r>
            <a:rPr lang="cs-CZ"/>
            <a:t>Opatrovnictví dospělých</a:t>
          </a:r>
          <a:endParaRPr lang="en-US"/>
        </a:p>
      </dgm:t>
    </dgm:pt>
    <dgm:pt modelId="{1D22F662-43DF-4B80-BCD1-694BC928591D}" type="parTrans" cxnId="{749817D5-CE75-428B-9B0C-CF7EB063D666}">
      <dgm:prSet/>
      <dgm:spPr/>
      <dgm:t>
        <a:bodyPr/>
        <a:lstStyle/>
        <a:p>
          <a:endParaRPr lang="en-US"/>
        </a:p>
      </dgm:t>
    </dgm:pt>
    <dgm:pt modelId="{98ACA799-9A13-4CB2-9EA8-A1952C0F8F01}" type="sibTrans" cxnId="{749817D5-CE75-428B-9B0C-CF7EB063D666}">
      <dgm:prSet/>
      <dgm:spPr/>
      <dgm:t>
        <a:bodyPr/>
        <a:lstStyle/>
        <a:p>
          <a:endParaRPr lang="en-US"/>
        </a:p>
      </dgm:t>
    </dgm:pt>
    <dgm:pt modelId="{8B2BC03F-0A3E-430C-A5FF-C8D96FD5C0EB}">
      <dgm:prSet/>
      <dgm:spPr/>
      <dgm:t>
        <a:bodyPr/>
        <a:lstStyle/>
        <a:p>
          <a:r>
            <a:rPr lang="cs-CZ"/>
            <a:t>Z dcery matkou</a:t>
          </a:r>
          <a:endParaRPr lang="en-US"/>
        </a:p>
      </dgm:t>
    </dgm:pt>
    <dgm:pt modelId="{C290A284-2457-41EB-8367-ADC1A18C547D}" type="parTrans" cxnId="{822D3417-2CA6-4FCE-A873-C4B4974199C3}">
      <dgm:prSet/>
      <dgm:spPr/>
      <dgm:t>
        <a:bodyPr/>
        <a:lstStyle/>
        <a:p>
          <a:endParaRPr lang="en-US"/>
        </a:p>
      </dgm:t>
    </dgm:pt>
    <dgm:pt modelId="{C51DDD23-36CB-424E-B04F-E920F37BF41C}" type="sibTrans" cxnId="{822D3417-2CA6-4FCE-A873-C4B4974199C3}">
      <dgm:prSet/>
      <dgm:spPr/>
      <dgm:t>
        <a:bodyPr/>
        <a:lstStyle/>
        <a:p>
          <a:endParaRPr lang="en-US"/>
        </a:p>
      </dgm:t>
    </dgm:pt>
    <dgm:pt modelId="{07A6535B-BC71-4B48-9536-85C357E9C251}">
      <dgm:prSet/>
      <dgm:spPr/>
      <dgm:t>
        <a:bodyPr/>
        <a:lstStyle/>
        <a:p>
          <a:r>
            <a:rPr lang="cs-CZ"/>
            <a:t>Trvale udržitelné komunity v prostředí Jižní Afriky - aneb šance pro znevýhodněné obyvatelstvo vzít život do svých rukou</a:t>
          </a:r>
          <a:endParaRPr lang="en-US"/>
        </a:p>
      </dgm:t>
    </dgm:pt>
    <dgm:pt modelId="{0A1B359A-0B9D-4201-9D81-9DC68BE3C7C5}" type="parTrans" cxnId="{6F235270-2DB2-4A68-BF06-29B523B023B5}">
      <dgm:prSet/>
      <dgm:spPr/>
      <dgm:t>
        <a:bodyPr/>
        <a:lstStyle/>
        <a:p>
          <a:endParaRPr lang="en-US"/>
        </a:p>
      </dgm:t>
    </dgm:pt>
    <dgm:pt modelId="{F1194A71-BFB5-479D-BCDA-2CB031930B51}" type="sibTrans" cxnId="{6F235270-2DB2-4A68-BF06-29B523B023B5}">
      <dgm:prSet/>
      <dgm:spPr/>
      <dgm:t>
        <a:bodyPr/>
        <a:lstStyle/>
        <a:p>
          <a:endParaRPr lang="en-US"/>
        </a:p>
      </dgm:t>
    </dgm:pt>
    <dgm:pt modelId="{34055521-A302-49C2-8862-D13368803FEA}" type="pres">
      <dgm:prSet presAssocID="{18600E94-27FB-4AB9-BD18-FB3D9FD80364}" presName="diagram" presStyleCnt="0">
        <dgm:presLayoutVars>
          <dgm:dir/>
          <dgm:resizeHandles val="exact"/>
        </dgm:presLayoutVars>
      </dgm:prSet>
      <dgm:spPr/>
    </dgm:pt>
    <dgm:pt modelId="{B775DA20-E06D-4FF3-92C3-943AE2834921}" type="pres">
      <dgm:prSet presAssocID="{F77DF3B8-EA0C-4230-9E9F-4055087CF585}" presName="node" presStyleLbl="node1" presStyleIdx="0" presStyleCnt="8">
        <dgm:presLayoutVars>
          <dgm:bulletEnabled val="1"/>
        </dgm:presLayoutVars>
      </dgm:prSet>
      <dgm:spPr/>
    </dgm:pt>
    <dgm:pt modelId="{24FD3C2B-C97F-473D-866A-59D452E035BD}" type="pres">
      <dgm:prSet presAssocID="{5ACDC549-1FC0-4C43-96F5-EFD0726B022B}" presName="sibTrans" presStyleCnt="0"/>
      <dgm:spPr/>
    </dgm:pt>
    <dgm:pt modelId="{245900A6-2BE1-499F-BAAE-CFF27A3057EF}" type="pres">
      <dgm:prSet presAssocID="{93CE3019-B7A2-4106-B758-052204B344CD}" presName="node" presStyleLbl="node1" presStyleIdx="1" presStyleCnt="8">
        <dgm:presLayoutVars>
          <dgm:bulletEnabled val="1"/>
        </dgm:presLayoutVars>
      </dgm:prSet>
      <dgm:spPr/>
    </dgm:pt>
    <dgm:pt modelId="{56386D46-0C3C-4AF6-A911-DE0426629E41}" type="pres">
      <dgm:prSet presAssocID="{DE79B7F0-753B-4C75-BB95-C3345627785B}" presName="sibTrans" presStyleCnt="0"/>
      <dgm:spPr/>
    </dgm:pt>
    <dgm:pt modelId="{40CC51E9-84DE-455A-9348-4089E6CE7070}" type="pres">
      <dgm:prSet presAssocID="{E131AD6F-D750-437B-AE08-DA025B49A327}" presName="node" presStyleLbl="node1" presStyleIdx="2" presStyleCnt="8">
        <dgm:presLayoutVars>
          <dgm:bulletEnabled val="1"/>
        </dgm:presLayoutVars>
      </dgm:prSet>
      <dgm:spPr/>
    </dgm:pt>
    <dgm:pt modelId="{DE3A386A-4024-490A-8C47-DC477C232272}" type="pres">
      <dgm:prSet presAssocID="{24C8442A-677F-4D0D-8C56-BA713114CD77}" presName="sibTrans" presStyleCnt="0"/>
      <dgm:spPr/>
    </dgm:pt>
    <dgm:pt modelId="{74F24E87-BEC5-4EB9-BD50-DB071C631369}" type="pres">
      <dgm:prSet presAssocID="{A945B08A-8EB6-4A97-BF97-A83F58FB995B}" presName="node" presStyleLbl="node1" presStyleIdx="3" presStyleCnt="8">
        <dgm:presLayoutVars>
          <dgm:bulletEnabled val="1"/>
        </dgm:presLayoutVars>
      </dgm:prSet>
      <dgm:spPr/>
    </dgm:pt>
    <dgm:pt modelId="{5651DFE7-7EB6-4508-B868-2448AF7796F6}" type="pres">
      <dgm:prSet presAssocID="{42FAC67F-6CAC-4F21-B74D-E20B3CE619C7}" presName="sibTrans" presStyleCnt="0"/>
      <dgm:spPr/>
    </dgm:pt>
    <dgm:pt modelId="{0E0E7592-20B4-4E86-9E59-B676C90CCF37}" type="pres">
      <dgm:prSet presAssocID="{35A3FB5B-023D-41A9-AEA9-300D40846361}" presName="node" presStyleLbl="node1" presStyleIdx="4" presStyleCnt="8">
        <dgm:presLayoutVars>
          <dgm:bulletEnabled val="1"/>
        </dgm:presLayoutVars>
      </dgm:prSet>
      <dgm:spPr/>
    </dgm:pt>
    <dgm:pt modelId="{7F72F9D4-FECB-4C51-BB17-F5C54718FE09}" type="pres">
      <dgm:prSet presAssocID="{A5405382-61AC-4439-97A1-4FB4DD130E10}" presName="sibTrans" presStyleCnt="0"/>
      <dgm:spPr/>
    </dgm:pt>
    <dgm:pt modelId="{62EDCA8C-87D3-4FD5-8980-9112D69BED3A}" type="pres">
      <dgm:prSet presAssocID="{787B01D5-4E0A-462B-BAAE-BD67A36165A2}" presName="node" presStyleLbl="node1" presStyleIdx="5" presStyleCnt="8">
        <dgm:presLayoutVars>
          <dgm:bulletEnabled val="1"/>
        </dgm:presLayoutVars>
      </dgm:prSet>
      <dgm:spPr/>
    </dgm:pt>
    <dgm:pt modelId="{0F80C7AF-7C16-456C-8120-91296311B485}" type="pres">
      <dgm:prSet presAssocID="{98ACA799-9A13-4CB2-9EA8-A1952C0F8F01}" presName="sibTrans" presStyleCnt="0"/>
      <dgm:spPr/>
    </dgm:pt>
    <dgm:pt modelId="{820B3510-5286-4E67-A4E7-26B608BD68D4}" type="pres">
      <dgm:prSet presAssocID="{8B2BC03F-0A3E-430C-A5FF-C8D96FD5C0EB}" presName="node" presStyleLbl="node1" presStyleIdx="6" presStyleCnt="8">
        <dgm:presLayoutVars>
          <dgm:bulletEnabled val="1"/>
        </dgm:presLayoutVars>
      </dgm:prSet>
      <dgm:spPr/>
    </dgm:pt>
    <dgm:pt modelId="{12A388DC-850F-4BB9-BDA2-7C6A6A48A5CA}" type="pres">
      <dgm:prSet presAssocID="{C51DDD23-36CB-424E-B04F-E920F37BF41C}" presName="sibTrans" presStyleCnt="0"/>
      <dgm:spPr/>
    </dgm:pt>
    <dgm:pt modelId="{F9C6DB46-0472-4FA6-BE62-3E320DE614AB}" type="pres">
      <dgm:prSet presAssocID="{07A6535B-BC71-4B48-9536-85C357E9C251}" presName="node" presStyleLbl="node1" presStyleIdx="7" presStyleCnt="8">
        <dgm:presLayoutVars>
          <dgm:bulletEnabled val="1"/>
        </dgm:presLayoutVars>
      </dgm:prSet>
      <dgm:spPr/>
    </dgm:pt>
  </dgm:ptLst>
  <dgm:cxnLst>
    <dgm:cxn modelId="{DB045413-6414-4276-B28F-75A94BE87FC1}" srcId="{18600E94-27FB-4AB9-BD18-FB3D9FD80364}" destId="{E131AD6F-D750-437B-AE08-DA025B49A327}" srcOrd="2" destOrd="0" parTransId="{6D7B72A8-F1FB-4170-A632-F0FD831A6C3F}" sibTransId="{24C8442A-677F-4D0D-8C56-BA713114CD77}"/>
    <dgm:cxn modelId="{822D3417-2CA6-4FCE-A873-C4B4974199C3}" srcId="{18600E94-27FB-4AB9-BD18-FB3D9FD80364}" destId="{8B2BC03F-0A3E-430C-A5FF-C8D96FD5C0EB}" srcOrd="6" destOrd="0" parTransId="{C290A284-2457-41EB-8367-ADC1A18C547D}" sibTransId="{C51DDD23-36CB-424E-B04F-E920F37BF41C}"/>
    <dgm:cxn modelId="{BD7E5423-86C4-4383-A833-5029FF8D7AB7}" type="presOf" srcId="{35A3FB5B-023D-41A9-AEA9-300D40846361}" destId="{0E0E7592-20B4-4E86-9E59-B676C90CCF37}" srcOrd="0" destOrd="0" presId="urn:microsoft.com/office/officeart/2005/8/layout/default"/>
    <dgm:cxn modelId="{C6AC9325-D7A2-49A8-A8A4-D9BCCC87D56D}" type="presOf" srcId="{787B01D5-4E0A-462B-BAAE-BD67A36165A2}" destId="{62EDCA8C-87D3-4FD5-8980-9112D69BED3A}" srcOrd="0" destOrd="0" presId="urn:microsoft.com/office/officeart/2005/8/layout/default"/>
    <dgm:cxn modelId="{3F0E712E-3F6E-4B59-BF7E-5CB6EE2E9E88}" type="presOf" srcId="{8B2BC03F-0A3E-430C-A5FF-C8D96FD5C0EB}" destId="{820B3510-5286-4E67-A4E7-26B608BD68D4}" srcOrd="0" destOrd="0" presId="urn:microsoft.com/office/officeart/2005/8/layout/default"/>
    <dgm:cxn modelId="{3E0C5F5D-8132-48A5-864D-4703E7418265}" type="presOf" srcId="{07A6535B-BC71-4B48-9536-85C357E9C251}" destId="{F9C6DB46-0472-4FA6-BE62-3E320DE614AB}" srcOrd="0" destOrd="0" presId="urn:microsoft.com/office/officeart/2005/8/layout/default"/>
    <dgm:cxn modelId="{6F235270-2DB2-4A68-BF06-29B523B023B5}" srcId="{18600E94-27FB-4AB9-BD18-FB3D9FD80364}" destId="{07A6535B-BC71-4B48-9536-85C357E9C251}" srcOrd="7" destOrd="0" parTransId="{0A1B359A-0B9D-4201-9D81-9DC68BE3C7C5}" sibTransId="{F1194A71-BFB5-479D-BCDA-2CB031930B51}"/>
    <dgm:cxn modelId="{F10BC850-6622-43C0-ADBB-9EF4CBEA0AFB}" type="presOf" srcId="{E131AD6F-D750-437B-AE08-DA025B49A327}" destId="{40CC51E9-84DE-455A-9348-4089E6CE7070}" srcOrd="0" destOrd="0" presId="urn:microsoft.com/office/officeart/2005/8/layout/default"/>
    <dgm:cxn modelId="{5F2A4A55-71A4-4D10-8423-A7A6F3191C32}" srcId="{18600E94-27FB-4AB9-BD18-FB3D9FD80364}" destId="{35A3FB5B-023D-41A9-AEA9-300D40846361}" srcOrd="4" destOrd="0" parTransId="{4F9BB059-D849-434C-A414-02940A3848DE}" sibTransId="{A5405382-61AC-4439-97A1-4FB4DD130E10}"/>
    <dgm:cxn modelId="{7999437E-B493-484B-BC52-7DC8E0E32AFE}" srcId="{18600E94-27FB-4AB9-BD18-FB3D9FD80364}" destId="{A945B08A-8EB6-4A97-BF97-A83F58FB995B}" srcOrd="3" destOrd="0" parTransId="{7B06145D-3847-490C-93C8-37F77D2F06AA}" sibTransId="{42FAC67F-6CAC-4F21-B74D-E20B3CE619C7}"/>
    <dgm:cxn modelId="{D6D35D97-5E4C-449A-9C27-3814FD63DB79}" srcId="{18600E94-27FB-4AB9-BD18-FB3D9FD80364}" destId="{93CE3019-B7A2-4106-B758-052204B344CD}" srcOrd="1" destOrd="0" parTransId="{F2DB8B3E-3DAC-46B8-A8CC-EFBA8C42BF2E}" sibTransId="{DE79B7F0-753B-4C75-BB95-C3345627785B}"/>
    <dgm:cxn modelId="{5F2FF89E-509A-4CAF-B538-8B3DFD45DD42}" type="presOf" srcId="{A945B08A-8EB6-4A97-BF97-A83F58FB995B}" destId="{74F24E87-BEC5-4EB9-BD50-DB071C631369}" srcOrd="0" destOrd="0" presId="urn:microsoft.com/office/officeart/2005/8/layout/default"/>
    <dgm:cxn modelId="{072964AB-4000-4FB4-B83D-9D751B00345B}" type="presOf" srcId="{93CE3019-B7A2-4106-B758-052204B344CD}" destId="{245900A6-2BE1-499F-BAAE-CFF27A3057EF}" srcOrd="0" destOrd="0" presId="urn:microsoft.com/office/officeart/2005/8/layout/default"/>
    <dgm:cxn modelId="{1FFDD5AC-48C2-425B-8C50-A26ACA48F1D2}" type="presOf" srcId="{F77DF3B8-EA0C-4230-9E9F-4055087CF585}" destId="{B775DA20-E06D-4FF3-92C3-943AE2834921}" srcOrd="0" destOrd="0" presId="urn:microsoft.com/office/officeart/2005/8/layout/default"/>
    <dgm:cxn modelId="{749817D5-CE75-428B-9B0C-CF7EB063D666}" srcId="{18600E94-27FB-4AB9-BD18-FB3D9FD80364}" destId="{787B01D5-4E0A-462B-BAAE-BD67A36165A2}" srcOrd="5" destOrd="0" parTransId="{1D22F662-43DF-4B80-BCD1-694BC928591D}" sibTransId="{98ACA799-9A13-4CB2-9EA8-A1952C0F8F01}"/>
    <dgm:cxn modelId="{446234DF-48B2-4D26-BE86-6642187AA783}" type="presOf" srcId="{18600E94-27FB-4AB9-BD18-FB3D9FD80364}" destId="{34055521-A302-49C2-8862-D13368803FEA}" srcOrd="0" destOrd="0" presId="urn:microsoft.com/office/officeart/2005/8/layout/default"/>
    <dgm:cxn modelId="{8CD2C2E1-6DFD-43F0-BF1C-A58C6E5CBE56}" srcId="{18600E94-27FB-4AB9-BD18-FB3D9FD80364}" destId="{F77DF3B8-EA0C-4230-9E9F-4055087CF585}" srcOrd="0" destOrd="0" parTransId="{50EADCC2-670B-45CA-8FA9-458B1E5BEB45}" sibTransId="{5ACDC549-1FC0-4C43-96F5-EFD0726B022B}"/>
    <dgm:cxn modelId="{5AE88654-1502-4D85-8E18-DEE1DBC24112}" type="presParOf" srcId="{34055521-A302-49C2-8862-D13368803FEA}" destId="{B775DA20-E06D-4FF3-92C3-943AE2834921}" srcOrd="0" destOrd="0" presId="urn:microsoft.com/office/officeart/2005/8/layout/default"/>
    <dgm:cxn modelId="{A6F4F6AA-4CDA-4007-AEEF-833C0326BD4A}" type="presParOf" srcId="{34055521-A302-49C2-8862-D13368803FEA}" destId="{24FD3C2B-C97F-473D-866A-59D452E035BD}" srcOrd="1" destOrd="0" presId="urn:microsoft.com/office/officeart/2005/8/layout/default"/>
    <dgm:cxn modelId="{F5004DD2-EA5B-4EA4-B408-C6094D4278ED}" type="presParOf" srcId="{34055521-A302-49C2-8862-D13368803FEA}" destId="{245900A6-2BE1-499F-BAAE-CFF27A3057EF}" srcOrd="2" destOrd="0" presId="urn:microsoft.com/office/officeart/2005/8/layout/default"/>
    <dgm:cxn modelId="{1A695D52-D8AB-4391-8CE2-EC0A91419E36}" type="presParOf" srcId="{34055521-A302-49C2-8862-D13368803FEA}" destId="{56386D46-0C3C-4AF6-A911-DE0426629E41}" srcOrd="3" destOrd="0" presId="urn:microsoft.com/office/officeart/2005/8/layout/default"/>
    <dgm:cxn modelId="{29D10F19-EA33-42EA-B2B7-42D89B3ABF30}" type="presParOf" srcId="{34055521-A302-49C2-8862-D13368803FEA}" destId="{40CC51E9-84DE-455A-9348-4089E6CE7070}" srcOrd="4" destOrd="0" presId="urn:microsoft.com/office/officeart/2005/8/layout/default"/>
    <dgm:cxn modelId="{BE8BA524-363D-443B-A0CD-956851AF7C8E}" type="presParOf" srcId="{34055521-A302-49C2-8862-D13368803FEA}" destId="{DE3A386A-4024-490A-8C47-DC477C232272}" srcOrd="5" destOrd="0" presId="urn:microsoft.com/office/officeart/2005/8/layout/default"/>
    <dgm:cxn modelId="{F8028D6E-A45E-46A1-9165-B378B14C9DB9}" type="presParOf" srcId="{34055521-A302-49C2-8862-D13368803FEA}" destId="{74F24E87-BEC5-4EB9-BD50-DB071C631369}" srcOrd="6" destOrd="0" presId="urn:microsoft.com/office/officeart/2005/8/layout/default"/>
    <dgm:cxn modelId="{2F725E8E-FEAD-46DC-9566-60CBB56E2B8F}" type="presParOf" srcId="{34055521-A302-49C2-8862-D13368803FEA}" destId="{5651DFE7-7EB6-4508-B868-2448AF7796F6}" srcOrd="7" destOrd="0" presId="urn:microsoft.com/office/officeart/2005/8/layout/default"/>
    <dgm:cxn modelId="{F430CE14-3723-4A5B-9099-0CEC81256E8B}" type="presParOf" srcId="{34055521-A302-49C2-8862-D13368803FEA}" destId="{0E0E7592-20B4-4E86-9E59-B676C90CCF37}" srcOrd="8" destOrd="0" presId="urn:microsoft.com/office/officeart/2005/8/layout/default"/>
    <dgm:cxn modelId="{6124951E-730F-49BC-B61C-248E89E4A248}" type="presParOf" srcId="{34055521-A302-49C2-8862-D13368803FEA}" destId="{7F72F9D4-FECB-4C51-BB17-F5C54718FE09}" srcOrd="9" destOrd="0" presId="urn:microsoft.com/office/officeart/2005/8/layout/default"/>
    <dgm:cxn modelId="{82C387CC-1096-43EF-AACB-9B20D05928D2}" type="presParOf" srcId="{34055521-A302-49C2-8862-D13368803FEA}" destId="{62EDCA8C-87D3-4FD5-8980-9112D69BED3A}" srcOrd="10" destOrd="0" presId="urn:microsoft.com/office/officeart/2005/8/layout/default"/>
    <dgm:cxn modelId="{0DF3E6F5-139F-44CB-896D-4116AC1F022C}" type="presParOf" srcId="{34055521-A302-49C2-8862-D13368803FEA}" destId="{0F80C7AF-7C16-456C-8120-91296311B485}" srcOrd="11" destOrd="0" presId="urn:microsoft.com/office/officeart/2005/8/layout/default"/>
    <dgm:cxn modelId="{C0D965AC-AD77-4935-A8F8-A5034F759820}" type="presParOf" srcId="{34055521-A302-49C2-8862-D13368803FEA}" destId="{820B3510-5286-4E67-A4E7-26B608BD68D4}" srcOrd="12" destOrd="0" presId="urn:microsoft.com/office/officeart/2005/8/layout/default"/>
    <dgm:cxn modelId="{9F36AD85-7337-4094-9686-28175A56BE0B}" type="presParOf" srcId="{34055521-A302-49C2-8862-D13368803FEA}" destId="{12A388DC-850F-4BB9-BDA2-7C6A6A48A5CA}" srcOrd="13" destOrd="0" presId="urn:microsoft.com/office/officeart/2005/8/layout/default"/>
    <dgm:cxn modelId="{A5F1C5AC-26F9-4E01-B214-CB53ADADC1BA}" type="presParOf" srcId="{34055521-A302-49C2-8862-D13368803FEA}" destId="{F9C6DB46-0472-4FA6-BE62-3E320DE614AB}"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AC7E2038-4C78-4061-BB91-14278F734D73}" type="doc">
      <dgm:prSet loTypeId="urn:microsoft.com/office/officeart/2005/8/layout/default" loCatId="list" qsTypeId="urn:microsoft.com/office/officeart/2005/8/quickstyle/simple5" qsCatId="simple" csTypeId="urn:microsoft.com/office/officeart/2005/8/colors/accent2_2" csCatId="accent2"/>
      <dgm:spPr/>
      <dgm:t>
        <a:bodyPr/>
        <a:lstStyle/>
        <a:p>
          <a:endParaRPr lang="en-US"/>
        </a:p>
      </dgm:t>
    </dgm:pt>
    <dgm:pt modelId="{A8524EDE-FBDA-40BF-A14B-E88A49E4F5C6}">
      <dgm:prSet/>
      <dgm:spPr/>
      <dgm:t>
        <a:bodyPr/>
        <a:lstStyle/>
        <a:p>
          <a:r>
            <a:rPr lang="cs-CZ" b="1"/>
            <a:t>Život v nových kulisách aneb Zkvalitňování péče v domově pro seniory v sociálně pedagogickém kontextu</a:t>
          </a:r>
          <a:endParaRPr lang="en-US"/>
        </a:p>
      </dgm:t>
    </dgm:pt>
    <dgm:pt modelId="{194CE4CD-0BD2-46AE-BAFF-9599F3261867}" type="parTrans" cxnId="{98A51680-4646-4F76-82AC-4728F20796D8}">
      <dgm:prSet/>
      <dgm:spPr/>
      <dgm:t>
        <a:bodyPr/>
        <a:lstStyle/>
        <a:p>
          <a:endParaRPr lang="en-US"/>
        </a:p>
      </dgm:t>
    </dgm:pt>
    <dgm:pt modelId="{E3CFF6F1-823F-48A2-A105-66013DF02443}" type="sibTrans" cxnId="{98A51680-4646-4F76-82AC-4728F20796D8}">
      <dgm:prSet/>
      <dgm:spPr/>
      <dgm:t>
        <a:bodyPr/>
        <a:lstStyle/>
        <a:p>
          <a:endParaRPr lang="en-US"/>
        </a:p>
      </dgm:t>
    </dgm:pt>
    <dgm:pt modelId="{D1C53A6D-9830-4F7B-ACA4-E9FCB20AA585}">
      <dgm:prSet/>
      <dgm:spPr/>
      <dgm:t>
        <a:bodyPr/>
        <a:lstStyle/>
        <a:p>
          <a:r>
            <a:rPr lang="cs-CZ" b="1"/>
            <a:t>Mámy v lavicích</a:t>
          </a:r>
          <a:r>
            <a:rPr lang="cs-CZ"/>
            <a:t> </a:t>
          </a:r>
          <a:endParaRPr lang="en-US"/>
        </a:p>
      </dgm:t>
    </dgm:pt>
    <dgm:pt modelId="{B2A4D168-58EC-4BEF-A0CF-110E8EAFEEE3}" type="parTrans" cxnId="{3E7F2794-6810-40B5-9A0C-9F35CDF99C29}">
      <dgm:prSet/>
      <dgm:spPr/>
      <dgm:t>
        <a:bodyPr/>
        <a:lstStyle/>
        <a:p>
          <a:endParaRPr lang="en-US"/>
        </a:p>
      </dgm:t>
    </dgm:pt>
    <dgm:pt modelId="{7EFF41E5-F46A-4A4F-9E20-3FE4E0B61740}" type="sibTrans" cxnId="{3E7F2794-6810-40B5-9A0C-9F35CDF99C29}">
      <dgm:prSet/>
      <dgm:spPr/>
      <dgm:t>
        <a:bodyPr/>
        <a:lstStyle/>
        <a:p>
          <a:endParaRPr lang="en-US"/>
        </a:p>
      </dgm:t>
    </dgm:pt>
    <dgm:pt modelId="{D61E5DE8-A32A-44DA-9D9F-D4F2AB0233F0}">
      <dgm:prSet/>
      <dgm:spPr/>
      <dgm:t>
        <a:bodyPr/>
        <a:lstStyle/>
        <a:p>
          <a:r>
            <a:rPr lang="cs-CZ"/>
            <a:t>Rizikové rodinné prostředí jako zdroj psychické zátěže</a:t>
          </a:r>
          <a:endParaRPr lang="en-US"/>
        </a:p>
      </dgm:t>
    </dgm:pt>
    <dgm:pt modelId="{53E27F97-B8FC-409A-8743-8DD0AFB81CF2}" type="parTrans" cxnId="{41213851-3877-4BE0-85B8-B91D0004950E}">
      <dgm:prSet/>
      <dgm:spPr/>
      <dgm:t>
        <a:bodyPr/>
        <a:lstStyle/>
        <a:p>
          <a:endParaRPr lang="en-US"/>
        </a:p>
      </dgm:t>
    </dgm:pt>
    <dgm:pt modelId="{617F673A-BD9D-490F-AFAD-A21A64894F6E}" type="sibTrans" cxnId="{41213851-3877-4BE0-85B8-B91D0004950E}">
      <dgm:prSet/>
      <dgm:spPr/>
      <dgm:t>
        <a:bodyPr/>
        <a:lstStyle/>
        <a:p>
          <a:endParaRPr lang="en-US"/>
        </a:p>
      </dgm:t>
    </dgm:pt>
    <dgm:pt modelId="{EE638226-3128-4D9E-B611-2CCED4AB01F2}">
      <dgm:prSet/>
      <dgm:spPr/>
      <dgm:t>
        <a:bodyPr/>
        <a:lstStyle/>
        <a:p>
          <a:r>
            <a:rPr lang="cs-CZ" b="1"/>
            <a:t>Život seniora v nemoci</a:t>
          </a:r>
          <a:r>
            <a:rPr lang="cs-CZ"/>
            <a:t> </a:t>
          </a:r>
          <a:endParaRPr lang="en-US"/>
        </a:p>
      </dgm:t>
    </dgm:pt>
    <dgm:pt modelId="{C79B4B46-DE3D-4FD2-9585-AC453AC9CE58}" type="parTrans" cxnId="{29CABCAD-E228-489B-B9F9-D15B9094CA16}">
      <dgm:prSet/>
      <dgm:spPr/>
      <dgm:t>
        <a:bodyPr/>
        <a:lstStyle/>
        <a:p>
          <a:endParaRPr lang="en-US"/>
        </a:p>
      </dgm:t>
    </dgm:pt>
    <dgm:pt modelId="{D502EC3B-C2D6-43D3-9A9C-C1BBF6B6D6D6}" type="sibTrans" cxnId="{29CABCAD-E228-489B-B9F9-D15B9094CA16}">
      <dgm:prSet/>
      <dgm:spPr/>
      <dgm:t>
        <a:bodyPr/>
        <a:lstStyle/>
        <a:p>
          <a:endParaRPr lang="en-US"/>
        </a:p>
      </dgm:t>
    </dgm:pt>
    <dgm:pt modelId="{42B31D2B-B349-4C5F-90F4-439E283B7676}">
      <dgm:prSet/>
      <dgm:spPr/>
      <dgm:t>
        <a:bodyPr/>
        <a:lstStyle/>
        <a:p>
          <a:r>
            <a:rPr lang="cs-CZ" b="1"/>
            <a:t>Domácí násilí v pocitech agresora</a:t>
          </a:r>
          <a:endParaRPr lang="en-US"/>
        </a:p>
      </dgm:t>
    </dgm:pt>
    <dgm:pt modelId="{66D8A6F4-340A-4296-8DB4-BB9AA4225809}" type="parTrans" cxnId="{C2517F59-EC7A-48B3-80C4-0B431567EE08}">
      <dgm:prSet/>
      <dgm:spPr/>
      <dgm:t>
        <a:bodyPr/>
        <a:lstStyle/>
        <a:p>
          <a:endParaRPr lang="en-US"/>
        </a:p>
      </dgm:t>
    </dgm:pt>
    <dgm:pt modelId="{7A9A3436-D972-4FCD-A749-60A2E40A9696}" type="sibTrans" cxnId="{C2517F59-EC7A-48B3-80C4-0B431567EE08}">
      <dgm:prSet/>
      <dgm:spPr/>
      <dgm:t>
        <a:bodyPr/>
        <a:lstStyle/>
        <a:p>
          <a:endParaRPr lang="en-US"/>
        </a:p>
      </dgm:t>
    </dgm:pt>
    <dgm:pt modelId="{12118D45-AB51-4490-BFD5-C45771702241}">
      <dgm:prSet/>
      <dgm:spPr/>
      <dgm:t>
        <a:bodyPr/>
        <a:lstStyle/>
        <a:p>
          <a:r>
            <a:rPr lang="cs-CZ" b="1"/>
            <a:t>Situace Romů v sociálně vyloučených lokalitách</a:t>
          </a:r>
          <a:r>
            <a:rPr lang="cs-CZ"/>
            <a:t> </a:t>
          </a:r>
          <a:endParaRPr lang="en-US"/>
        </a:p>
      </dgm:t>
    </dgm:pt>
    <dgm:pt modelId="{96D43256-67A3-4EBA-9B33-C0CFF2E5772B}" type="parTrans" cxnId="{25B2876B-FA5A-4EEB-AD3E-1823AC6B8F41}">
      <dgm:prSet/>
      <dgm:spPr/>
      <dgm:t>
        <a:bodyPr/>
        <a:lstStyle/>
        <a:p>
          <a:endParaRPr lang="en-US"/>
        </a:p>
      </dgm:t>
    </dgm:pt>
    <dgm:pt modelId="{443DC21E-423E-4D55-9D6F-24DA64097DA5}" type="sibTrans" cxnId="{25B2876B-FA5A-4EEB-AD3E-1823AC6B8F41}">
      <dgm:prSet/>
      <dgm:spPr/>
      <dgm:t>
        <a:bodyPr/>
        <a:lstStyle/>
        <a:p>
          <a:endParaRPr lang="en-US"/>
        </a:p>
      </dgm:t>
    </dgm:pt>
    <dgm:pt modelId="{A308E956-8126-47EE-86B7-D72DE369554E}">
      <dgm:prSet/>
      <dgm:spPr/>
      <dgm:t>
        <a:bodyPr/>
        <a:lstStyle/>
        <a:p>
          <a:r>
            <a:rPr lang="cs-CZ"/>
            <a:t>Náhradní rodiče a jejich cesta k přijatému dítěti aneb Každé dítě si zaslouží rodinu</a:t>
          </a:r>
          <a:endParaRPr lang="en-US"/>
        </a:p>
      </dgm:t>
    </dgm:pt>
    <dgm:pt modelId="{F970ED4B-7984-4E9D-A83A-96D89D3C7EC1}" type="parTrans" cxnId="{E969FD31-9A26-4C11-91A5-8D3AA605CA89}">
      <dgm:prSet/>
      <dgm:spPr/>
      <dgm:t>
        <a:bodyPr/>
        <a:lstStyle/>
        <a:p>
          <a:endParaRPr lang="en-US"/>
        </a:p>
      </dgm:t>
    </dgm:pt>
    <dgm:pt modelId="{347A1C86-E1A5-435A-ADB1-78368B64F837}" type="sibTrans" cxnId="{E969FD31-9A26-4C11-91A5-8D3AA605CA89}">
      <dgm:prSet/>
      <dgm:spPr/>
      <dgm:t>
        <a:bodyPr/>
        <a:lstStyle/>
        <a:p>
          <a:endParaRPr lang="en-US"/>
        </a:p>
      </dgm:t>
    </dgm:pt>
    <dgm:pt modelId="{769BCAFE-8AC9-44F4-A45D-EEC59892A449}">
      <dgm:prSet/>
      <dgm:spPr/>
      <dgm:t>
        <a:bodyPr/>
        <a:lstStyle/>
        <a:p>
          <a:r>
            <a:rPr lang="cs-CZ"/>
            <a:t>Hodnotová orientace dětí a mladých lidí vyrůstajících ve složitých sociálních podmínkách</a:t>
          </a:r>
          <a:endParaRPr lang="en-US"/>
        </a:p>
      </dgm:t>
    </dgm:pt>
    <dgm:pt modelId="{EE2686DB-045F-42D2-A905-25AECB08254D}" type="parTrans" cxnId="{D35427C6-6396-4F71-8FBC-1D99F4829CBD}">
      <dgm:prSet/>
      <dgm:spPr/>
      <dgm:t>
        <a:bodyPr/>
        <a:lstStyle/>
        <a:p>
          <a:endParaRPr lang="en-US"/>
        </a:p>
      </dgm:t>
    </dgm:pt>
    <dgm:pt modelId="{CE30442F-4C6A-42EF-B325-4EA281480417}" type="sibTrans" cxnId="{D35427C6-6396-4F71-8FBC-1D99F4829CBD}">
      <dgm:prSet/>
      <dgm:spPr/>
      <dgm:t>
        <a:bodyPr/>
        <a:lstStyle/>
        <a:p>
          <a:endParaRPr lang="en-US"/>
        </a:p>
      </dgm:t>
    </dgm:pt>
    <dgm:pt modelId="{1C16A358-90F1-400A-890F-FD8DD22D30BD}">
      <dgm:prSet/>
      <dgm:spPr/>
      <dgm:t>
        <a:bodyPr/>
        <a:lstStyle/>
        <a:p>
          <a:r>
            <a:rPr lang="cs-CZ" b="1"/>
            <a:t>Jak se žije dětem v azylových domech</a:t>
          </a:r>
          <a:endParaRPr lang="en-US"/>
        </a:p>
      </dgm:t>
    </dgm:pt>
    <dgm:pt modelId="{1180A278-CB7B-429D-93B8-D1B9CABD585F}" type="parTrans" cxnId="{06CD2B89-E63D-465A-A0E1-9EBF8987DFE2}">
      <dgm:prSet/>
      <dgm:spPr/>
      <dgm:t>
        <a:bodyPr/>
        <a:lstStyle/>
        <a:p>
          <a:endParaRPr lang="en-US"/>
        </a:p>
      </dgm:t>
    </dgm:pt>
    <dgm:pt modelId="{186896DF-E78D-42BD-8387-CC9C06363A3A}" type="sibTrans" cxnId="{06CD2B89-E63D-465A-A0E1-9EBF8987DFE2}">
      <dgm:prSet/>
      <dgm:spPr/>
      <dgm:t>
        <a:bodyPr/>
        <a:lstStyle/>
        <a:p>
          <a:endParaRPr lang="en-US"/>
        </a:p>
      </dgm:t>
    </dgm:pt>
    <dgm:pt modelId="{072A406C-F302-496D-8421-E96BBB08E44B}">
      <dgm:prSet/>
      <dgm:spPr/>
      <dgm:t>
        <a:bodyPr/>
        <a:lstStyle/>
        <a:p>
          <a:r>
            <a:rPr lang="cs-CZ" b="1"/>
            <a:t>Možná řešení agresivního chování u předškolních dětí pomocí pedagogiky Marie Montessori</a:t>
          </a:r>
          <a:r>
            <a:rPr lang="cs-CZ"/>
            <a:t> </a:t>
          </a:r>
          <a:endParaRPr lang="en-US"/>
        </a:p>
      </dgm:t>
    </dgm:pt>
    <dgm:pt modelId="{275972DF-86A7-4B1F-8377-B41E51687F54}" type="parTrans" cxnId="{A170B0F8-78C9-4E85-A4D9-6D5FFA4D7DAA}">
      <dgm:prSet/>
      <dgm:spPr/>
      <dgm:t>
        <a:bodyPr/>
        <a:lstStyle/>
        <a:p>
          <a:endParaRPr lang="en-US"/>
        </a:p>
      </dgm:t>
    </dgm:pt>
    <dgm:pt modelId="{F5D452C7-456C-47A4-9BC3-6B86B5C46FB0}" type="sibTrans" cxnId="{A170B0F8-78C9-4E85-A4D9-6D5FFA4D7DAA}">
      <dgm:prSet/>
      <dgm:spPr/>
      <dgm:t>
        <a:bodyPr/>
        <a:lstStyle/>
        <a:p>
          <a:endParaRPr lang="en-US"/>
        </a:p>
      </dgm:t>
    </dgm:pt>
    <dgm:pt modelId="{681B9ADE-930A-4E5F-ADFE-6EFE69BE1A94}">
      <dgm:prSet/>
      <dgm:spPr/>
      <dgm:t>
        <a:bodyPr/>
        <a:lstStyle/>
        <a:p>
          <a:r>
            <a:rPr lang="cs-CZ" u="sng" dirty="0">
              <a:hlinkClick xmlns:r="http://schemas.openxmlformats.org/officeDocument/2006/relationships" r:id="rId1"/>
            </a:rPr>
            <a:t>Individuální a organizační strategie zvládání pracovní zátěže a prevence syndromu vyhoření u sociálních pracovníků odborů sociálních věcí obcí s rozšířenou působností</a:t>
          </a:r>
          <a:endParaRPr lang="en-US" dirty="0"/>
        </a:p>
      </dgm:t>
    </dgm:pt>
    <dgm:pt modelId="{343D32FE-2662-4071-A7CA-637887921552}" type="parTrans" cxnId="{CBE23F1C-E3DA-4C19-B3A3-D7297ECC5990}">
      <dgm:prSet/>
      <dgm:spPr/>
      <dgm:t>
        <a:bodyPr/>
        <a:lstStyle/>
        <a:p>
          <a:endParaRPr lang="en-US"/>
        </a:p>
      </dgm:t>
    </dgm:pt>
    <dgm:pt modelId="{35B3D72D-C6E9-46A8-9F77-EA9B6E123AFF}" type="sibTrans" cxnId="{CBE23F1C-E3DA-4C19-B3A3-D7297ECC5990}">
      <dgm:prSet/>
      <dgm:spPr/>
      <dgm:t>
        <a:bodyPr/>
        <a:lstStyle/>
        <a:p>
          <a:endParaRPr lang="en-US"/>
        </a:p>
      </dgm:t>
    </dgm:pt>
    <dgm:pt modelId="{7EA2291E-5FB1-4C43-BA87-B327EF8721BF}" type="pres">
      <dgm:prSet presAssocID="{AC7E2038-4C78-4061-BB91-14278F734D73}" presName="diagram" presStyleCnt="0">
        <dgm:presLayoutVars>
          <dgm:dir/>
          <dgm:resizeHandles val="exact"/>
        </dgm:presLayoutVars>
      </dgm:prSet>
      <dgm:spPr/>
    </dgm:pt>
    <dgm:pt modelId="{840EBEE1-547F-4700-9ED9-DE15573B97D0}" type="pres">
      <dgm:prSet presAssocID="{A8524EDE-FBDA-40BF-A14B-E88A49E4F5C6}" presName="node" presStyleLbl="node1" presStyleIdx="0" presStyleCnt="11">
        <dgm:presLayoutVars>
          <dgm:bulletEnabled val="1"/>
        </dgm:presLayoutVars>
      </dgm:prSet>
      <dgm:spPr/>
    </dgm:pt>
    <dgm:pt modelId="{01A7B0CE-BE8E-4009-B951-291B4A4345CF}" type="pres">
      <dgm:prSet presAssocID="{E3CFF6F1-823F-48A2-A105-66013DF02443}" presName="sibTrans" presStyleCnt="0"/>
      <dgm:spPr/>
    </dgm:pt>
    <dgm:pt modelId="{6DC92700-786E-4720-9F2B-ACD408990D08}" type="pres">
      <dgm:prSet presAssocID="{D1C53A6D-9830-4F7B-ACA4-E9FCB20AA585}" presName="node" presStyleLbl="node1" presStyleIdx="1" presStyleCnt="11">
        <dgm:presLayoutVars>
          <dgm:bulletEnabled val="1"/>
        </dgm:presLayoutVars>
      </dgm:prSet>
      <dgm:spPr/>
    </dgm:pt>
    <dgm:pt modelId="{CB9E8520-7739-4969-9DC4-BC9DD0810108}" type="pres">
      <dgm:prSet presAssocID="{7EFF41E5-F46A-4A4F-9E20-3FE4E0B61740}" presName="sibTrans" presStyleCnt="0"/>
      <dgm:spPr/>
    </dgm:pt>
    <dgm:pt modelId="{ECC88372-7CB1-44FE-895A-E7676880D9CE}" type="pres">
      <dgm:prSet presAssocID="{D61E5DE8-A32A-44DA-9D9F-D4F2AB0233F0}" presName="node" presStyleLbl="node1" presStyleIdx="2" presStyleCnt="11">
        <dgm:presLayoutVars>
          <dgm:bulletEnabled val="1"/>
        </dgm:presLayoutVars>
      </dgm:prSet>
      <dgm:spPr/>
    </dgm:pt>
    <dgm:pt modelId="{FC26D2B0-B0A1-40A5-8025-CF45E957C664}" type="pres">
      <dgm:prSet presAssocID="{617F673A-BD9D-490F-AFAD-A21A64894F6E}" presName="sibTrans" presStyleCnt="0"/>
      <dgm:spPr/>
    </dgm:pt>
    <dgm:pt modelId="{1E6C0D1B-B819-4E27-A2EE-6398A578FA9C}" type="pres">
      <dgm:prSet presAssocID="{EE638226-3128-4D9E-B611-2CCED4AB01F2}" presName="node" presStyleLbl="node1" presStyleIdx="3" presStyleCnt="11">
        <dgm:presLayoutVars>
          <dgm:bulletEnabled val="1"/>
        </dgm:presLayoutVars>
      </dgm:prSet>
      <dgm:spPr/>
    </dgm:pt>
    <dgm:pt modelId="{B39319C0-7C87-4C23-8466-8A8721DC145E}" type="pres">
      <dgm:prSet presAssocID="{D502EC3B-C2D6-43D3-9A9C-C1BBF6B6D6D6}" presName="sibTrans" presStyleCnt="0"/>
      <dgm:spPr/>
    </dgm:pt>
    <dgm:pt modelId="{7DBE6165-A197-4124-9EC1-B7B42C286916}" type="pres">
      <dgm:prSet presAssocID="{42B31D2B-B349-4C5F-90F4-439E283B7676}" presName="node" presStyleLbl="node1" presStyleIdx="4" presStyleCnt="11">
        <dgm:presLayoutVars>
          <dgm:bulletEnabled val="1"/>
        </dgm:presLayoutVars>
      </dgm:prSet>
      <dgm:spPr/>
    </dgm:pt>
    <dgm:pt modelId="{EDDBD58D-23C1-4A44-B888-DF63488CC5F3}" type="pres">
      <dgm:prSet presAssocID="{7A9A3436-D972-4FCD-A749-60A2E40A9696}" presName="sibTrans" presStyleCnt="0"/>
      <dgm:spPr/>
    </dgm:pt>
    <dgm:pt modelId="{9DD0FC12-A035-46F7-8258-F0410A0975B8}" type="pres">
      <dgm:prSet presAssocID="{12118D45-AB51-4490-BFD5-C45771702241}" presName="node" presStyleLbl="node1" presStyleIdx="5" presStyleCnt="11">
        <dgm:presLayoutVars>
          <dgm:bulletEnabled val="1"/>
        </dgm:presLayoutVars>
      </dgm:prSet>
      <dgm:spPr/>
    </dgm:pt>
    <dgm:pt modelId="{35FF2A65-79D9-4E9B-A7B8-734795FDFF61}" type="pres">
      <dgm:prSet presAssocID="{443DC21E-423E-4D55-9D6F-24DA64097DA5}" presName="sibTrans" presStyleCnt="0"/>
      <dgm:spPr/>
    </dgm:pt>
    <dgm:pt modelId="{4FCC514F-5DE8-4B69-86D8-90495916043A}" type="pres">
      <dgm:prSet presAssocID="{A308E956-8126-47EE-86B7-D72DE369554E}" presName="node" presStyleLbl="node1" presStyleIdx="6" presStyleCnt="11">
        <dgm:presLayoutVars>
          <dgm:bulletEnabled val="1"/>
        </dgm:presLayoutVars>
      </dgm:prSet>
      <dgm:spPr/>
    </dgm:pt>
    <dgm:pt modelId="{072E2485-4E7D-47ED-B841-1182B0967820}" type="pres">
      <dgm:prSet presAssocID="{347A1C86-E1A5-435A-ADB1-78368B64F837}" presName="sibTrans" presStyleCnt="0"/>
      <dgm:spPr/>
    </dgm:pt>
    <dgm:pt modelId="{6BD3086D-BF01-4610-9C0F-F7255E9A96FE}" type="pres">
      <dgm:prSet presAssocID="{769BCAFE-8AC9-44F4-A45D-EEC59892A449}" presName="node" presStyleLbl="node1" presStyleIdx="7" presStyleCnt="11">
        <dgm:presLayoutVars>
          <dgm:bulletEnabled val="1"/>
        </dgm:presLayoutVars>
      </dgm:prSet>
      <dgm:spPr/>
    </dgm:pt>
    <dgm:pt modelId="{3DFBCDCC-7FCB-4B2E-A4E4-E8293A041958}" type="pres">
      <dgm:prSet presAssocID="{CE30442F-4C6A-42EF-B325-4EA281480417}" presName="sibTrans" presStyleCnt="0"/>
      <dgm:spPr/>
    </dgm:pt>
    <dgm:pt modelId="{B3878E5F-A32D-4DA2-8AB5-2E52E53CA0B7}" type="pres">
      <dgm:prSet presAssocID="{1C16A358-90F1-400A-890F-FD8DD22D30BD}" presName="node" presStyleLbl="node1" presStyleIdx="8" presStyleCnt="11">
        <dgm:presLayoutVars>
          <dgm:bulletEnabled val="1"/>
        </dgm:presLayoutVars>
      </dgm:prSet>
      <dgm:spPr/>
    </dgm:pt>
    <dgm:pt modelId="{3A4279BC-3582-4DF0-A695-9E8F58DC6850}" type="pres">
      <dgm:prSet presAssocID="{186896DF-E78D-42BD-8387-CC9C06363A3A}" presName="sibTrans" presStyleCnt="0"/>
      <dgm:spPr/>
    </dgm:pt>
    <dgm:pt modelId="{A7A99DD6-DD05-4408-915A-24AAB6C378E6}" type="pres">
      <dgm:prSet presAssocID="{072A406C-F302-496D-8421-E96BBB08E44B}" presName="node" presStyleLbl="node1" presStyleIdx="9" presStyleCnt="11">
        <dgm:presLayoutVars>
          <dgm:bulletEnabled val="1"/>
        </dgm:presLayoutVars>
      </dgm:prSet>
      <dgm:spPr/>
    </dgm:pt>
    <dgm:pt modelId="{4821F5AB-B7B6-42DA-A4D5-84E95B5E5FFA}" type="pres">
      <dgm:prSet presAssocID="{F5D452C7-456C-47A4-9BC3-6B86B5C46FB0}" presName="sibTrans" presStyleCnt="0"/>
      <dgm:spPr/>
    </dgm:pt>
    <dgm:pt modelId="{5AE3E4E9-D69C-4102-B2C5-6772FFE22854}" type="pres">
      <dgm:prSet presAssocID="{681B9ADE-930A-4E5F-ADFE-6EFE69BE1A94}" presName="node" presStyleLbl="node1" presStyleIdx="10" presStyleCnt="11">
        <dgm:presLayoutVars>
          <dgm:bulletEnabled val="1"/>
        </dgm:presLayoutVars>
      </dgm:prSet>
      <dgm:spPr/>
    </dgm:pt>
  </dgm:ptLst>
  <dgm:cxnLst>
    <dgm:cxn modelId="{CBE23F1C-E3DA-4C19-B3A3-D7297ECC5990}" srcId="{AC7E2038-4C78-4061-BB91-14278F734D73}" destId="{681B9ADE-930A-4E5F-ADFE-6EFE69BE1A94}" srcOrd="10" destOrd="0" parTransId="{343D32FE-2662-4071-A7CA-637887921552}" sibTransId="{35B3D72D-C6E9-46A8-9F77-EA9B6E123AFF}"/>
    <dgm:cxn modelId="{7F826821-9662-457D-BF50-6A89463B8BBB}" type="presOf" srcId="{1C16A358-90F1-400A-890F-FD8DD22D30BD}" destId="{B3878E5F-A32D-4DA2-8AB5-2E52E53CA0B7}" srcOrd="0" destOrd="0" presId="urn:microsoft.com/office/officeart/2005/8/layout/default"/>
    <dgm:cxn modelId="{E969FD31-9A26-4C11-91A5-8D3AA605CA89}" srcId="{AC7E2038-4C78-4061-BB91-14278F734D73}" destId="{A308E956-8126-47EE-86B7-D72DE369554E}" srcOrd="6" destOrd="0" parTransId="{F970ED4B-7984-4E9D-A83A-96D89D3C7EC1}" sibTransId="{347A1C86-E1A5-435A-ADB1-78368B64F837}"/>
    <dgm:cxn modelId="{7618F63F-A9BD-4BBB-AE80-ED68CE937CD8}" type="presOf" srcId="{EE638226-3128-4D9E-B611-2CCED4AB01F2}" destId="{1E6C0D1B-B819-4E27-A2EE-6398A578FA9C}" srcOrd="0" destOrd="0" presId="urn:microsoft.com/office/officeart/2005/8/layout/default"/>
    <dgm:cxn modelId="{BDED0C5C-EF13-4D5F-9D5C-D594151784ED}" type="presOf" srcId="{769BCAFE-8AC9-44F4-A45D-EEC59892A449}" destId="{6BD3086D-BF01-4610-9C0F-F7255E9A96FE}" srcOrd="0" destOrd="0" presId="urn:microsoft.com/office/officeart/2005/8/layout/default"/>
    <dgm:cxn modelId="{932C4542-8E8D-4941-B04C-097308700BA8}" type="presOf" srcId="{42B31D2B-B349-4C5F-90F4-439E283B7676}" destId="{7DBE6165-A197-4124-9EC1-B7B42C286916}" srcOrd="0" destOrd="0" presId="urn:microsoft.com/office/officeart/2005/8/layout/default"/>
    <dgm:cxn modelId="{F29BBF68-FC1C-4AB9-8A9A-7A7D744DE485}" type="presOf" srcId="{681B9ADE-930A-4E5F-ADFE-6EFE69BE1A94}" destId="{5AE3E4E9-D69C-4102-B2C5-6772FFE22854}" srcOrd="0" destOrd="0" presId="urn:microsoft.com/office/officeart/2005/8/layout/default"/>
    <dgm:cxn modelId="{25B2876B-FA5A-4EEB-AD3E-1823AC6B8F41}" srcId="{AC7E2038-4C78-4061-BB91-14278F734D73}" destId="{12118D45-AB51-4490-BFD5-C45771702241}" srcOrd="5" destOrd="0" parTransId="{96D43256-67A3-4EBA-9B33-C0CFF2E5772B}" sibTransId="{443DC21E-423E-4D55-9D6F-24DA64097DA5}"/>
    <dgm:cxn modelId="{0730334F-5702-4E90-BA04-BD04E8B6C390}" type="presOf" srcId="{A308E956-8126-47EE-86B7-D72DE369554E}" destId="{4FCC514F-5DE8-4B69-86D8-90495916043A}" srcOrd="0" destOrd="0" presId="urn:microsoft.com/office/officeart/2005/8/layout/default"/>
    <dgm:cxn modelId="{41213851-3877-4BE0-85B8-B91D0004950E}" srcId="{AC7E2038-4C78-4061-BB91-14278F734D73}" destId="{D61E5DE8-A32A-44DA-9D9F-D4F2AB0233F0}" srcOrd="2" destOrd="0" parTransId="{53E27F97-B8FC-409A-8743-8DD0AFB81CF2}" sibTransId="{617F673A-BD9D-490F-AFAD-A21A64894F6E}"/>
    <dgm:cxn modelId="{F19E8555-B3DC-42B6-AC4C-4AC0A52FC00C}" type="presOf" srcId="{072A406C-F302-496D-8421-E96BBB08E44B}" destId="{A7A99DD6-DD05-4408-915A-24AAB6C378E6}" srcOrd="0" destOrd="0" presId="urn:microsoft.com/office/officeart/2005/8/layout/default"/>
    <dgm:cxn modelId="{76C5F856-617C-4629-A4ED-2B0B52814831}" type="presOf" srcId="{D61E5DE8-A32A-44DA-9D9F-D4F2AB0233F0}" destId="{ECC88372-7CB1-44FE-895A-E7676880D9CE}" srcOrd="0" destOrd="0" presId="urn:microsoft.com/office/officeart/2005/8/layout/default"/>
    <dgm:cxn modelId="{C2517F59-EC7A-48B3-80C4-0B431567EE08}" srcId="{AC7E2038-4C78-4061-BB91-14278F734D73}" destId="{42B31D2B-B349-4C5F-90F4-439E283B7676}" srcOrd="4" destOrd="0" parTransId="{66D8A6F4-340A-4296-8DB4-BB9AA4225809}" sibTransId="{7A9A3436-D972-4FCD-A749-60A2E40A9696}"/>
    <dgm:cxn modelId="{98A51680-4646-4F76-82AC-4728F20796D8}" srcId="{AC7E2038-4C78-4061-BB91-14278F734D73}" destId="{A8524EDE-FBDA-40BF-A14B-E88A49E4F5C6}" srcOrd="0" destOrd="0" parTransId="{194CE4CD-0BD2-46AE-BAFF-9599F3261867}" sibTransId="{E3CFF6F1-823F-48A2-A105-66013DF02443}"/>
    <dgm:cxn modelId="{06CD2B89-E63D-465A-A0E1-9EBF8987DFE2}" srcId="{AC7E2038-4C78-4061-BB91-14278F734D73}" destId="{1C16A358-90F1-400A-890F-FD8DD22D30BD}" srcOrd="8" destOrd="0" parTransId="{1180A278-CB7B-429D-93B8-D1B9CABD585F}" sibTransId="{186896DF-E78D-42BD-8387-CC9C06363A3A}"/>
    <dgm:cxn modelId="{3E7F2794-6810-40B5-9A0C-9F35CDF99C29}" srcId="{AC7E2038-4C78-4061-BB91-14278F734D73}" destId="{D1C53A6D-9830-4F7B-ACA4-E9FCB20AA585}" srcOrd="1" destOrd="0" parTransId="{B2A4D168-58EC-4BEF-A0CF-110E8EAFEEE3}" sibTransId="{7EFF41E5-F46A-4A4F-9E20-3FE4E0B61740}"/>
    <dgm:cxn modelId="{29CABCAD-E228-489B-B9F9-D15B9094CA16}" srcId="{AC7E2038-4C78-4061-BB91-14278F734D73}" destId="{EE638226-3128-4D9E-B611-2CCED4AB01F2}" srcOrd="3" destOrd="0" parTransId="{C79B4B46-DE3D-4FD2-9585-AC453AC9CE58}" sibTransId="{D502EC3B-C2D6-43D3-9A9C-C1BBF6B6D6D6}"/>
    <dgm:cxn modelId="{EDFB2FAE-2B4E-4DD2-ADE7-C43D6DC14FB5}" type="presOf" srcId="{AC7E2038-4C78-4061-BB91-14278F734D73}" destId="{7EA2291E-5FB1-4C43-BA87-B327EF8721BF}" srcOrd="0" destOrd="0" presId="urn:microsoft.com/office/officeart/2005/8/layout/default"/>
    <dgm:cxn modelId="{D35427C6-6396-4F71-8FBC-1D99F4829CBD}" srcId="{AC7E2038-4C78-4061-BB91-14278F734D73}" destId="{769BCAFE-8AC9-44F4-A45D-EEC59892A449}" srcOrd="7" destOrd="0" parTransId="{EE2686DB-045F-42D2-A905-25AECB08254D}" sibTransId="{CE30442F-4C6A-42EF-B325-4EA281480417}"/>
    <dgm:cxn modelId="{FE162CC7-A424-481E-AE14-54AD6BE46519}" type="presOf" srcId="{D1C53A6D-9830-4F7B-ACA4-E9FCB20AA585}" destId="{6DC92700-786E-4720-9F2B-ACD408990D08}" srcOrd="0" destOrd="0" presId="urn:microsoft.com/office/officeart/2005/8/layout/default"/>
    <dgm:cxn modelId="{B20C7EDB-7D6B-48A9-8262-3C849EB7E2A2}" type="presOf" srcId="{12118D45-AB51-4490-BFD5-C45771702241}" destId="{9DD0FC12-A035-46F7-8258-F0410A0975B8}" srcOrd="0" destOrd="0" presId="urn:microsoft.com/office/officeart/2005/8/layout/default"/>
    <dgm:cxn modelId="{DC5896F4-8885-4F7F-AE4B-8DCED35A177D}" type="presOf" srcId="{A8524EDE-FBDA-40BF-A14B-E88A49E4F5C6}" destId="{840EBEE1-547F-4700-9ED9-DE15573B97D0}" srcOrd="0" destOrd="0" presId="urn:microsoft.com/office/officeart/2005/8/layout/default"/>
    <dgm:cxn modelId="{A170B0F8-78C9-4E85-A4D9-6D5FFA4D7DAA}" srcId="{AC7E2038-4C78-4061-BB91-14278F734D73}" destId="{072A406C-F302-496D-8421-E96BBB08E44B}" srcOrd="9" destOrd="0" parTransId="{275972DF-86A7-4B1F-8377-B41E51687F54}" sibTransId="{F5D452C7-456C-47A4-9BC3-6B86B5C46FB0}"/>
    <dgm:cxn modelId="{29F244A9-CE84-452E-9497-439147A4FCC4}" type="presParOf" srcId="{7EA2291E-5FB1-4C43-BA87-B327EF8721BF}" destId="{840EBEE1-547F-4700-9ED9-DE15573B97D0}" srcOrd="0" destOrd="0" presId="urn:microsoft.com/office/officeart/2005/8/layout/default"/>
    <dgm:cxn modelId="{30CA6C5D-68A3-48CB-8521-10E953670A49}" type="presParOf" srcId="{7EA2291E-5FB1-4C43-BA87-B327EF8721BF}" destId="{01A7B0CE-BE8E-4009-B951-291B4A4345CF}" srcOrd="1" destOrd="0" presId="urn:microsoft.com/office/officeart/2005/8/layout/default"/>
    <dgm:cxn modelId="{5208B9F2-87D9-4BF9-8CB2-993C4C063103}" type="presParOf" srcId="{7EA2291E-5FB1-4C43-BA87-B327EF8721BF}" destId="{6DC92700-786E-4720-9F2B-ACD408990D08}" srcOrd="2" destOrd="0" presId="urn:microsoft.com/office/officeart/2005/8/layout/default"/>
    <dgm:cxn modelId="{7A893512-10A5-4B13-91D7-8B883FC22F52}" type="presParOf" srcId="{7EA2291E-5FB1-4C43-BA87-B327EF8721BF}" destId="{CB9E8520-7739-4969-9DC4-BC9DD0810108}" srcOrd="3" destOrd="0" presId="urn:microsoft.com/office/officeart/2005/8/layout/default"/>
    <dgm:cxn modelId="{5391F32A-E669-4EB3-AA49-0F09FAC903F0}" type="presParOf" srcId="{7EA2291E-5FB1-4C43-BA87-B327EF8721BF}" destId="{ECC88372-7CB1-44FE-895A-E7676880D9CE}" srcOrd="4" destOrd="0" presId="urn:microsoft.com/office/officeart/2005/8/layout/default"/>
    <dgm:cxn modelId="{10430701-8A6A-4C08-8498-718AE9402DE0}" type="presParOf" srcId="{7EA2291E-5FB1-4C43-BA87-B327EF8721BF}" destId="{FC26D2B0-B0A1-40A5-8025-CF45E957C664}" srcOrd="5" destOrd="0" presId="urn:microsoft.com/office/officeart/2005/8/layout/default"/>
    <dgm:cxn modelId="{0CC01AA2-20E5-4E9C-ACBD-CAD271D0EF6F}" type="presParOf" srcId="{7EA2291E-5FB1-4C43-BA87-B327EF8721BF}" destId="{1E6C0D1B-B819-4E27-A2EE-6398A578FA9C}" srcOrd="6" destOrd="0" presId="urn:microsoft.com/office/officeart/2005/8/layout/default"/>
    <dgm:cxn modelId="{75511DED-1267-42FE-844B-494ED605DF0F}" type="presParOf" srcId="{7EA2291E-5FB1-4C43-BA87-B327EF8721BF}" destId="{B39319C0-7C87-4C23-8466-8A8721DC145E}" srcOrd="7" destOrd="0" presId="urn:microsoft.com/office/officeart/2005/8/layout/default"/>
    <dgm:cxn modelId="{F6DDBB93-EE52-432F-90AD-BB3CE8B35E43}" type="presParOf" srcId="{7EA2291E-5FB1-4C43-BA87-B327EF8721BF}" destId="{7DBE6165-A197-4124-9EC1-B7B42C286916}" srcOrd="8" destOrd="0" presId="urn:microsoft.com/office/officeart/2005/8/layout/default"/>
    <dgm:cxn modelId="{6CCFB1D7-903E-4C0B-82C1-CE5780B1F862}" type="presParOf" srcId="{7EA2291E-5FB1-4C43-BA87-B327EF8721BF}" destId="{EDDBD58D-23C1-4A44-B888-DF63488CC5F3}" srcOrd="9" destOrd="0" presId="urn:microsoft.com/office/officeart/2005/8/layout/default"/>
    <dgm:cxn modelId="{9052A5E6-A8A2-43B7-81AA-269FA76B7927}" type="presParOf" srcId="{7EA2291E-5FB1-4C43-BA87-B327EF8721BF}" destId="{9DD0FC12-A035-46F7-8258-F0410A0975B8}" srcOrd="10" destOrd="0" presId="urn:microsoft.com/office/officeart/2005/8/layout/default"/>
    <dgm:cxn modelId="{4CC5ACF6-88E9-48D4-9C13-A366620DB2CE}" type="presParOf" srcId="{7EA2291E-5FB1-4C43-BA87-B327EF8721BF}" destId="{35FF2A65-79D9-4E9B-A7B8-734795FDFF61}" srcOrd="11" destOrd="0" presId="urn:microsoft.com/office/officeart/2005/8/layout/default"/>
    <dgm:cxn modelId="{FA1557D9-BCCB-492C-8A66-A33F54F59FA0}" type="presParOf" srcId="{7EA2291E-5FB1-4C43-BA87-B327EF8721BF}" destId="{4FCC514F-5DE8-4B69-86D8-90495916043A}" srcOrd="12" destOrd="0" presId="urn:microsoft.com/office/officeart/2005/8/layout/default"/>
    <dgm:cxn modelId="{F86A8DD6-D0D5-49F6-990F-731A5B48F3D5}" type="presParOf" srcId="{7EA2291E-5FB1-4C43-BA87-B327EF8721BF}" destId="{072E2485-4E7D-47ED-B841-1182B0967820}" srcOrd="13" destOrd="0" presId="urn:microsoft.com/office/officeart/2005/8/layout/default"/>
    <dgm:cxn modelId="{60663948-47BB-4062-B6C1-510073ECBD61}" type="presParOf" srcId="{7EA2291E-5FB1-4C43-BA87-B327EF8721BF}" destId="{6BD3086D-BF01-4610-9C0F-F7255E9A96FE}" srcOrd="14" destOrd="0" presId="urn:microsoft.com/office/officeart/2005/8/layout/default"/>
    <dgm:cxn modelId="{347D6D1D-7500-4A3A-A94A-5902E3ADD352}" type="presParOf" srcId="{7EA2291E-5FB1-4C43-BA87-B327EF8721BF}" destId="{3DFBCDCC-7FCB-4B2E-A4E4-E8293A041958}" srcOrd="15" destOrd="0" presId="urn:microsoft.com/office/officeart/2005/8/layout/default"/>
    <dgm:cxn modelId="{42E3CC75-5812-4F3B-8C89-71A6B7B2A9FF}" type="presParOf" srcId="{7EA2291E-5FB1-4C43-BA87-B327EF8721BF}" destId="{B3878E5F-A32D-4DA2-8AB5-2E52E53CA0B7}" srcOrd="16" destOrd="0" presId="urn:microsoft.com/office/officeart/2005/8/layout/default"/>
    <dgm:cxn modelId="{0775F507-6445-4298-88F4-145E2571C4E0}" type="presParOf" srcId="{7EA2291E-5FB1-4C43-BA87-B327EF8721BF}" destId="{3A4279BC-3582-4DF0-A695-9E8F58DC6850}" srcOrd="17" destOrd="0" presId="urn:microsoft.com/office/officeart/2005/8/layout/default"/>
    <dgm:cxn modelId="{B5D3902D-B577-426C-B238-AB1558D74C63}" type="presParOf" srcId="{7EA2291E-5FB1-4C43-BA87-B327EF8721BF}" destId="{A7A99DD6-DD05-4408-915A-24AAB6C378E6}" srcOrd="18" destOrd="0" presId="urn:microsoft.com/office/officeart/2005/8/layout/default"/>
    <dgm:cxn modelId="{46ED4698-CBE4-4D4D-B70A-8D7CDF74F499}" type="presParOf" srcId="{7EA2291E-5FB1-4C43-BA87-B327EF8721BF}" destId="{4821F5AB-B7B6-42DA-A4D5-84E95B5E5FFA}" srcOrd="19" destOrd="0" presId="urn:microsoft.com/office/officeart/2005/8/layout/default"/>
    <dgm:cxn modelId="{7E673C96-64E5-42A8-B68E-8C8B04AE2C9F}" type="presParOf" srcId="{7EA2291E-5FB1-4C43-BA87-B327EF8721BF}" destId="{5AE3E4E9-D69C-4102-B2C5-6772FFE22854}" srcOrd="20"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53387D2-8FBC-4281-9EFD-D0F065CDCA64}" type="doc">
      <dgm:prSet loTypeId="urn:microsoft.com/office/officeart/2005/8/layout/default" loCatId="list" qsTypeId="urn:microsoft.com/office/officeart/2005/8/quickstyle/simple2" qsCatId="simple" csTypeId="urn:microsoft.com/office/officeart/2005/8/colors/accent2_2" csCatId="accent2"/>
      <dgm:spPr/>
      <dgm:t>
        <a:bodyPr/>
        <a:lstStyle/>
        <a:p>
          <a:endParaRPr lang="en-US"/>
        </a:p>
      </dgm:t>
    </dgm:pt>
    <dgm:pt modelId="{8404955D-B838-40AC-AF90-841CD1E3766D}">
      <dgm:prSet/>
      <dgm:spPr/>
      <dgm:t>
        <a:bodyPr/>
        <a:lstStyle/>
        <a:p>
          <a:r>
            <a:rPr lang="cs-CZ"/>
            <a:t>Radková:Cesta od sebe a k sobě“ Iniciativy rodičů dětí s autismem </a:t>
          </a:r>
          <a:endParaRPr lang="en-US"/>
        </a:p>
      </dgm:t>
    </dgm:pt>
    <dgm:pt modelId="{51453A2A-FA91-4BBF-ACBF-C8B5A70AAB06}" type="parTrans" cxnId="{B28FA8F5-44EE-4408-A443-8EFA812B8276}">
      <dgm:prSet/>
      <dgm:spPr/>
      <dgm:t>
        <a:bodyPr/>
        <a:lstStyle/>
        <a:p>
          <a:endParaRPr lang="en-US"/>
        </a:p>
      </dgm:t>
    </dgm:pt>
    <dgm:pt modelId="{95614750-2002-4FBC-9543-406098D49FA8}" type="sibTrans" cxnId="{B28FA8F5-44EE-4408-A443-8EFA812B8276}">
      <dgm:prSet/>
      <dgm:spPr/>
      <dgm:t>
        <a:bodyPr/>
        <a:lstStyle/>
        <a:p>
          <a:endParaRPr lang="en-US"/>
        </a:p>
      </dgm:t>
    </dgm:pt>
    <dgm:pt modelId="{01E60FEA-4B2F-4B9D-8E14-9C20778E67E6}">
      <dgm:prSet/>
      <dgm:spPr/>
      <dgm:t>
        <a:bodyPr/>
        <a:lstStyle/>
        <a:p>
          <a:r>
            <a:rPr lang="cs-CZ"/>
            <a:t>Navrátilová: Odhalená nevěra jako zátěžová situace rodinných vztahů </a:t>
          </a:r>
          <a:endParaRPr lang="en-US"/>
        </a:p>
      </dgm:t>
    </dgm:pt>
    <dgm:pt modelId="{152E8125-11CD-4FF9-9721-AC99B5411D6C}" type="parTrans" cxnId="{F5F59FFF-EFCE-444C-AFED-F3E5B17EA089}">
      <dgm:prSet/>
      <dgm:spPr/>
      <dgm:t>
        <a:bodyPr/>
        <a:lstStyle/>
        <a:p>
          <a:endParaRPr lang="en-US"/>
        </a:p>
      </dgm:t>
    </dgm:pt>
    <dgm:pt modelId="{AF13A454-1064-4600-81CC-076E8ECC3438}" type="sibTrans" cxnId="{F5F59FFF-EFCE-444C-AFED-F3E5B17EA089}">
      <dgm:prSet/>
      <dgm:spPr/>
      <dgm:t>
        <a:bodyPr/>
        <a:lstStyle/>
        <a:p>
          <a:endParaRPr lang="en-US"/>
        </a:p>
      </dgm:t>
    </dgm:pt>
    <dgm:pt modelId="{774E8417-24C8-49C8-80E3-F7CEA164BE66}">
      <dgm:prSet/>
      <dgm:spPr/>
      <dgm:t>
        <a:bodyPr/>
        <a:lstStyle/>
        <a:p>
          <a:r>
            <a:rPr lang="cs-CZ"/>
            <a:t>Boháčková: Terénní sociální práce s rodinami ohroženými sociálním vyloučením</a:t>
          </a:r>
          <a:br>
            <a:rPr lang="cs-CZ"/>
          </a:br>
          <a:r>
            <a:rPr lang="cs-CZ"/>
            <a:t>v blanenském regionu </a:t>
          </a:r>
          <a:endParaRPr lang="en-US"/>
        </a:p>
      </dgm:t>
    </dgm:pt>
    <dgm:pt modelId="{200A1FBE-8BE0-4D86-A8DE-4EBA90F05FBA}" type="parTrans" cxnId="{635EE9E6-B2A0-4E12-9427-86C8EE0D296B}">
      <dgm:prSet/>
      <dgm:spPr/>
      <dgm:t>
        <a:bodyPr/>
        <a:lstStyle/>
        <a:p>
          <a:endParaRPr lang="en-US"/>
        </a:p>
      </dgm:t>
    </dgm:pt>
    <dgm:pt modelId="{E92FC03E-70EB-413D-A1EF-133A87BA04F7}" type="sibTrans" cxnId="{635EE9E6-B2A0-4E12-9427-86C8EE0D296B}">
      <dgm:prSet/>
      <dgm:spPr/>
      <dgm:t>
        <a:bodyPr/>
        <a:lstStyle/>
        <a:p>
          <a:endParaRPr lang="en-US"/>
        </a:p>
      </dgm:t>
    </dgm:pt>
    <dgm:pt modelId="{12D9874E-5338-4F66-93A7-FE9AA22DCB3A}">
      <dgm:prSet/>
      <dgm:spPr/>
      <dgm:t>
        <a:bodyPr/>
        <a:lstStyle/>
        <a:p>
          <a:r>
            <a:rPr lang="cs-CZ"/>
            <a:t>Malenovská: Pozitiva a negativa kontaktů dítěte v pěstounské péči se svou biologickou rodinou </a:t>
          </a:r>
          <a:endParaRPr lang="en-US"/>
        </a:p>
      </dgm:t>
    </dgm:pt>
    <dgm:pt modelId="{B58600D5-F081-4F62-92CE-738998EC5674}" type="parTrans" cxnId="{D9C34182-31E4-4156-BB96-2588489F0A96}">
      <dgm:prSet/>
      <dgm:spPr/>
      <dgm:t>
        <a:bodyPr/>
        <a:lstStyle/>
        <a:p>
          <a:endParaRPr lang="en-US"/>
        </a:p>
      </dgm:t>
    </dgm:pt>
    <dgm:pt modelId="{3DB216C0-26CF-40A6-8817-1CEF495D850A}" type="sibTrans" cxnId="{D9C34182-31E4-4156-BB96-2588489F0A96}">
      <dgm:prSet/>
      <dgm:spPr/>
      <dgm:t>
        <a:bodyPr/>
        <a:lstStyle/>
        <a:p>
          <a:endParaRPr lang="en-US"/>
        </a:p>
      </dgm:t>
    </dgm:pt>
    <dgm:pt modelId="{9E66C1E2-4EBD-42D6-81B6-C2BC535DEE9D}">
      <dgm:prSet/>
      <dgm:spPr/>
      <dgm:t>
        <a:bodyPr/>
        <a:lstStyle/>
        <a:p>
          <a:r>
            <a:rPr lang="cs-CZ"/>
            <a:t>Vančurová: Přesahy profesionálního vztahu s klientem do života sociálního pracovníka </a:t>
          </a:r>
          <a:endParaRPr lang="en-US"/>
        </a:p>
      </dgm:t>
    </dgm:pt>
    <dgm:pt modelId="{74A81736-5640-43D0-863D-F1ECBBCFDFD4}" type="parTrans" cxnId="{0C0F44F7-4DE6-4354-9FFA-7DF992B70F95}">
      <dgm:prSet/>
      <dgm:spPr/>
      <dgm:t>
        <a:bodyPr/>
        <a:lstStyle/>
        <a:p>
          <a:endParaRPr lang="en-US"/>
        </a:p>
      </dgm:t>
    </dgm:pt>
    <dgm:pt modelId="{CBFCD60D-0963-442E-9E6D-A43058CDBDE2}" type="sibTrans" cxnId="{0C0F44F7-4DE6-4354-9FFA-7DF992B70F95}">
      <dgm:prSet/>
      <dgm:spPr/>
      <dgm:t>
        <a:bodyPr/>
        <a:lstStyle/>
        <a:p>
          <a:endParaRPr lang="en-US"/>
        </a:p>
      </dgm:t>
    </dgm:pt>
    <dgm:pt modelId="{8147F429-FAC9-455A-B826-51D61FDA6E2B}">
      <dgm:prSet/>
      <dgm:spPr/>
      <dgm:t>
        <a:bodyPr/>
        <a:lstStyle/>
        <a:p>
          <a:r>
            <a:rPr lang="cs-CZ"/>
            <a:t>Dubová: Rasistické projevy na síti Facebook </a:t>
          </a:r>
          <a:endParaRPr lang="en-US"/>
        </a:p>
      </dgm:t>
    </dgm:pt>
    <dgm:pt modelId="{023D46D7-FBE5-46B9-84E3-3CFE82F01073}" type="parTrans" cxnId="{1881D096-F784-4D6A-B176-30D3D95CEFB3}">
      <dgm:prSet/>
      <dgm:spPr/>
      <dgm:t>
        <a:bodyPr/>
        <a:lstStyle/>
        <a:p>
          <a:endParaRPr lang="en-US"/>
        </a:p>
      </dgm:t>
    </dgm:pt>
    <dgm:pt modelId="{58EAA174-6CE5-481A-81AD-E97B19E7065B}" type="sibTrans" cxnId="{1881D096-F784-4D6A-B176-30D3D95CEFB3}">
      <dgm:prSet/>
      <dgm:spPr/>
      <dgm:t>
        <a:bodyPr/>
        <a:lstStyle/>
        <a:p>
          <a:endParaRPr lang="en-US"/>
        </a:p>
      </dgm:t>
    </dgm:pt>
    <dgm:pt modelId="{23C5E61E-7A16-48A0-AA07-9A7BCB570FBE}">
      <dgm:prSet/>
      <dgm:spPr/>
      <dgm:t>
        <a:bodyPr/>
        <a:lstStyle/>
        <a:p>
          <a:r>
            <a:rPr lang="cs-CZ"/>
            <a:t>Štěpánková: Odraz v zrcadle anebo asistent pedagoga v praxi</a:t>
          </a:r>
          <a:endParaRPr lang="en-US"/>
        </a:p>
      </dgm:t>
    </dgm:pt>
    <dgm:pt modelId="{0785EE8F-E104-431E-A418-AB0B982A74F5}" type="parTrans" cxnId="{FAD2C66B-766F-4A3E-85FE-CA4F439415BF}">
      <dgm:prSet/>
      <dgm:spPr/>
      <dgm:t>
        <a:bodyPr/>
        <a:lstStyle/>
        <a:p>
          <a:endParaRPr lang="en-US"/>
        </a:p>
      </dgm:t>
    </dgm:pt>
    <dgm:pt modelId="{448164E6-1400-4984-BDE4-A1A28BA47609}" type="sibTrans" cxnId="{FAD2C66B-766F-4A3E-85FE-CA4F439415BF}">
      <dgm:prSet/>
      <dgm:spPr/>
      <dgm:t>
        <a:bodyPr/>
        <a:lstStyle/>
        <a:p>
          <a:endParaRPr lang="en-US"/>
        </a:p>
      </dgm:t>
    </dgm:pt>
    <dgm:pt modelId="{0FA68051-D4C8-4BA9-93FC-B084965A1FF7}" type="pres">
      <dgm:prSet presAssocID="{753387D2-8FBC-4281-9EFD-D0F065CDCA64}" presName="diagram" presStyleCnt="0">
        <dgm:presLayoutVars>
          <dgm:dir/>
          <dgm:resizeHandles val="exact"/>
        </dgm:presLayoutVars>
      </dgm:prSet>
      <dgm:spPr/>
    </dgm:pt>
    <dgm:pt modelId="{66309EA2-5C63-45AB-B509-025736CC7A5B}" type="pres">
      <dgm:prSet presAssocID="{8404955D-B838-40AC-AF90-841CD1E3766D}" presName="node" presStyleLbl="node1" presStyleIdx="0" presStyleCnt="7">
        <dgm:presLayoutVars>
          <dgm:bulletEnabled val="1"/>
        </dgm:presLayoutVars>
      </dgm:prSet>
      <dgm:spPr/>
    </dgm:pt>
    <dgm:pt modelId="{BECD497D-6F89-4BC3-A9AF-D4799220A323}" type="pres">
      <dgm:prSet presAssocID="{95614750-2002-4FBC-9543-406098D49FA8}" presName="sibTrans" presStyleCnt="0"/>
      <dgm:spPr/>
    </dgm:pt>
    <dgm:pt modelId="{D87C3BDA-1D11-40D6-A15F-F48F19D78366}" type="pres">
      <dgm:prSet presAssocID="{01E60FEA-4B2F-4B9D-8E14-9C20778E67E6}" presName="node" presStyleLbl="node1" presStyleIdx="1" presStyleCnt="7">
        <dgm:presLayoutVars>
          <dgm:bulletEnabled val="1"/>
        </dgm:presLayoutVars>
      </dgm:prSet>
      <dgm:spPr/>
    </dgm:pt>
    <dgm:pt modelId="{1C6C884D-1459-4B0F-8BFD-1AD9BA82544E}" type="pres">
      <dgm:prSet presAssocID="{AF13A454-1064-4600-81CC-076E8ECC3438}" presName="sibTrans" presStyleCnt="0"/>
      <dgm:spPr/>
    </dgm:pt>
    <dgm:pt modelId="{C54860DA-0B23-4441-A8CB-7455627B3687}" type="pres">
      <dgm:prSet presAssocID="{774E8417-24C8-49C8-80E3-F7CEA164BE66}" presName="node" presStyleLbl="node1" presStyleIdx="2" presStyleCnt="7">
        <dgm:presLayoutVars>
          <dgm:bulletEnabled val="1"/>
        </dgm:presLayoutVars>
      </dgm:prSet>
      <dgm:spPr/>
    </dgm:pt>
    <dgm:pt modelId="{3CE05360-166B-4FD4-90C6-8D58FDFE107D}" type="pres">
      <dgm:prSet presAssocID="{E92FC03E-70EB-413D-A1EF-133A87BA04F7}" presName="sibTrans" presStyleCnt="0"/>
      <dgm:spPr/>
    </dgm:pt>
    <dgm:pt modelId="{D36CB006-6F02-4AA4-8F58-03C3A1848510}" type="pres">
      <dgm:prSet presAssocID="{12D9874E-5338-4F66-93A7-FE9AA22DCB3A}" presName="node" presStyleLbl="node1" presStyleIdx="3" presStyleCnt="7">
        <dgm:presLayoutVars>
          <dgm:bulletEnabled val="1"/>
        </dgm:presLayoutVars>
      </dgm:prSet>
      <dgm:spPr/>
    </dgm:pt>
    <dgm:pt modelId="{DFFFBCF6-7345-4F49-87FD-255A8A9D8612}" type="pres">
      <dgm:prSet presAssocID="{3DB216C0-26CF-40A6-8817-1CEF495D850A}" presName="sibTrans" presStyleCnt="0"/>
      <dgm:spPr/>
    </dgm:pt>
    <dgm:pt modelId="{49652101-170C-4129-86A8-DE323AC01EBA}" type="pres">
      <dgm:prSet presAssocID="{9E66C1E2-4EBD-42D6-81B6-C2BC535DEE9D}" presName="node" presStyleLbl="node1" presStyleIdx="4" presStyleCnt="7">
        <dgm:presLayoutVars>
          <dgm:bulletEnabled val="1"/>
        </dgm:presLayoutVars>
      </dgm:prSet>
      <dgm:spPr/>
    </dgm:pt>
    <dgm:pt modelId="{94B5994B-54FA-4ABA-9FF7-0CF2842B94D5}" type="pres">
      <dgm:prSet presAssocID="{CBFCD60D-0963-442E-9E6D-A43058CDBDE2}" presName="sibTrans" presStyleCnt="0"/>
      <dgm:spPr/>
    </dgm:pt>
    <dgm:pt modelId="{1E135C9E-8F04-4410-9FD4-CB31E5769EEB}" type="pres">
      <dgm:prSet presAssocID="{8147F429-FAC9-455A-B826-51D61FDA6E2B}" presName="node" presStyleLbl="node1" presStyleIdx="5" presStyleCnt="7">
        <dgm:presLayoutVars>
          <dgm:bulletEnabled val="1"/>
        </dgm:presLayoutVars>
      </dgm:prSet>
      <dgm:spPr/>
    </dgm:pt>
    <dgm:pt modelId="{E853752C-3AEE-40BE-8E70-9B4FB73F7AAF}" type="pres">
      <dgm:prSet presAssocID="{58EAA174-6CE5-481A-81AD-E97B19E7065B}" presName="sibTrans" presStyleCnt="0"/>
      <dgm:spPr/>
    </dgm:pt>
    <dgm:pt modelId="{C7537F2C-5D9C-417E-A1E9-E4874C18F729}" type="pres">
      <dgm:prSet presAssocID="{23C5E61E-7A16-48A0-AA07-9A7BCB570FBE}" presName="node" presStyleLbl="node1" presStyleIdx="6" presStyleCnt="7">
        <dgm:presLayoutVars>
          <dgm:bulletEnabled val="1"/>
        </dgm:presLayoutVars>
      </dgm:prSet>
      <dgm:spPr/>
    </dgm:pt>
  </dgm:ptLst>
  <dgm:cxnLst>
    <dgm:cxn modelId="{2D0FEA2A-7421-491C-9313-3D4ED379577D}" type="presOf" srcId="{8147F429-FAC9-455A-B826-51D61FDA6E2B}" destId="{1E135C9E-8F04-4410-9FD4-CB31E5769EEB}" srcOrd="0" destOrd="0" presId="urn:microsoft.com/office/officeart/2005/8/layout/default"/>
    <dgm:cxn modelId="{348FE62D-B138-4EE9-9359-046A04CAEE50}" type="presOf" srcId="{23C5E61E-7A16-48A0-AA07-9A7BCB570FBE}" destId="{C7537F2C-5D9C-417E-A1E9-E4874C18F729}" srcOrd="0" destOrd="0" presId="urn:microsoft.com/office/officeart/2005/8/layout/default"/>
    <dgm:cxn modelId="{DCDC6960-8E34-439A-9D43-FC48710A29AE}" type="presOf" srcId="{8404955D-B838-40AC-AF90-841CD1E3766D}" destId="{66309EA2-5C63-45AB-B509-025736CC7A5B}" srcOrd="0" destOrd="0" presId="urn:microsoft.com/office/officeart/2005/8/layout/default"/>
    <dgm:cxn modelId="{A9AB0047-3FD7-4F92-BFFD-55680F0B17BF}" type="presOf" srcId="{9E66C1E2-4EBD-42D6-81B6-C2BC535DEE9D}" destId="{49652101-170C-4129-86A8-DE323AC01EBA}" srcOrd="0" destOrd="0" presId="urn:microsoft.com/office/officeart/2005/8/layout/default"/>
    <dgm:cxn modelId="{FAD2C66B-766F-4A3E-85FE-CA4F439415BF}" srcId="{753387D2-8FBC-4281-9EFD-D0F065CDCA64}" destId="{23C5E61E-7A16-48A0-AA07-9A7BCB570FBE}" srcOrd="6" destOrd="0" parTransId="{0785EE8F-E104-431E-A418-AB0B982A74F5}" sibTransId="{448164E6-1400-4984-BDE4-A1A28BA47609}"/>
    <dgm:cxn modelId="{58D6E06E-0624-4C49-B7B2-BDF301513321}" type="presOf" srcId="{12D9874E-5338-4F66-93A7-FE9AA22DCB3A}" destId="{D36CB006-6F02-4AA4-8F58-03C3A1848510}" srcOrd="0" destOrd="0" presId="urn:microsoft.com/office/officeart/2005/8/layout/default"/>
    <dgm:cxn modelId="{48F54A74-D07D-49D2-9854-56C7DB3F18F3}" type="presOf" srcId="{774E8417-24C8-49C8-80E3-F7CEA164BE66}" destId="{C54860DA-0B23-4441-A8CB-7455627B3687}" srcOrd="0" destOrd="0" presId="urn:microsoft.com/office/officeart/2005/8/layout/default"/>
    <dgm:cxn modelId="{D9C34182-31E4-4156-BB96-2588489F0A96}" srcId="{753387D2-8FBC-4281-9EFD-D0F065CDCA64}" destId="{12D9874E-5338-4F66-93A7-FE9AA22DCB3A}" srcOrd="3" destOrd="0" parTransId="{B58600D5-F081-4F62-92CE-738998EC5674}" sibTransId="{3DB216C0-26CF-40A6-8817-1CEF495D850A}"/>
    <dgm:cxn modelId="{115C8596-25EC-4749-85AA-9808C0442F84}" type="presOf" srcId="{01E60FEA-4B2F-4B9D-8E14-9C20778E67E6}" destId="{D87C3BDA-1D11-40D6-A15F-F48F19D78366}" srcOrd="0" destOrd="0" presId="urn:microsoft.com/office/officeart/2005/8/layout/default"/>
    <dgm:cxn modelId="{1881D096-F784-4D6A-B176-30D3D95CEFB3}" srcId="{753387D2-8FBC-4281-9EFD-D0F065CDCA64}" destId="{8147F429-FAC9-455A-B826-51D61FDA6E2B}" srcOrd="5" destOrd="0" parTransId="{023D46D7-FBE5-46B9-84E3-3CFE82F01073}" sibTransId="{58EAA174-6CE5-481A-81AD-E97B19E7065B}"/>
    <dgm:cxn modelId="{F664A8AE-8621-464D-BA5E-E7E6AABC95B6}" type="presOf" srcId="{753387D2-8FBC-4281-9EFD-D0F065CDCA64}" destId="{0FA68051-D4C8-4BA9-93FC-B084965A1FF7}" srcOrd="0" destOrd="0" presId="urn:microsoft.com/office/officeart/2005/8/layout/default"/>
    <dgm:cxn modelId="{635EE9E6-B2A0-4E12-9427-86C8EE0D296B}" srcId="{753387D2-8FBC-4281-9EFD-D0F065CDCA64}" destId="{774E8417-24C8-49C8-80E3-F7CEA164BE66}" srcOrd="2" destOrd="0" parTransId="{200A1FBE-8BE0-4D86-A8DE-4EBA90F05FBA}" sibTransId="{E92FC03E-70EB-413D-A1EF-133A87BA04F7}"/>
    <dgm:cxn modelId="{B28FA8F5-44EE-4408-A443-8EFA812B8276}" srcId="{753387D2-8FBC-4281-9EFD-D0F065CDCA64}" destId="{8404955D-B838-40AC-AF90-841CD1E3766D}" srcOrd="0" destOrd="0" parTransId="{51453A2A-FA91-4BBF-ACBF-C8B5A70AAB06}" sibTransId="{95614750-2002-4FBC-9543-406098D49FA8}"/>
    <dgm:cxn modelId="{0C0F44F7-4DE6-4354-9FFA-7DF992B70F95}" srcId="{753387D2-8FBC-4281-9EFD-D0F065CDCA64}" destId="{9E66C1E2-4EBD-42D6-81B6-C2BC535DEE9D}" srcOrd="4" destOrd="0" parTransId="{74A81736-5640-43D0-863D-F1ECBBCFDFD4}" sibTransId="{CBFCD60D-0963-442E-9E6D-A43058CDBDE2}"/>
    <dgm:cxn modelId="{F5F59FFF-EFCE-444C-AFED-F3E5B17EA089}" srcId="{753387D2-8FBC-4281-9EFD-D0F065CDCA64}" destId="{01E60FEA-4B2F-4B9D-8E14-9C20778E67E6}" srcOrd="1" destOrd="0" parTransId="{152E8125-11CD-4FF9-9721-AC99B5411D6C}" sibTransId="{AF13A454-1064-4600-81CC-076E8ECC3438}"/>
    <dgm:cxn modelId="{FA9AE476-CC3E-46C0-88FB-66A4984A1798}" type="presParOf" srcId="{0FA68051-D4C8-4BA9-93FC-B084965A1FF7}" destId="{66309EA2-5C63-45AB-B509-025736CC7A5B}" srcOrd="0" destOrd="0" presId="urn:microsoft.com/office/officeart/2005/8/layout/default"/>
    <dgm:cxn modelId="{2457C993-E7BB-4BF6-90F5-318852C4A4C4}" type="presParOf" srcId="{0FA68051-D4C8-4BA9-93FC-B084965A1FF7}" destId="{BECD497D-6F89-4BC3-A9AF-D4799220A323}" srcOrd="1" destOrd="0" presId="urn:microsoft.com/office/officeart/2005/8/layout/default"/>
    <dgm:cxn modelId="{BBFD05AB-D3FC-4630-A50B-E55FD4B2FAE9}" type="presParOf" srcId="{0FA68051-D4C8-4BA9-93FC-B084965A1FF7}" destId="{D87C3BDA-1D11-40D6-A15F-F48F19D78366}" srcOrd="2" destOrd="0" presId="urn:microsoft.com/office/officeart/2005/8/layout/default"/>
    <dgm:cxn modelId="{5595E7C7-7E84-4C85-8546-2882C2A8F53C}" type="presParOf" srcId="{0FA68051-D4C8-4BA9-93FC-B084965A1FF7}" destId="{1C6C884D-1459-4B0F-8BFD-1AD9BA82544E}" srcOrd="3" destOrd="0" presId="urn:microsoft.com/office/officeart/2005/8/layout/default"/>
    <dgm:cxn modelId="{AA88DE58-BFC1-43F4-91F2-41AE0EEC11D7}" type="presParOf" srcId="{0FA68051-D4C8-4BA9-93FC-B084965A1FF7}" destId="{C54860DA-0B23-4441-A8CB-7455627B3687}" srcOrd="4" destOrd="0" presId="urn:microsoft.com/office/officeart/2005/8/layout/default"/>
    <dgm:cxn modelId="{0B13D606-28E6-4FE4-AF81-0A8020027902}" type="presParOf" srcId="{0FA68051-D4C8-4BA9-93FC-B084965A1FF7}" destId="{3CE05360-166B-4FD4-90C6-8D58FDFE107D}" srcOrd="5" destOrd="0" presId="urn:microsoft.com/office/officeart/2005/8/layout/default"/>
    <dgm:cxn modelId="{A947CB61-6D46-4238-ABB3-07B82EAAF5D3}" type="presParOf" srcId="{0FA68051-D4C8-4BA9-93FC-B084965A1FF7}" destId="{D36CB006-6F02-4AA4-8F58-03C3A1848510}" srcOrd="6" destOrd="0" presId="urn:microsoft.com/office/officeart/2005/8/layout/default"/>
    <dgm:cxn modelId="{77CE6B11-8F4E-4FF1-B60F-3BD3E4B28192}" type="presParOf" srcId="{0FA68051-D4C8-4BA9-93FC-B084965A1FF7}" destId="{DFFFBCF6-7345-4F49-87FD-255A8A9D8612}" srcOrd="7" destOrd="0" presId="urn:microsoft.com/office/officeart/2005/8/layout/default"/>
    <dgm:cxn modelId="{3CF70B97-6FEB-4B57-B993-4149E3FEA660}" type="presParOf" srcId="{0FA68051-D4C8-4BA9-93FC-B084965A1FF7}" destId="{49652101-170C-4129-86A8-DE323AC01EBA}" srcOrd="8" destOrd="0" presId="urn:microsoft.com/office/officeart/2005/8/layout/default"/>
    <dgm:cxn modelId="{A92CBEBA-0394-4E4C-B7B1-513A33562F16}" type="presParOf" srcId="{0FA68051-D4C8-4BA9-93FC-B084965A1FF7}" destId="{94B5994B-54FA-4ABA-9FF7-0CF2842B94D5}" srcOrd="9" destOrd="0" presId="urn:microsoft.com/office/officeart/2005/8/layout/default"/>
    <dgm:cxn modelId="{9870D5DF-4E8F-4FBD-A5F1-E7408327440F}" type="presParOf" srcId="{0FA68051-D4C8-4BA9-93FC-B084965A1FF7}" destId="{1E135C9E-8F04-4410-9FD4-CB31E5769EEB}" srcOrd="10" destOrd="0" presId="urn:microsoft.com/office/officeart/2005/8/layout/default"/>
    <dgm:cxn modelId="{448BEAE9-FC02-40C5-A85E-6060C6C4F4A9}" type="presParOf" srcId="{0FA68051-D4C8-4BA9-93FC-B084965A1FF7}" destId="{E853752C-3AEE-40BE-8E70-9B4FB73F7AAF}" srcOrd="11" destOrd="0" presId="urn:microsoft.com/office/officeart/2005/8/layout/default"/>
    <dgm:cxn modelId="{9693AAEF-558F-4FE2-ADD9-1F207F6023AF}" type="presParOf" srcId="{0FA68051-D4C8-4BA9-93FC-B084965A1FF7}" destId="{C7537F2C-5D9C-417E-A1E9-E4874C18F729}" srcOrd="12"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1935CC87-2F7D-4F56-8788-A890533C869E}" type="doc">
      <dgm:prSet loTypeId="urn:microsoft.com/office/officeart/2005/8/layout/default" loCatId="list" qsTypeId="urn:microsoft.com/office/officeart/2005/8/quickstyle/simple5" qsCatId="simple" csTypeId="urn:microsoft.com/office/officeart/2005/8/colors/accent2_2" csCatId="accent2"/>
      <dgm:spPr/>
      <dgm:t>
        <a:bodyPr/>
        <a:lstStyle/>
        <a:p>
          <a:endParaRPr lang="en-US"/>
        </a:p>
      </dgm:t>
    </dgm:pt>
    <dgm:pt modelId="{A6C32098-827F-42D8-A9BA-E9E260835CB2}">
      <dgm:prSet/>
      <dgm:spPr/>
      <dgm:t>
        <a:bodyPr/>
        <a:lstStyle/>
        <a:p>
          <a:r>
            <a:rPr lang="cs-CZ"/>
            <a:t>Dufková: Psycholog ve škole aneb pomoc pro všechny</a:t>
          </a:r>
          <a:endParaRPr lang="en-US"/>
        </a:p>
      </dgm:t>
    </dgm:pt>
    <dgm:pt modelId="{F0E9F80B-E2B1-4F2A-9E53-0F0918A8FFBD}" type="parTrans" cxnId="{254E170A-9255-43B0-9B40-B65F91715FE6}">
      <dgm:prSet/>
      <dgm:spPr/>
      <dgm:t>
        <a:bodyPr/>
        <a:lstStyle/>
        <a:p>
          <a:endParaRPr lang="en-US"/>
        </a:p>
      </dgm:t>
    </dgm:pt>
    <dgm:pt modelId="{355295E5-6538-469D-BBAC-EEAD5B8B69CF}" type="sibTrans" cxnId="{254E170A-9255-43B0-9B40-B65F91715FE6}">
      <dgm:prSet/>
      <dgm:spPr/>
      <dgm:t>
        <a:bodyPr/>
        <a:lstStyle/>
        <a:p>
          <a:endParaRPr lang="en-US"/>
        </a:p>
      </dgm:t>
    </dgm:pt>
    <dgm:pt modelId="{CDDEE0C9-F963-4802-822D-EEBC77C73F10}">
      <dgm:prSet/>
      <dgm:spPr/>
      <dgm:t>
        <a:bodyPr/>
        <a:lstStyle/>
        <a:p>
          <a:r>
            <a:rPr lang="cs-CZ"/>
            <a:t>Ďulíková: V kontrastu předsudků a vstřícnosti aneb Romové ve výpovědích většinové společnosti</a:t>
          </a:r>
          <a:endParaRPr lang="en-US"/>
        </a:p>
      </dgm:t>
    </dgm:pt>
    <dgm:pt modelId="{14FA4601-038E-4C21-95C8-9FB77E4E9A3F}" type="parTrans" cxnId="{4C84FAD8-AB74-4B83-AD9B-567BAC00A353}">
      <dgm:prSet/>
      <dgm:spPr/>
      <dgm:t>
        <a:bodyPr/>
        <a:lstStyle/>
        <a:p>
          <a:endParaRPr lang="en-US"/>
        </a:p>
      </dgm:t>
    </dgm:pt>
    <dgm:pt modelId="{78C5706C-1539-4798-B33C-BED3FF61B22A}" type="sibTrans" cxnId="{4C84FAD8-AB74-4B83-AD9B-567BAC00A353}">
      <dgm:prSet/>
      <dgm:spPr/>
      <dgm:t>
        <a:bodyPr/>
        <a:lstStyle/>
        <a:p>
          <a:endParaRPr lang="en-US"/>
        </a:p>
      </dgm:t>
    </dgm:pt>
    <dgm:pt modelId="{07DE691C-52DF-4E10-A0DA-846E011B24C4}">
      <dgm:prSet/>
      <dgm:spPr/>
      <dgm:t>
        <a:bodyPr/>
        <a:lstStyle/>
        <a:p>
          <a:r>
            <a:rPr lang="cs-CZ"/>
            <a:t>Faldíková: Asistovaný porod doma – ano nebo ne, a je zde možnost volby?</a:t>
          </a:r>
          <a:endParaRPr lang="en-US"/>
        </a:p>
      </dgm:t>
    </dgm:pt>
    <dgm:pt modelId="{05C8AB28-3505-4EF0-B636-909E1864C867}" type="parTrans" cxnId="{C8EEE1DE-D876-4428-85CD-2D9A3F214FC7}">
      <dgm:prSet/>
      <dgm:spPr/>
      <dgm:t>
        <a:bodyPr/>
        <a:lstStyle/>
        <a:p>
          <a:endParaRPr lang="en-US"/>
        </a:p>
      </dgm:t>
    </dgm:pt>
    <dgm:pt modelId="{CD064FB8-BC70-4B33-A27E-8E0AAD10395F}" type="sibTrans" cxnId="{C8EEE1DE-D876-4428-85CD-2D9A3F214FC7}">
      <dgm:prSet/>
      <dgm:spPr/>
      <dgm:t>
        <a:bodyPr/>
        <a:lstStyle/>
        <a:p>
          <a:endParaRPr lang="en-US"/>
        </a:p>
      </dgm:t>
    </dgm:pt>
    <dgm:pt modelId="{96AAA2AB-90E5-4408-8EA2-D8F0C7DEAB13}">
      <dgm:prSet/>
      <dgm:spPr/>
      <dgm:t>
        <a:bodyPr/>
        <a:lstStyle/>
        <a:p>
          <a:r>
            <a:rPr lang="cs-CZ"/>
            <a:t>Grunová: Partnerky odsouzených a jejich těžké životní situace</a:t>
          </a:r>
          <a:endParaRPr lang="en-US"/>
        </a:p>
      </dgm:t>
    </dgm:pt>
    <dgm:pt modelId="{5268905D-8B81-4267-83F8-51E6BEAE7F2D}" type="parTrans" cxnId="{07EF4230-6285-44B4-831F-627D1FDEDEE2}">
      <dgm:prSet/>
      <dgm:spPr/>
      <dgm:t>
        <a:bodyPr/>
        <a:lstStyle/>
        <a:p>
          <a:endParaRPr lang="en-US"/>
        </a:p>
      </dgm:t>
    </dgm:pt>
    <dgm:pt modelId="{FABA0060-9A79-4667-8708-1505229EB495}" type="sibTrans" cxnId="{07EF4230-6285-44B4-831F-627D1FDEDEE2}">
      <dgm:prSet/>
      <dgm:spPr/>
      <dgm:t>
        <a:bodyPr/>
        <a:lstStyle/>
        <a:p>
          <a:endParaRPr lang="en-US"/>
        </a:p>
      </dgm:t>
    </dgm:pt>
    <dgm:pt modelId="{36E6AFD1-6A34-4E9E-9CC8-7BEA0BD34974}">
      <dgm:prSet/>
      <dgm:spPr/>
      <dgm:t>
        <a:bodyPr/>
        <a:lstStyle/>
        <a:p>
          <a:r>
            <a:rPr lang="cs-CZ"/>
            <a:t>Hlucháň: Problematické sociální prostředí jako možná příčina vzniku drogové závislosti</a:t>
          </a:r>
          <a:endParaRPr lang="en-US"/>
        </a:p>
      </dgm:t>
    </dgm:pt>
    <dgm:pt modelId="{823E7601-8EBA-4B7D-99C8-E3C8AF97C41B}" type="parTrans" cxnId="{6E410B29-4B31-4287-AD26-08EF1FFFBE45}">
      <dgm:prSet/>
      <dgm:spPr/>
      <dgm:t>
        <a:bodyPr/>
        <a:lstStyle/>
        <a:p>
          <a:endParaRPr lang="en-US"/>
        </a:p>
      </dgm:t>
    </dgm:pt>
    <dgm:pt modelId="{F1C6862D-E9D1-40C5-A3F6-3D5DF2807B45}" type="sibTrans" cxnId="{6E410B29-4B31-4287-AD26-08EF1FFFBE45}">
      <dgm:prSet/>
      <dgm:spPr/>
      <dgm:t>
        <a:bodyPr/>
        <a:lstStyle/>
        <a:p>
          <a:endParaRPr lang="en-US"/>
        </a:p>
      </dgm:t>
    </dgm:pt>
    <dgm:pt modelId="{9737E95F-AF6E-4452-B1B6-46EC99FD12BF}">
      <dgm:prSet/>
      <dgm:spPr/>
      <dgm:t>
        <a:bodyPr/>
        <a:lstStyle/>
        <a:p>
          <a:r>
            <a:rPr lang="cs-CZ"/>
            <a:t>Hřebíčková: Tetou v Klokánku aneb Život mezi dvěma rodinami</a:t>
          </a:r>
          <a:endParaRPr lang="en-US"/>
        </a:p>
      </dgm:t>
    </dgm:pt>
    <dgm:pt modelId="{92974E06-8541-4E32-A666-317821F27296}" type="parTrans" cxnId="{780C30B0-5C1E-4339-9189-A4971E2D3DD3}">
      <dgm:prSet/>
      <dgm:spPr/>
      <dgm:t>
        <a:bodyPr/>
        <a:lstStyle/>
        <a:p>
          <a:endParaRPr lang="en-US"/>
        </a:p>
      </dgm:t>
    </dgm:pt>
    <dgm:pt modelId="{BE0EB39E-892D-4EBD-8834-EE91152690CD}" type="sibTrans" cxnId="{780C30B0-5C1E-4339-9189-A4971E2D3DD3}">
      <dgm:prSet/>
      <dgm:spPr/>
      <dgm:t>
        <a:bodyPr/>
        <a:lstStyle/>
        <a:p>
          <a:endParaRPr lang="en-US"/>
        </a:p>
      </dgm:t>
    </dgm:pt>
    <dgm:pt modelId="{0FCAE185-EED2-430D-8E3F-EA00C58B6FA1}">
      <dgm:prSet/>
      <dgm:spPr/>
      <dgm:t>
        <a:bodyPr/>
        <a:lstStyle/>
        <a:p>
          <a:r>
            <a:rPr lang="cs-CZ"/>
            <a:t>Krejčí: Canisterapie jako součást aktivizace seniorů</a:t>
          </a:r>
          <a:endParaRPr lang="en-US"/>
        </a:p>
      </dgm:t>
    </dgm:pt>
    <dgm:pt modelId="{D637925F-B026-4B82-ABE9-CB215BD17F30}" type="parTrans" cxnId="{6EFE0EA0-209C-412D-A8D2-CD97840ABE28}">
      <dgm:prSet/>
      <dgm:spPr/>
      <dgm:t>
        <a:bodyPr/>
        <a:lstStyle/>
        <a:p>
          <a:endParaRPr lang="en-US"/>
        </a:p>
      </dgm:t>
    </dgm:pt>
    <dgm:pt modelId="{0CFC1287-7C0D-4A60-AD0C-A7623DAC1331}" type="sibTrans" cxnId="{6EFE0EA0-209C-412D-A8D2-CD97840ABE28}">
      <dgm:prSet/>
      <dgm:spPr/>
      <dgm:t>
        <a:bodyPr/>
        <a:lstStyle/>
        <a:p>
          <a:endParaRPr lang="en-US"/>
        </a:p>
      </dgm:t>
    </dgm:pt>
    <dgm:pt modelId="{245ED06E-ADA7-4DC2-97D3-3BB21D3D8A4F}">
      <dgm:prSet/>
      <dgm:spPr/>
      <dgm:t>
        <a:bodyPr/>
        <a:lstStyle/>
        <a:p>
          <a:r>
            <a:rPr lang="cs-CZ"/>
            <a:t>Křečková: Tíživé životní situace filipínských domestic helpers v hongkongských domácnostech jako zdroj jejich osobnostního růstu</a:t>
          </a:r>
          <a:endParaRPr lang="en-US"/>
        </a:p>
      </dgm:t>
    </dgm:pt>
    <dgm:pt modelId="{A3ED74D0-6A42-4706-871D-0E98B04FE286}" type="parTrans" cxnId="{4D4ED736-5F2F-4285-9A38-DA3E1D5FD980}">
      <dgm:prSet/>
      <dgm:spPr/>
      <dgm:t>
        <a:bodyPr/>
        <a:lstStyle/>
        <a:p>
          <a:endParaRPr lang="en-US"/>
        </a:p>
      </dgm:t>
    </dgm:pt>
    <dgm:pt modelId="{057BE444-B1C7-40DB-9002-FC5D355AA063}" type="sibTrans" cxnId="{4D4ED736-5F2F-4285-9A38-DA3E1D5FD980}">
      <dgm:prSet/>
      <dgm:spPr/>
      <dgm:t>
        <a:bodyPr/>
        <a:lstStyle/>
        <a:p>
          <a:endParaRPr lang="en-US"/>
        </a:p>
      </dgm:t>
    </dgm:pt>
    <dgm:pt modelId="{CF783FCA-2E6C-45E6-A102-BC4F8E638F38}">
      <dgm:prSet/>
      <dgm:spPr/>
      <dgm:t>
        <a:bodyPr/>
        <a:lstStyle/>
        <a:p>
          <a:r>
            <a:rPr lang="cs-CZ"/>
            <a:t>Lévková: Děti ve světě předsudků</a:t>
          </a:r>
          <a:endParaRPr lang="en-US"/>
        </a:p>
      </dgm:t>
    </dgm:pt>
    <dgm:pt modelId="{1BBC54D7-98DA-4273-939D-A9EA60DDB267}" type="parTrans" cxnId="{66DA25F8-9466-4730-853B-318F237D5F26}">
      <dgm:prSet/>
      <dgm:spPr/>
      <dgm:t>
        <a:bodyPr/>
        <a:lstStyle/>
        <a:p>
          <a:endParaRPr lang="en-US"/>
        </a:p>
      </dgm:t>
    </dgm:pt>
    <dgm:pt modelId="{673B5DC7-7648-4162-8B5E-7D82FEC384F8}" type="sibTrans" cxnId="{66DA25F8-9466-4730-853B-318F237D5F26}">
      <dgm:prSet/>
      <dgm:spPr/>
      <dgm:t>
        <a:bodyPr/>
        <a:lstStyle/>
        <a:p>
          <a:endParaRPr lang="en-US"/>
        </a:p>
      </dgm:t>
    </dgm:pt>
    <dgm:pt modelId="{7634F411-D340-43D7-9932-067ACB1D2012}">
      <dgm:prSet/>
      <dgm:spPr/>
      <dgm:t>
        <a:bodyPr/>
        <a:lstStyle/>
        <a:p>
          <a:r>
            <a:rPr lang="cs-CZ"/>
            <a:t>Londinová: Můj klient senior aneb dobrovolnictvím směrem k seniorům</a:t>
          </a:r>
          <a:endParaRPr lang="en-US"/>
        </a:p>
      </dgm:t>
    </dgm:pt>
    <dgm:pt modelId="{468DD1A8-C1D1-4A71-BA6E-ED84BD3B3C41}" type="parTrans" cxnId="{E6E907A0-9FA1-441C-9D53-357336C8BC27}">
      <dgm:prSet/>
      <dgm:spPr/>
      <dgm:t>
        <a:bodyPr/>
        <a:lstStyle/>
        <a:p>
          <a:endParaRPr lang="en-US"/>
        </a:p>
      </dgm:t>
    </dgm:pt>
    <dgm:pt modelId="{EC1E0980-78B6-4D80-A638-174667D1142F}" type="sibTrans" cxnId="{E6E907A0-9FA1-441C-9D53-357336C8BC27}">
      <dgm:prSet/>
      <dgm:spPr/>
      <dgm:t>
        <a:bodyPr/>
        <a:lstStyle/>
        <a:p>
          <a:endParaRPr lang="en-US"/>
        </a:p>
      </dgm:t>
    </dgm:pt>
    <dgm:pt modelId="{5CCEE496-3585-4553-91F7-E93252538240}" type="pres">
      <dgm:prSet presAssocID="{1935CC87-2F7D-4F56-8788-A890533C869E}" presName="diagram" presStyleCnt="0">
        <dgm:presLayoutVars>
          <dgm:dir/>
          <dgm:resizeHandles val="exact"/>
        </dgm:presLayoutVars>
      </dgm:prSet>
      <dgm:spPr/>
    </dgm:pt>
    <dgm:pt modelId="{996F4168-F0D1-4A5B-9F2D-FFE021A5F22D}" type="pres">
      <dgm:prSet presAssocID="{A6C32098-827F-42D8-A9BA-E9E260835CB2}" presName="node" presStyleLbl="node1" presStyleIdx="0" presStyleCnt="10">
        <dgm:presLayoutVars>
          <dgm:bulletEnabled val="1"/>
        </dgm:presLayoutVars>
      </dgm:prSet>
      <dgm:spPr/>
    </dgm:pt>
    <dgm:pt modelId="{F4AE40A4-4AAF-4660-8BE4-6B5F82DFDF0B}" type="pres">
      <dgm:prSet presAssocID="{355295E5-6538-469D-BBAC-EEAD5B8B69CF}" presName="sibTrans" presStyleCnt="0"/>
      <dgm:spPr/>
    </dgm:pt>
    <dgm:pt modelId="{9467AC74-D1ED-4208-BFBA-91EF2BBC746F}" type="pres">
      <dgm:prSet presAssocID="{CDDEE0C9-F963-4802-822D-EEBC77C73F10}" presName="node" presStyleLbl="node1" presStyleIdx="1" presStyleCnt="10">
        <dgm:presLayoutVars>
          <dgm:bulletEnabled val="1"/>
        </dgm:presLayoutVars>
      </dgm:prSet>
      <dgm:spPr/>
    </dgm:pt>
    <dgm:pt modelId="{CF89E719-F0A2-4A24-AE56-29908C77A274}" type="pres">
      <dgm:prSet presAssocID="{78C5706C-1539-4798-B33C-BED3FF61B22A}" presName="sibTrans" presStyleCnt="0"/>
      <dgm:spPr/>
    </dgm:pt>
    <dgm:pt modelId="{A7155240-2F26-4C83-A08D-3AF5C379B91C}" type="pres">
      <dgm:prSet presAssocID="{07DE691C-52DF-4E10-A0DA-846E011B24C4}" presName="node" presStyleLbl="node1" presStyleIdx="2" presStyleCnt="10">
        <dgm:presLayoutVars>
          <dgm:bulletEnabled val="1"/>
        </dgm:presLayoutVars>
      </dgm:prSet>
      <dgm:spPr/>
    </dgm:pt>
    <dgm:pt modelId="{6DE052C3-9C9D-4729-A4D4-E4741A53F97F}" type="pres">
      <dgm:prSet presAssocID="{CD064FB8-BC70-4B33-A27E-8E0AAD10395F}" presName="sibTrans" presStyleCnt="0"/>
      <dgm:spPr/>
    </dgm:pt>
    <dgm:pt modelId="{08E108C3-F394-426F-9D09-EF7192C4D1D4}" type="pres">
      <dgm:prSet presAssocID="{96AAA2AB-90E5-4408-8EA2-D8F0C7DEAB13}" presName="node" presStyleLbl="node1" presStyleIdx="3" presStyleCnt="10">
        <dgm:presLayoutVars>
          <dgm:bulletEnabled val="1"/>
        </dgm:presLayoutVars>
      </dgm:prSet>
      <dgm:spPr/>
    </dgm:pt>
    <dgm:pt modelId="{F313129C-C3B4-4E12-86BA-E7B93819F45B}" type="pres">
      <dgm:prSet presAssocID="{FABA0060-9A79-4667-8708-1505229EB495}" presName="sibTrans" presStyleCnt="0"/>
      <dgm:spPr/>
    </dgm:pt>
    <dgm:pt modelId="{12DD6ACF-1F64-4202-B6FA-C321A83CF67A}" type="pres">
      <dgm:prSet presAssocID="{36E6AFD1-6A34-4E9E-9CC8-7BEA0BD34974}" presName="node" presStyleLbl="node1" presStyleIdx="4" presStyleCnt="10">
        <dgm:presLayoutVars>
          <dgm:bulletEnabled val="1"/>
        </dgm:presLayoutVars>
      </dgm:prSet>
      <dgm:spPr/>
    </dgm:pt>
    <dgm:pt modelId="{AEEF8195-E7EC-4164-BCE6-7FB500AE4FA5}" type="pres">
      <dgm:prSet presAssocID="{F1C6862D-E9D1-40C5-A3F6-3D5DF2807B45}" presName="sibTrans" presStyleCnt="0"/>
      <dgm:spPr/>
    </dgm:pt>
    <dgm:pt modelId="{121F9CDD-25C9-44F3-B992-7E4F36367C46}" type="pres">
      <dgm:prSet presAssocID="{9737E95F-AF6E-4452-B1B6-46EC99FD12BF}" presName="node" presStyleLbl="node1" presStyleIdx="5" presStyleCnt="10">
        <dgm:presLayoutVars>
          <dgm:bulletEnabled val="1"/>
        </dgm:presLayoutVars>
      </dgm:prSet>
      <dgm:spPr/>
    </dgm:pt>
    <dgm:pt modelId="{E3C8C4A3-D076-4B6F-B944-0588FCDDD555}" type="pres">
      <dgm:prSet presAssocID="{BE0EB39E-892D-4EBD-8834-EE91152690CD}" presName="sibTrans" presStyleCnt="0"/>
      <dgm:spPr/>
    </dgm:pt>
    <dgm:pt modelId="{4F216562-9E92-4834-9D38-FFB9856E8F5B}" type="pres">
      <dgm:prSet presAssocID="{0FCAE185-EED2-430D-8E3F-EA00C58B6FA1}" presName="node" presStyleLbl="node1" presStyleIdx="6" presStyleCnt="10">
        <dgm:presLayoutVars>
          <dgm:bulletEnabled val="1"/>
        </dgm:presLayoutVars>
      </dgm:prSet>
      <dgm:spPr/>
    </dgm:pt>
    <dgm:pt modelId="{9AA4086C-F4DB-483E-9D02-3F2B8CBB18AF}" type="pres">
      <dgm:prSet presAssocID="{0CFC1287-7C0D-4A60-AD0C-A7623DAC1331}" presName="sibTrans" presStyleCnt="0"/>
      <dgm:spPr/>
    </dgm:pt>
    <dgm:pt modelId="{57733295-67AE-41E0-8D3A-11CA53CCB80E}" type="pres">
      <dgm:prSet presAssocID="{245ED06E-ADA7-4DC2-97D3-3BB21D3D8A4F}" presName="node" presStyleLbl="node1" presStyleIdx="7" presStyleCnt="10">
        <dgm:presLayoutVars>
          <dgm:bulletEnabled val="1"/>
        </dgm:presLayoutVars>
      </dgm:prSet>
      <dgm:spPr/>
    </dgm:pt>
    <dgm:pt modelId="{114601B6-C84F-4D7A-99EE-F72F6F287612}" type="pres">
      <dgm:prSet presAssocID="{057BE444-B1C7-40DB-9002-FC5D355AA063}" presName="sibTrans" presStyleCnt="0"/>
      <dgm:spPr/>
    </dgm:pt>
    <dgm:pt modelId="{09FF9165-016F-475A-A6FA-4AD3139648E9}" type="pres">
      <dgm:prSet presAssocID="{CF783FCA-2E6C-45E6-A102-BC4F8E638F38}" presName="node" presStyleLbl="node1" presStyleIdx="8" presStyleCnt="10">
        <dgm:presLayoutVars>
          <dgm:bulletEnabled val="1"/>
        </dgm:presLayoutVars>
      </dgm:prSet>
      <dgm:spPr/>
    </dgm:pt>
    <dgm:pt modelId="{4114F80E-013C-4EC1-B639-5C3159C97CBE}" type="pres">
      <dgm:prSet presAssocID="{673B5DC7-7648-4162-8B5E-7D82FEC384F8}" presName="sibTrans" presStyleCnt="0"/>
      <dgm:spPr/>
    </dgm:pt>
    <dgm:pt modelId="{2D82ADF6-D8FD-4A81-A589-2B2809E59C3F}" type="pres">
      <dgm:prSet presAssocID="{7634F411-D340-43D7-9932-067ACB1D2012}" presName="node" presStyleLbl="node1" presStyleIdx="9" presStyleCnt="10">
        <dgm:presLayoutVars>
          <dgm:bulletEnabled val="1"/>
        </dgm:presLayoutVars>
      </dgm:prSet>
      <dgm:spPr/>
    </dgm:pt>
  </dgm:ptLst>
  <dgm:cxnLst>
    <dgm:cxn modelId="{254E170A-9255-43B0-9B40-B65F91715FE6}" srcId="{1935CC87-2F7D-4F56-8788-A890533C869E}" destId="{A6C32098-827F-42D8-A9BA-E9E260835CB2}" srcOrd="0" destOrd="0" parTransId="{F0E9F80B-E2B1-4F2A-9E53-0F0918A8FFBD}" sibTransId="{355295E5-6538-469D-BBAC-EEAD5B8B69CF}"/>
    <dgm:cxn modelId="{FA612B14-24C8-43D8-9B41-9DF8A043C429}" type="presOf" srcId="{A6C32098-827F-42D8-A9BA-E9E260835CB2}" destId="{996F4168-F0D1-4A5B-9F2D-FFE021A5F22D}" srcOrd="0" destOrd="0" presId="urn:microsoft.com/office/officeart/2005/8/layout/default"/>
    <dgm:cxn modelId="{2C329C27-9227-4CF8-8A1D-D05B433A60E6}" type="presOf" srcId="{9737E95F-AF6E-4452-B1B6-46EC99FD12BF}" destId="{121F9CDD-25C9-44F3-B992-7E4F36367C46}" srcOrd="0" destOrd="0" presId="urn:microsoft.com/office/officeart/2005/8/layout/default"/>
    <dgm:cxn modelId="{6E410B29-4B31-4287-AD26-08EF1FFFBE45}" srcId="{1935CC87-2F7D-4F56-8788-A890533C869E}" destId="{36E6AFD1-6A34-4E9E-9CC8-7BEA0BD34974}" srcOrd="4" destOrd="0" parTransId="{823E7601-8EBA-4B7D-99C8-E3C8AF97C41B}" sibTransId="{F1C6862D-E9D1-40C5-A3F6-3D5DF2807B45}"/>
    <dgm:cxn modelId="{07EF4230-6285-44B4-831F-627D1FDEDEE2}" srcId="{1935CC87-2F7D-4F56-8788-A890533C869E}" destId="{96AAA2AB-90E5-4408-8EA2-D8F0C7DEAB13}" srcOrd="3" destOrd="0" parTransId="{5268905D-8B81-4267-83F8-51E6BEAE7F2D}" sibTransId="{FABA0060-9A79-4667-8708-1505229EB495}"/>
    <dgm:cxn modelId="{4D4ED736-5F2F-4285-9A38-DA3E1D5FD980}" srcId="{1935CC87-2F7D-4F56-8788-A890533C869E}" destId="{245ED06E-ADA7-4DC2-97D3-3BB21D3D8A4F}" srcOrd="7" destOrd="0" parTransId="{A3ED74D0-6A42-4706-871D-0E98B04FE286}" sibTransId="{057BE444-B1C7-40DB-9002-FC5D355AA063}"/>
    <dgm:cxn modelId="{5827B23C-94CD-43D1-A886-7EFDE530EDCE}" type="presOf" srcId="{96AAA2AB-90E5-4408-8EA2-D8F0C7DEAB13}" destId="{08E108C3-F394-426F-9D09-EF7192C4D1D4}" srcOrd="0" destOrd="0" presId="urn:microsoft.com/office/officeart/2005/8/layout/default"/>
    <dgm:cxn modelId="{6B975171-E78E-4E41-8B19-7E9917B6D886}" type="presOf" srcId="{CF783FCA-2E6C-45E6-A102-BC4F8E638F38}" destId="{09FF9165-016F-475A-A6FA-4AD3139648E9}" srcOrd="0" destOrd="0" presId="urn:microsoft.com/office/officeart/2005/8/layout/default"/>
    <dgm:cxn modelId="{B038ED74-1E13-4293-B64E-CF941C315136}" type="presOf" srcId="{245ED06E-ADA7-4DC2-97D3-3BB21D3D8A4F}" destId="{57733295-67AE-41E0-8D3A-11CA53CCB80E}" srcOrd="0" destOrd="0" presId="urn:microsoft.com/office/officeart/2005/8/layout/default"/>
    <dgm:cxn modelId="{BFB4AB8A-B959-46EF-A89F-2A268CC25E63}" type="presOf" srcId="{36E6AFD1-6A34-4E9E-9CC8-7BEA0BD34974}" destId="{12DD6ACF-1F64-4202-B6FA-C321A83CF67A}" srcOrd="0" destOrd="0" presId="urn:microsoft.com/office/officeart/2005/8/layout/default"/>
    <dgm:cxn modelId="{4792609B-606D-4F36-AF51-7A3B96501FEA}" type="presOf" srcId="{7634F411-D340-43D7-9932-067ACB1D2012}" destId="{2D82ADF6-D8FD-4A81-A589-2B2809E59C3F}" srcOrd="0" destOrd="0" presId="urn:microsoft.com/office/officeart/2005/8/layout/default"/>
    <dgm:cxn modelId="{E6E907A0-9FA1-441C-9D53-357336C8BC27}" srcId="{1935CC87-2F7D-4F56-8788-A890533C869E}" destId="{7634F411-D340-43D7-9932-067ACB1D2012}" srcOrd="9" destOrd="0" parTransId="{468DD1A8-C1D1-4A71-BA6E-ED84BD3B3C41}" sibTransId="{EC1E0980-78B6-4D80-A638-174667D1142F}"/>
    <dgm:cxn modelId="{6EFE0EA0-209C-412D-A8D2-CD97840ABE28}" srcId="{1935CC87-2F7D-4F56-8788-A890533C869E}" destId="{0FCAE185-EED2-430D-8E3F-EA00C58B6FA1}" srcOrd="6" destOrd="0" parTransId="{D637925F-B026-4B82-ABE9-CB215BD17F30}" sibTransId="{0CFC1287-7C0D-4A60-AD0C-A7623DAC1331}"/>
    <dgm:cxn modelId="{A861DBA6-9B20-47B0-907A-B5E32715F6F5}" type="presOf" srcId="{07DE691C-52DF-4E10-A0DA-846E011B24C4}" destId="{A7155240-2F26-4C83-A08D-3AF5C379B91C}" srcOrd="0" destOrd="0" presId="urn:microsoft.com/office/officeart/2005/8/layout/default"/>
    <dgm:cxn modelId="{780C30B0-5C1E-4339-9189-A4971E2D3DD3}" srcId="{1935CC87-2F7D-4F56-8788-A890533C869E}" destId="{9737E95F-AF6E-4452-B1B6-46EC99FD12BF}" srcOrd="5" destOrd="0" parTransId="{92974E06-8541-4E32-A666-317821F27296}" sibTransId="{BE0EB39E-892D-4EBD-8834-EE91152690CD}"/>
    <dgm:cxn modelId="{5B49A2B1-A481-470C-9F9E-1423B710682A}" type="presOf" srcId="{1935CC87-2F7D-4F56-8788-A890533C869E}" destId="{5CCEE496-3585-4553-91F7-E93252538240}" srcOrd="0" destOrd="0" presId="urn:microsoft.com/office/officeart/2005/8/layout/default"/>
    <dgm:cxn modelId="{5CF1AEBA-455A-4784-A05F-A8879E1D4206}" type="presOf" srcId="{0FCAE185-EED2-430D-8E3F-EA00C58B6FA1}" destId="{4F216562-9E92-4834-9D38-FFB9856E8F5B}" srcOrd="0" destOrd="0" presId="urn:microsoft.com/office/officeart/2005/8/layout/default"/>
    <dgm:cxn modelId="{4C84FAD8-AB74-4B83-AD9B-567BAC00A353}" srcId="{1935CC87-2F7D-4F56-8788-A890533C869E}" destId="{CDDEE0C9-F963-4802-822D-EEBC77C73F10}" srcOrd="1" destOrd="0" parTransId="{14FA4601-038E-4C21-95C8-9FB77E4E9A3F}" sibTransId="{78C5706C-1539-4798-B33C-BED3FF61B22A}"/>
    <dgm:cxn modelId="{C8EEE1DE-D876-4428-85CD-2D9A3F214FC7}" srcId="{1935CC87-2F7D-4F56-8788-A890533C869E}" destId="{07DE691C-52DF-4E10-A0DA-846E011B24C4}" srcOrd="2" destOrd="0" parTransId="{05C8AB28-3505-4EF0-B636-909E1864C867}" sibTransId="{CD064FB8-BC70-4B33-A27E-8E0AAD10395F}"/>
    <dgm:cxn modelId="{A2246CEB-8784-41AE-8C37-DD1605B70CB9}" type="presOf" srcId="{CDDEE0C9-F963-4802-822D-EEBC77C73F10}" destId="{9467AC74-D1ED-4208-BFBA-91EF2BBC746F}" srcOrd="0" destOrd="0" presId="urn:microsoft.com/office/officeart/2005/8/layout/default"/>
    <dgm:cxn modelId="{66DA25F8-9466-4730-853B-318F237D5F26}" srcId="{1935CC87-2F7D-4F56-8788-A890533C869E}" destId="{CF783FCA-2E6C-45E6-A102-BC4F8E638F38}" srcOrd="8" destOrd="0" parTransId="{1BBC54D7-98DA-4273-939D-A9EA60DDB267}" sibTransId="{673B5DC7-7648-4162-8B5E-7D82FEC384F8}"/>
    <dgm:cxn modelId="{C2AF1317-B3A1-449C-98BA-379FED834C07}" type="presParOf" srcId="{5CCEE496-3585-4553-91F7-E93252538240}" destId="{996F4168-F0D1-4A5B-9F2D-FFE021A5F22D}" srcOrd="0" destOrd="0" presId="urn:microsoft.com/office/officeart/2005/8/layout/default"/>
    <dgm:cxn modelId="{82B80C07-EE58-4912-8024-D60A6497CB7E}" type="presParOf" srcId="{5CCEE496-3585-4553-91F7-E93252538240}" destId="{F4AE40A4-4AAF-4660-8BE4-6B5F82DFDF0B}" srcOrd="1" destOrd="0" presId="urn:microsoft.com/office/officeart/2005/8/layout/default"/>
    <dgm:cxn modelId="{5B4C066A-A961-4FBA-86E0-562168E98545}" type="presParOf" srcId="{5CCEE496-3585-4553-91F7-E93252538240}" destId="{9467AC74-D1ED-4208-BFBA-91EF2BBC746F}" srcOrd="2" destOrd="0" presId="urn:microsoft.com/office/officeart/2005/8/layout/default"/>
    <dgm:cxn modelId="{0720EF8E-578C-446C-A005-996466C096B0}" type="presParOf" srcId="{5CCEE496-3585-4553-91F7-E93252538240}" destId="{CF89E719-F0A2-4A24-AE56-29908C77A274}" srcOrd="3" destOrd="0" presId="urn:microsoft.com/office/officeart/2005/8/layout/default"/>
    <dgm:cxn modelId="{7779B118-F5E8-41F4-94E8-F97BC7F5F6D7}" type="presParOf" srcId="{5CCEE496-3585-4553-91F7-E93252538240}" destId="{A7155240-2F26-4C83-A08D-3AF5C379B91C}" srcOrd="4" destOrd="0" presId="urn:microsoft.com/office/officeart/2005/8/layout/default"/>
    <dgm:cxn modelId="{73972A7F-411A-458C-826E-53E965C831AC}" type="presParOf" srcId="{5CCEE496-3585-4553-91F7-E93252538240}" destId="{6DE052C3-9C9D-4729-A4D4-E4741A53F97F}" srcOrd="5" destOrd="0" presId="urn:microsoft.com/office/officeart/2005/8/layout/default"/>
    <dgm:cxn modelId="{33321F2A-EDEB-40E5-963B-7CF423B01BD8}" type="presParOf" srcId="{5CCEE496-3585-4553-91F7-E93252538240}" destId="{08E108C3-F394-426F-9D09-EF7192C4D1D4}" srcOrd="6" destOrd="0" presId="urn:microsoft.com/office/officeart/2005/8/layout/default"/>
    <dgm:cxn modelId="{DDFC135F-F5FE-4F5D-87B0-6D70C3DF66C0}" type="presParOf" srcId="{5CCEE496-3585-4553-91F7-E93252538240}" destId="{F313129C-C3B4-4E12-86BA-E7B93819F45B}" srcOrd="7" destOrd="0" presId="urn:microsoft.com/office/officeart/2005/8/layout/default"/>
    <dgm:cxn modelId="{0081C33C-A41F-46F8-BC53-7B5D667044A5}" type="presParOf" srcId="{5CCEE496-3585-4553-91F7-E93252538240}" destId="{12DD6ACF-1F64-4202-B6FA-C321A83CF67A}" srcOrd="8" destOrd="0" presId="urn:microsoft.com/office/officeart/2005/8/layout/default"/>
    <dgm:cxn modelId="{07404A13-8884-4CE5-8756-5A171F798AFD}" type="presParOf" srcId="{5CCEE496-3585-4553-91F7-E93252538240}" destId="{AEEF8195-E7EC-4164-BCE6-7FB500AE4FA5}" srcOrd="9" destOrd="0" presId="urn:microsoft.com/office/officeart/2005/8/layout/default"/>
    <dgm:cxn modelId="{9C22D23F-154E-48F2-9BBD-20AACB625B61}" type="presParOf" srcId="{5CCEE496-3585-4553-91F7-E93252538240}" destId="{121F9CDD-25C9-44F3-B992-7E4F36367C46}" srcOrd="10" destOrd="0" presId="urn:microsoft.com/office/officeart/2005/8/layout/default"/>
    <dgm:cxn modelId="{23D92A3A-5BD7-4810-A4E8-F6EA888F83F3}" type="presParOf" srcId="{5CCEE496-3585-4553-91F7-E93252538240}" destId="{E3C8C4A3-D076-4B6F-B944-0588FCDDD555}" srcOrd="11" destOrd="0" presId="urn:microsoft.com/office/officeart/2005/8/layout/default"/>
    <dgm:cxn modelId="{819C4903-56D5-4CC0-9418-ABEC9B912879}" type="presParOf" srcId="{5CCEE496-3585-4553-91F7-E93252538240}" destId="{4F216562-9E92-4834-9D38-FFB9856E8F5B}" srcOrd="12" destOrd="0" presId="urn:microsoft.com/office/officeart/2005/8/layout/default"/>
    <dgm:cxn modelId="{AC17E904-74C7-42B7-8BF6-6D10E1B4FCA6}" type="presParOf" srcId="{5CCEE496-3585-4553-91F7-E93252538240}" destId="{9AA4086C-F4DB-483E-9D02-3F2B8CBB18AF}" srcOrd="13" destOrd="0" presId="urn:microsoft.com/office/officeart/2005/8/layout/default"/>
    <dgm:cxn modelId="{E04D5DBB-4A63-44F1-91C7-332BCD9D1ABA}" type="presParOf" srcId="{5CCEE496-3585-4553-91F7-E93252538240}" destId="{57733295-67AE-41E0-8D3A-11CA53CCB80E}" srcOrd="14" destOrd="0" presId="urn:microsoft.com/office/officeart/2005/8/layout/default"/>
    <dgm:cxn modelId="{E7DC8580-74F3-4153-800E-36C220C10D49}" type="presParOf" srcId="{5CCEE496-3585-4553-91F7-E93252538240}" destId="{114601B6-C84F-4D7A-99EE-F72F6F287612}" srcOrd="15" destOrd="0" presId="urn:microsoft.com/office/officeart/2005/8/layout/default"/>
    <dgm:cxn modelId="{A99F8DB1-7855-4C56-8E82-7DBC802ED9B8}" type="presParOf" srcId="{5CCEE496-3585-4553-91F7-E93252538240}" destId="{09FF9165-016F-475A-A6FA-4AD3139648E9}" srcOrd="16" destOrd="0" presId="urn:microsoft.com/office/officeart/2005/8/layout/default"/>
    <dgm:cxn modelId="{B740E7DA-A852-4553-98B7-CB701D9F76C7}" type="presParOf" srcId="{5CCEE496-3585-4553-91F7-E93252538240}" destId="{4114F80E-013C-4EC1-B639-5C3159C97CBE}" srcOrd="17" destOrd="0" presId="urn:microsoft.com/office/officeart/2005/8/layout/default"/>
    <dgm:cxn modelId="{0C14E3E4-97A3-4839-96F3-544264B28F30}" type="presParOf" srcId="{5CCEE496-3585-4553-91F7-E93252538240}" destId="{2D82ADF6-D8FD-4A81-A589-2B2809E59C3F}" srcOrd="18"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1A4CDEB3-F3DB-4E66-A9EF-4300B13F5B57}" type="doc">
      <dgm:prSet loTypeId="urn:microsoft.com/office/officeart/2005/8/layout/hierarchy1" loCatId="hierarchy" qsTypeId="urn:microsoft.com/office/officeart/2005/8/quickstyle/simple2" qsCatId="simple" csTypeId="urn:microsoft.com/office/officeart/2005/8/colors/accent1_2" csCatId="accent1"/>
      <dgm:spPr/>
      <dgm:t>
        <a:bodyPr/>
        <a:lstStyle/>
        <a:p>
          <a:endParaRPr lang="en-US"/>
        </a:p>
      </dgm:t>
    </dgm:pt>
    <dgm:pt modelId="{1A2CC0FF-3389-4389-8ACE-F42E4B5A7040}">
      <dgm:prSet/>
      <dgm:spPr/>
      <dgm:t>
        <a:bodyPr/>
        <a:lstStyle/>
        <a:p>
          <a:r>
            <a:rPr lang="cs-CZ"/>
            <a:t>Nečadová: Dobrovolnická služba ve volnočasovém centru</a:t>
          </a:r>
          <a:endParaRPr lang="en-US"/>
        </a:p>
      </dgm:t>
    </dgm:pt>
    <dgm:pt modelId="{E366C821-F223-490A-BC9B-F43F07AA91FE}" type="parTrans" cxnId="{CE529527-8F67-4754-94E2-411C5B0A801E}">
      <dgm:prSet/>
      <dgm:spPr/>
      <dgm:t>
        <a:bodyPr/>
        <a:lstStyle/>
        <a:p>
          <a:endParaRPr lang="en-US"/>
        </a:p>
      </dgm:t>
    </dgm:pt>
    <dgm:pt modelId="{160E110C-681D-46E4-8FA0-1C9940FA4998}" type="sibTrans" cxnId="{CE529527-8F67-4754-94E2-411C5B0A801E}">
      <dgm:prSet/>
      <dgm:spPr/>
      <dgm:t>
        <a:bodyPr/>
        <a:lstStyle/>
        <a:p>
          <a:endParaRPr lang="en-US"/>
        </a:p>
      </dgm:t>
    </dgm:pt>
    <dgm:pt modelId="{9538D416-B6AE-472A-9994-B7B472D6D17E}">
      <dgm:prSet/>
      <dgm:spPr/>
      <dgm:t>
        <a:bodyPr/>
        <a:lstStyle/>
        <a:p>
          <a:r>
            <a:rPr lang="cs-CZ"/>
            <a:t>Růženecká: Kamarád nebo přežitek aneb hračka a její role v životě dětí</a:t>
          </a:r>
          <a:endParaRPr lang="en-US"/>
        </a:p>
      </dgm:t>
    </dgm:pt>
    <dgm:pt modelId="{9960A188-8294-4C30-9A12-AAD14F153F93}" type="parTrans" cxnId="{3059B051-FB67-4B5F-A51E-3D6B594FB388}">
      <dgm:prSet/>
      <dgm:spPr/>
      <dgm:t>
        <a:bodyPr/>
        <a:lstStyle/>
        <a:p>
          <a:endParaRPr lang="en-US"/>
        </a:p>
      </dgm:t>
    </dgm:pt>
    <dgm:pt modelId="{B2D9FBC9-C787-46FE-98EA-949C9BC64D11}" type="sibTrans" cxnId="{3059B051-FB67-4B5F-A51E-3D6B594FB388}">
      <dgm:prSet/>
      <dgm:spPr/>
      <dgm:t>
        <a:bodyPr/>
        <a:lstStyle/>
        <a:p>
          <a:endParaRPr lang="en-US"/>
        </a:p>
      </dgm:t>
    </dgm:pt>
    <dgm:pt modelId="{14C5567B-48C7-440E-9984-746F429CC8B1}">
      <dgm:prSet/>
      <dgm:spPr/>
      <dgm:t>
        <a:bodyPr/>
        <a:lstStyle/>
        <a:p>
          <a:r>
            <a:rPr lang="cs-CZ"/>
            <a:t>Šíblová: Specifikum pomoci obětem domácího násilí v azylovém domě s utajenou adresou</a:t>
          </a:r>
          <a:endParaRPr lang="en-US"/>
        </a:p>
      </dgm:t>
    </dgm:pt>
    <dgm:pt modelId="{C766845B-0C43-4DC6-83F7-3FF7E89254FB}" type="parTrans" cxnId="{5F0E1A33-24AA-4D49-AE20-E55960E8424D}">
      <dgm:prSet/>
      <dgm:spPr/>
      <dgm:t>
        <a:bodyPr/>
        <a:lstStyle/>
        <a:p>
          <a:endParaRPr lang="en-US"/>
        </a:p>
      </dgm:t>
    </dgm:pt>
    <dgm:pt modelId="{9A67F4BF-4CE2-4190-BD7F-EB67CA2E712A}" type="sibTrans" cxnId="{5F0E1A33-24AA-4D49-AE20-E55960E8424D}">
      <dgm:prSet/>
      <dgm:spPr/>
      <dgm:t>
        <a:bodyPr/>
        <a:lstStyle/>
        <a:p>
          <a:endParaRPr lang="en-US"/>
        </a:p>
      </dgm:t>
    </dgm:pt>
    <dgm:pt modelId="{4DF5CB9F-75EC-4062-BD1A-755ED0CD6931}">
      <dgm:prSet/>
      <dgm:spPr/>
      <dgm:t>
        <a:bodyPr/>
        <a:lstStyle/>
        <a:p>
          <a:r>
            <a:rPr lang="cs-CZ"/>
            <a:t>Boubínová: Úskalí pěstounské péče</a:t>
          </a:r>
          <a:endParaRPr lang="en-US"/>
        </a:p>
      </dgm:t>
    </dgm:pt>
    <dgm:pt modelId="{DE6F35C1-98B5-4D7E-9A08-378A1C512B29}" type="parTrans" cxnId="{8834F5D7-BF24-4EEF-B3E6-3A39054031DD}">
      <dgm:prSet/>
      <dgm:spPr/>
      <dgm:t>
        <a:bodyPr/>
        <a:lstStyle/>
        <a:p>
          <a:endParaRPr lang="en-US"/>
        </a:p>
      </dgm:t>
    </dgm:pt>
    <dgm:pt modelId="{B10CE233-7927-422A-BD66-7BED7106554D}" type="sibTrans" cxnId="{8834F5D7-BF24-4EEF-B3E6-3A39054031DD}">
      <dgm:prSet/>
      <dgm:spPr/>
      <dgm:t>
        <a:bodyPr/>
        <a:lstStyle/>
        <a:p>
          <a:endParaRPr lang="en-US"/>
        </a:p>
      </dgm:t>
    </dgm:pt>
    <dgm:pt modelId="{02FCD28C-C6C0-4B28-97B0-FF43435B6CD5}" type="pres">
      <dgm:prSet presAssocID="{1A4CDEB3-F3DB-4E66-A9EF-4300B13F5B57}" presName="hierChild1" presStyleCnt="0">
        <dgm:presLayoutVars>
          <dgm:chPref val="1"/>
          <dgm:dir/>
          <dgm:animOne val="branch"/>
          <dgm:animLvl val="lvl"/>
          <dgm:resizeHandles/>
        </dgm:presLayoutVars>
      </dgm:prSet>
      <dgm:spPr/>
    </dgm:pt>
    <dgm:pt modelId="{EF1D110C-2E73-4A04-9A7C-E3E73CBC8AC9}" type="pres">
      <dgm:prSet presAssocID="{1A2CC0FF-3389-4389-8ACE-F42E4B5A7040}" presName="hierRoot1" presStyleCnt="0"/>
      <dgm:spPr/>
    </dgm:pt>
    <dgm:pt modelId="{59D9142A-AE5B-4D7E-8E5B-54841EACAE7F}" type="pres">
      <dgm:prSet presAssocID="{1A2CC0FF-3389-4389-8ACE-F42E4B5A7040}" presName="composite" presStyleCnt="0"/>
      <dgm:spPr/>
    </dgm:pt>
    <dgm:pt modelId="{B6962D62-A369-42B1-8BAB-F31369456D71}" type="pres">
      <dgm:prSet presAssocID="{1A2CC0FF-3389-4389-8ACE-F42E4B5A7040}" presName="background" presStyleLbl="node0" presStyleIdx="0" presStyleCnt="4"/>
      <dgm:spPr/>
    </dgm:pt>
    <dgm:pt modelId="{F9AC0C22-1AA1-4A68-97C4-64C265E923FD}" type="pres">
      <dgm:prSet presAssocID="{1A2CC0FF-3389-4389-8ACE-F42E4B5A7040}" presName="text" presStyleLbl="fgAcc0" presStyleIdx="0" presStyleCnt="4">
        <dgm:presLayoutVars>
          <dgm:chPref val="3"/>
        </dgm:presLayoutVars>
      </dgm:prSet>
      <dgm:spPr/>
    </dgm:pt>
    <dgm:pt modelId="{2A8341F1-2B31-44EE-86E8-399356BF4A23}" type="pres">
      <dgm:prSet presAssocID="{1A2CC0FF-3389-4389-8ACE-F42E4B5A7040}" presName="hierChild2" presStyleCnt="0"/>
      <dgm:spPr/>
    </dgm:pt>
    <dgm:pt modelId="{1C656666-DA3F-447E-98F9-BC8E6E281A3E}" type="pres">
      <dgm:prSet presAssocID="{9538D416-B6AE-472A-9994-B7B472D6D17E}" presName="hierRoot1" presStyleCnt="0"/>
      <dgm:spPr/>
    </dgm:pt>
    <dgm:pt modelId="{DF1C5D48-633E-47C4-A96D-B1B9E0511B7C}" type="pres">
      <dgm:prSet presAssocID="{9538D416-B6AE-472A-9994-B7B472D6D17E}" presName="composite" presStyleCnt="0"/>
      <dgm:spPr/>
    </dgm:pt>
    <dgm:pt modelId="{F1271A76-7D19-40AC-A10C-60A735837203}" type="pres">
      <dgm:prSet presAssocID="{9538D416-B6AE-472A-9994-B7B472D6D17E}" presName="background" presStyleLbl="node0" presStyleIdx="1" presStyleCnt="4"/>
      <dgm:spPr/>
    </dgm:pt>
    <dgm:pt modelId="{13943486-B110-480E-BF9F-FBF7EAB5DD9E}" type="pres">
      <dgm:prSet presAssocID="{9538D416-B6AE-472A-9994-B7B472D6D17E}" presName="text" presStyleLbl="fgAcc0" presStyleIdx="1" presStyleCnt="4">
        <dgm:presLayoutVars>
          <dgm:chPref val="3"/>
        </dgm:presLayoutVars>
      </dgm:prSet>
      <dgm:spPr/>
    </dgm:pt>
    <dgm:pt modelId="{B1640310-A0CB-4538-A43B-635270E846E0}" type="pres">
      <dgm:prSet presAssocID="{9538D416-B6AE-472A-9994-B7B472D6D17E}" presName="hierChild2" presStyleCnt="0"/>
      <dgm:spPr/>
    </dgm:pt>
    <dgm:pt modelId="{181695DE-C1BF-4E1D-9AF2-53BB6599146F}" type="pres">
      <dgm:prSet presAssocID="{14C5567B-48C7-440E-9984-746F429CC8B1}" presName="hierRoot1" presStyleCnt="0"/>
      <dgm:spPr/>
    </dgm:pt>
    <dgm:pt modelId="{DA2C4992-94EC-4990-8C2C-F6AA737506F0}" type="pres">
      <dgm:prSet presAssocID="{14C5567B-48C7-440E-9984-746F429CC8B1}" presName="composite" presStyleCnt="0"/>
      <dgm:spPr/>
    </dgm:pt>
    <dgm:pt modelId="{6185DB9D-856B-4001-9DF7-2338BDEB728E}" type="pres">
      <dgm:prSet presAssocID="{14C5567B-48C7-440E-9984-746F429CC8B1}" presName="background" presStyleLbl="node0" presStyleIdx="2" presStyleCnt="4"/>
      <dgm:spPr/>
    </dgm:pt>
    <dgm:pt modelId="{E38E6DE7-74C0-418F-8EE7-B1FC9BF525D7}" type="pres">
      <dgm:prSet presAssocID="{14C5567B-48C7-440E-9984-746F429CC8B1}" presName="text" presStyleLbl="fgAcc0" presStyleIdx="2" presStyleCnt="4">
        <dgm:presLayoutVars>
          <dgm:chPref val="3"/>
        </dgm:presLayoutVars>
      </dgm:prSet>
      <dgm:spPr/>
    </dgm:pt>
    <dgm:pt modelId="{5FCD1D4E-D7AA-482B-AD8F-A048DFEAAC54}" type="pres">
      <dgm:prSet presAssocID="{14C5567B-48C7-440E-9984-746F429CC8B1}" presName="hierChild2" presStyleCnt="0"/>
      <dgm:spPr/>
    </dgm:pt>
    <dgm:pt modelId="{50B920E2-3017-4AD2-9347-ACA131D87437}" type="pres">
      <dgm:prSet presAssocID="{4DF5CB9F-75EC-4062-BD1A-755ED0CD6931}" presName="hierRoot1" presStyleCnt="0"/>
      <dgm:spPr/>
    </dgm:pt>
    <dgm:pt modelId="{6F2F344A-3243-4508-99B8-98E641C24FED}" type="pres">
      <dgm:prSet presAssocID="{4DF5CB9F-75EC-4062-BD1A-755ED0CD6931}" presName="composite" presStyleCnt="0"/>
      <dgm:spPr/>
    </dgm:pt>
    <dgm:pt modelId="{7B2769DE-3A1B-45EE-AF16-6C3B047A970E}" type="pres">
      <dgm:prSet presAssocID="{4DF5CB9F-75EC-4062-BD1A-755ED0CD6931}" presName="background" presStyleLbl="node0" presStyleIdx="3" presStyleCnt="4"/>
      <dgm:spPr/>
    </dgm:pt>
    <dgm:pt modelId="{F8AC9F66-462A-4B08-BBCC-7D8BED6A08E3}" type="pres">
      <dgm:prSet presAssocID="{4DF5CB9F-75EC-4062-BD1A-755ED0CD6931}" presName="text" presStyleLbl="fgAcc0" presStyleIdx="3" presStyleCnt="4">
        <dgm:presLayoutVars>
          <dgm:chPref val="3"/>
        </dgm:presLayoutVars>
      </dgm:prSet>
      <dgm:spPr/>
    </dgm:pt>
    <dgm:pt modelId="{8C3CE714-2250-4E39-BC0C-465535CF494D}" type="pres">
      <dgm:prSet presAssocID="{4DF5CB9F-75EC-4062-BD1A-755ED0CD6931}" presName="hierChild2" presStyleCnt="0"/>
      <dgm:spPr/>
    </dgm:pt>
  </dgm:ptLst>
  <dgm:cxnLst>
    <dgm:cxn modelId="{CE529527-8F67-4754-94E2-411C5B0A801E}" srcId="{1A4CDEB3-F3DB-4E66-A9EF-4300B13F5B57}" destId="{1A2CC0FF-3389-4389-8ACE-F42E4B5A7040}" srcOrd="0" destOrd="0" parTransId="{E366C821-F223-490A-BC9B-F43F07AA91FE}" sibTransId="{160E110C-681D-46E4-8FA0-1C9940FA4998}"/>
    <dgm:cxn modelId="{4EDC0E2B-368F-441A-B032-49F23CD7FD2B}" type="presOf" srcId="{9538D416-B6AE-472A-9994-B7B472D6D17E}" destId="{13943486-B110-480E-BF9F-FBF7EAB5DD9E}" srcOrd="0" destOrd="0" presId="urn:microsoft.com/office/officeart/2005/8/layout/hierarchy1"/>
    <dgm:cxn modelId="{5F0E1A33-24AA-4D49-AE20-E55960E8424D}" srcId="{1A4CDEB3-F3DB-4E66-A9EF-4300B13F5B57}" destId="{14C5567B-48C7-440E-9984-746F429CC8B1}" srcOrd="2" destOrd="0" parTransId="{C766845B-0C43-4DC6-83F7-3FF7E89254FB}" sibTransId="{9A67F4BF-4CE2-4190-BD7F-EB67CA2E712A}"/>
    <dgm:cxn modelId="{6C56835E-BB3B-4356-911E-FF1A27F5FC9B}" type="presOf" srcId="{1A4CDEB3-F3DB-4E66-A9EF-4300B13F5B57}" destId="{02FCD28C-C6C0-4B28-97B0-FF43435B6CD5}" srcOrd="0" destOrd="0" presId="urn:microsoft.com/office/officeart/2005/8/layout/hierarchy1"/>
    <dgm:cxn modelId="{3059B051-FB67-4B5F-A51E-3D6B594FB388}" srcId="{1A4CDEB3-F3DB-4E66-A9EF-4300B13F5B57}" destId="{9538D416-B6AE-472A-9994-B7B472D6D17E}" srcOrd="1" destOrd="0" parTransId="{9960A188-8294-4C30-9A12-AAD14F153F93}" sibTransId="{B2D9FBC9-C787-46FE-98EA-949C9BC64D11}"/>
    <dgm:cxn modelId="{DC923357-BFF1-4592-B911-335AA258BB4F}" type="presOf" srcId="{14C5567B-48C7-440E-9984-746F429CC8B1}" destId="{E38E6DE7-74C0-418F-8EE7-B1FC9BF525D7}" srcOrd="0" destOrd="0" presId="urn:microsoft.com/office/officeart/2005/8/layout/hierarchy1"/>
    <dgm:cxn modelId="{7B4BCF59-E0DA-4B98-A50A-7D67219AF6BC}" type="presOf" srcId="{4DF5CB9F-75EC-4062-BD1A-755ED0CD6931}" destId="{F8AC9F66-462A-4B08-BBCC-7D8BED6A08E3}" srcOrd="0" destOrd="0" presId="urn:microsoft.com/office/officeart/2005/8/layout/hierarchy1"/>
    <dgm:cxn modelId="{010DB399-F6A2-4A6D-91E0-3065DE842417}" type="presOf" srcId="{1A2CC0FF-3389-4389-8ACE-F42E4B5A7040}" destId="{F9AC0C22-1AA1-4A68-97C4-64C265E923FD}" srcOrd="0" destOrd="0" presId="urn:microsoft.com/office/officeart/2005/8/layout/hierarchy1"/>
    <dgm:cxn modelId="{8834F5D7-BF24-4EEF-B3E6-3A39054031DD}" srcId="{1A4CDEB3-F3DB-4E66-A9EF-4300B13F5B57}" destId="{4DF5CB9F-75EC-4062-BD1A-755ED0CD6931}" srcOrd="3" destOrd="0" parTransId="{DE6F35C1-98B5-4D7E-9A08-378A1C512B29}" sibTransId="{B10CE233-7927-422A-BD66-7BED7106554D}"/>
    <dgm:cxn modelId="{97CA48AA-6AB4-4FCC-BC0C-A39743CF76E3}" type="presParOf" srcId="{02FCD28C-C6C0-4B28-97B0-FF43435B6CD5}" destId="{EF1D110C-2E73-4A04-9A7C-E3E73CBC8AC9}" srcOrd="0" destOrd="0" presId="urn:microsoft.com/office/officeart/2005/8/layout/hierarchy1"/>
    <dgm:cxn modelId="{272C2CD6-4CA3-4E73-B333-519E162A89F6}" type="presParOf" srcId="{EF1D110C-2E73-4A04-9A7C-E3E73CBC8AC9}" destId="{59D9142A-AE5B-4D7E-8E5B-54841EACAE7F}" srcOrd="0" destOrd="0" presId="urn:microsoft.com/office/officeart/2005/8/layout/hierarchy1"/>
    <dgm:cxn modelId="{09DA1C2D-DBB7-4CDB-9E22-3F282C763B7D}" type="presParOf" srcId="{59D9142A-AE5B-4D7E-8E5B-54841EACAE7F}" destId="{B6962D62-A369-42B1-8BAB-F31369456D71}" srcOrd="0" destOrd="0" presId="urn:microsoft.com/office/officeart/2005/8/layout/hierarchy1"/>
    <dgm:cxn modelId="{D72DC762-F4D3-4719-BC51-3D9425039982}" type="presParOf" srcId="{59D9142A-AE5B-4D7E-8E5B-54841EACAE7F}" destId="{F9AC0C22-1AA1-4A68-97C4-64C265E923FD}" srcOrd="1" destOrd="0" presId="urn:microsoft.com/office/officeart/2005/8/layout/hierarchy1"/>
    <dgm:cxn modelId="{051E028F-269C-447C-BC22-337CA7CF0B5C}" type="presParOf" srcId="{EF1D110C-2E73-4A04-9A7C-E3E73CBC8AC9}" destId="{2A8341F1-2B31-44EE-86E8-399356BF4A23}" srcOrd="1" destOrd="0" presId="urn:microsoft.com/office/officeart/2005/8/layout/hierarchy1"/>
    <dgm:cxn modelId="{B0F705FD-6E05-4B44-B653-17B15F9D0E86}" type="presParOf" srcId="{02FCD28C-C6C0-4B28-97B0-FF43435B6CD5}" destId="{1C656666-DA3F-447E-98F9-BC8E6E281A3E}" srcOrd="1" destOrd="0" presId="urn:microsoft.com/office/officeart/2005/8/layout/hierarchy1"/>
    <dgm:cxn modelId="{540BBF2E-3F5C-4619-AEEC-35D0E7A672B0}" type="presParOf" srcId="{1C656666-DA3F-447E-98F9-BC8E6E281A3E}" destId="{DF1C5D48-633E-47C4-A96D-B1B9E0511B7C}" srcOrd="0" destOrd="0" presId="urn:microsoft.com/office/officeart/2005/8/layout/hierarchy1"/>
    <dgm:cxn modelId="{E1AF81BE-FCCB-4B1B-A747-1F66187CEEA2}" type="presParOf" srcId="{DF1C5D48-633E-47C4-A96D-B1B9E0511B7C}" destId="{F1271A76-7D19-40AC-A10C-60A735837203}" srcOrd="0" destOrd="0" presId="urn:microsoft.com/office/officeart/2005/8/layout/hierarchy1"/>
    <dgm:cxn modelId="{EAC763F1-4C2E-44B9-8936-E8B792C0DFA6}" type="presParOf" srcId="{DF1C5D48-633E-47C4-A96D-B1B9E0511B7C}" destId="{13943486-B110-480E-BF9F-FBF7EAB5DD9E}" srcOrd="1" destOrd="0" presId="urn:microsoft.com/office/officeart/2005/8/layout/hierarchy1"/>
    <dgm:cxn modelId="{41EBC7FC-B55C-4B91-995B-B0CDEB30E46D}" type="presParOf" srcId="{1C656666-DA3F-447E-98F9-BC8E6E281A3E}" destId="{B1640310-A0CB-4538-A43B-635270E846E0}" srcOrd="1" destOrd="0" presId="urn:microsoft.com/office/officeart/2005/8/layout/hierarchy1"/>
    <dgm:cxn modelId="{C97FB8A1-A314-46DC-B28E-C086C469F340}" type="presParOf" srcId="{02FCD28C-C6C0-4B28-97B0-FF43435B6CD5}" destId="{181695DE-C1BF-4E1D-9AF2-53BB6599146F}" srcOrd="2" destOrd="0" presId="urn:microsoft.com/office/officeart/2005/8/layout/hierarchy1"/>
    <dgm:cxn modelId="{97282547-018A-4FC8-A479-1E265C2EA46F}" type="presParOf" srcId="{181695DE-C1BF-4E1D-9AF2-53BB6599146F}" destId="{DA2C4992-94EC-4990-8C2C-F6AA737506F0}" srcOrd="0" destOrd="0" presId="urn:microsoft.com/office/officeart/2005/8/layout/hierarchy1"/>
    <dgm:cxn modelId="{4893310A-FB45-4212-9787-14E381B7E683}" type="presParOf" srcId="{DA2C4992-94EC-4990-8C2C-F6AA737506F0}" destId="{6185DB9D-856B-4001-9DF7-2338BDEB728E}" srcOrd="0" destOrd="0" presId="urn:microsoft.com/office/officeart/2005/8/layout/hierarchy1"/>
    <dgm:cxn modelId="{C6FF12DC-4A05-4163-87CC-A9D146567926}" type="presParOf" srcId="{DA2C4992-94EC-4990-8C2C-F6AA737506F0}" destId="{E38E6DE7-74C0-418F-8EE7-B1FC9BF525D7}" srcOrd="1" destOrd="0" presId="urn:microsoft.com/office/officeart/2005/8/layout/hierarchy1"/>
    <dgm:cxn modelId="{C4022C17-8E07-42B0-AC67-26516285434B}" type="presParOf" srcId="{181695DE-C1BF-4E1D-9AF2-53BB6599146F}" destId="{5FCD1D4E-D7AA-482B-AD8F-A048DFEAAC54}" srcOrd="1" destOrd="0" presId="urn:microsoft.com/office/officeart/2005/8/layout/hierarchy1"/>
    <dgm:cxn modelId="{05504763-93A3-4153-9E7C-FD6CF365F4EC}" type="presParOf" srcId="{02FCD28C-C6C0-4B28-97B0-FF43435B6CD5}" destId="{50B920E2-3017-4AD2-9347-ACA131D87437}" srcOrd="3" destOrd="0" presId="urn:microsoft.com/office/officeart/2005/8/layout/hierarchy1"/>
    <dgm:cxn modelId="{E26B9E54-639E-4636-B6AB-7A9E7292672A}" type="presParOf" srcId="{50B920E2-3017-4AD2-9347-ACA131D87437}" destId="{6F2F344A-3243-4508-99B8-98E641C24FED}" srcOrd="0" destOrd="0" presId="urn:microsoft.com/office/officeart/2005/8/layout/hierarchy1"/>
    <dgm:cxn modelId="{96909D10-AA23-45FB-9358-C19B5AD617DA}" type="presParOf" srcId="{6F2F344A-3243-4508-99B8-98E641C24FED}" destId="{7B2769DE-3A1B-45EE-AF16-6C3B047A970E}" srcOrd="0" destOrd="0" presId="urn:microsoft.com/office/officeart/2005/8/layout/hierarchy1"/>
    <dgm:cxn modelId="{A0554AE0-578E-480C-8C6D-45B3214A8F36}" type="presParOf" srcId="{6F2F344A-3243-4508-99B8-98E641C24FED}" destId="{F8AC9F66-462A-4B08-BBCC-7D8BED6A08E3}" srcOrd="1" destOrd="0" presId="urn:microsoft.com/office/officeart/2005/8/layout/hierarchy1"/>
    <dgm:cxn modelId="{96302F5A-0A16-4985-B076-84E92983C18B}" type="presParOf" srcId="{50B920E2-3017-4AD2-9347-ACA131D87437}" destId="{8C3CE714-2250-4E39-BC0C-465535CF494D}"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83C60265-97C1-4A55-A91B-25593F0F69D4}" type="doc">
      <dgm:prSet loTypeId="urn:microsoft.com/office/officeart/2005/8/layout/default" loCatId="list" qsTypeId="urn:microsoft.com/office/officeart/2005/8/quickstyle/simple5" qsCatId="simple" csTypeId="urn:microsoft.com/office/officeart/2005/8/colors/accent2_2" csCatId="accent2"/>
      <dgm:spPr/>
      <dgm:t>
        <a:bodyPr/>
        <a:lstStyle/>
        <a:p>
          <a:endParaRPr lang="en-US"/>
        </a:p>
      </dgm:t>
    </dgm:pt>
    <dgm:pt modelId="{A583AF10-416E-42AD-B248-00DB28D0CC17}">
      <dgm:prSet/>
      <dgm:spPr/>
      <dgm:t>
        <a:bodyPr/>
        <a:lstStyle/>
        <a:p>
          <a:r>
            <a:rPr lang="cs-CZ"/>
            <a:t>Benešová: Úloha institucí při řešení domácího násilí</a:t>
          </a:r>
          <a:endParaRPr lang="en-US"/>
        </a:p>
      </dgm:t>
    </dgm:pt>
    <dgm:pt modelId="{DF229002-467D-4D6C-B94B-ECBA364153E2}" type="parTrans" cxnId="{FE3927C8-4119-4709-9080-A1490358896F}">
      <dgm:prSet/>
      <dgm:spPr/>
      <dgm:t>
        <a:bodyPr/>
        <a:lstStyle/>
        <a:p>
          <a:endParaRPr lang="en-US"/>
        </a:p>
      </dgm:t>
    </dgm:pt>
    <dgm:pt modelId="{A511D05D-2050-4AC6-8B31-BA9DD350FAE9}" type="sibTrans" cxnId="{FE3927C8-4119-4709-9080-A1490358896F}">
      <dgm:prSet/>
      <dgm:spPr/>
      <dgm:t>
        <a:bodyPr/>
        <a:lstStyle/>
        <a:p>
          <a:endParaRPr lang="en-US"/>
        </a:p>
      </dgm:t>
    </dgm:pt>
    <dgm:pt modelId="{4AFC7FC3-A107-44D8-9ED9-DC23CFF710F2}">
      <dgm:prSet/>
      <dgm:spPr/>
      <dgm:t>
        <a:bodyPr/>
        <a:lstStyle/>
        <a:p>
          <a:r>
            <a:rPr lang="cs-CZ"/>
            <a:t>Dvořáčková: Zahradní terapie – nenásilná a přirozená metoda přispívající k sociální integraci znevýhodněných skupin všech věkových kategorií do běžného života</a:t>
          </a:r>
          <a:endParaRPr lang="en-US"/>
        </a:p>
      </dgm:t>
    </dgm:pt>
    <dgm:pt modelId="{300E6203-10BA-46D1-8072-D9D91DDC1DA7}" type="parTrans" cxnId="{D0E3C572-8111-4AF5-BD53-2F918F02EF2E}">
      <dgm:prSet/>
      <dgm:spPr/>
      <dgm:t>
        <a:bodyPr/>
        <a:lstStyle/>
        <a:p>
          <a:endParaRPr lang="en-US"/>
        </a:p>
      </dgm:t>
    </dgm:pt>
    <dgm:pt modelId="{43812560-1490-405F-A8BA-A0F4C84B7411}" type="sibTrans" cxnId="{D0E3C572-8111-4AF5-BD53-2F918F02EF2E}">
      <dgm:prSet/>
      <dgm:spPr/>
      <dgm:t>
        <a:bodyPr/>
        <a:lstStyle/>
        <a:p>
          <a:endParaRPr lang="en-US"/>
        </a:p>
      </dgm:t>
    </dgm:pt>
    <dgm:pt modelId="{FDF27264-5ADD-4FF2-8225-1FB146A088CD}">
      <dgm:prSet/>
      <dgm:spPr/>
      <dgm:t>
        <a:bodyPr/>
        <a:lstStyle/>
        <a:p>
          <a:r>
            <a:rPr lang="cs-CZ"/>
            <a:t>Haluzová:  Význam rituálů v životě rodiny 21. století</a:t>
          </a:r>
          <a:endParaRPr lang="en-US"/>
        </a:p>
      </dgm:t>
    </dgm:pt>
    <dgm:pt modelId="{8E41E384-9329-41E0-837E-0C2996473C1C}" type="parTrans" cxnId="{CD1E7C95-85E5-4CAB-8BB4-E7A4E80EA7C0}">
      <dgm:prSet/>
      <dgm:spPr/>
      <dgm:t>
        <a:bodyPr/>
        <a:lstStyle/>
        <a:p>
          <a:endParaRPr lang="en-US"/>
        </a:p>
      </dgm:t>
    </dgm:pt>
    <dgm:pt modelId="{631C681A-E872-4DF2-AD3F-E88216510CC9}" type="sibTrans" cxnId="{CD1E7C95-85E5-4CAB-8BB4-E7A4E80EA7C0}">
      <dgm:prSet/>
      <dgm:spPr/>
      <dgm:t>
        <a:bodyPr/>
        <a:lstStyle/>
        <a:p>
          <a:endParaRPr lang="en-US"/>
        </a:p>
      </dgm:t>
    </dgm:pt>
    <dgm:pt modelId="{C9AED7CE-0B9B-4D1C-9106-295D5C2D471F}">
      <dgm:prSet/>
      <dgm:spPr/>
      <dgm:t>
        <a:bodyPr/>
        <a:lstStyle/>
        <a:p>
          <a:r>
            <a:rPr lang="cs-CZ"/>
            <a:t>Holomčíková: Tady jsem doma aneb podzim života v domově pro seniory</a:t>
          </a:r>
          <a:endParaRPr lang="en-US"/>
        </a:p>
      </dgm:t>
    </dgm:pt>
    <dgm:pt modelId="{AFD438E9-4D1D-4070-B488-FB0ADC0D05E4}" type="parTrans" cxnId="{A285CD74-7484-432B-B538-F6DC3070C101}">
      <dgm:prSet/>
      <dgm:spPr/>
      <dgm:t>
        <a:bodyPr/>
        <a:lstStyle/>
        <a:p>
          <a:endParaRPr lang="en-US"/>
        </a:p>
      </dgm:t>
    </dgm:pt>
    <dgm:pt modelId="{0DC087D5-3CD2-479A-94E4-DABCCA215F94}" type="sibTrans" cxnId="{A285CD74-7484-432B-B538-F6DC3070C101}">
      <dgm:prSet/>
      <dgm:spPr/>
      <dgm:t>
        <a:bodyPr/>
        <a:lstStyle/>
        <a:p>
          <a:endParaRPr lang="en-US"/>
        </a:p>
      </dgm:t>
    </dgm:pt>
    <dgm:pt modelId="{78EA187B-99DA-409D-8AA4-C89C3C9D21BA}">
      <dgm:prSet/>
      <dgm:spPr/>
      <dgm:t>
        <a:bodyPr/>
        <a:lstStyle/>
        <a:p>
          <a:r>
            <a:rPr lang="cs-CZ"/>
            <a:t>Hradská: Psychicky deprivované dítě a jeho maladaptivní projevy chování</a:t>
          </a:r>
          <a:endParaRPr lang="en-US"/>
        </a:p>
      </dgm:t>
    </dgm:pt>
    <dgm:pt modelId="{BDED2B06-F6E4-4141-BF2D-C0D4F5FD1414}" type="parTrans" cxnId="{8DF0FE5B-D14A-438D-8CB1-7A1EDA1E2750}">
      <dgm:prSet/>
      <dgm:spPr/>
      <dgm:t>
        <a:bodyPr/>
        <a:lstStyle/>
        <a:p>
          <a:endParaRPr lang="en-US"/>
        </a:p>
      </dgm:t>
    </dgm:pt>
    <dgm:pt modelId="{D8F4DF6D-AAF1-4C77-88C8-CBD1D4688A28}" type="sibTrans" cxnId="{8DF0FE5B-D14A-438D-8CB1-7A1EDA1E2750}">
      <dgm:prSet/>
      <dgm:spPr/>
      <dgm:t>
        <a:bodyPr/>
        <a:lstStyle/>
        <a:p>
          <a:endParaRPr lang="en-US"/>
        </a:p>
      </dgm:t>
    </dgm:pt>
    <dgm:pt modelId="{3AD9D5BA-E916-447D-B9CA-F98C0C84DB8B}">
      <dgm:prSet/>
      <dgm:spPr/>
      <dgm:t>
        <a:bodyPr/>
        <a:lstStyle/>
        <a:p>
          <a:r>
            <a:rPr lang="cs-CZ"/>
            <a:t>Konečná: Přeměna společnosti ve vztahu ke stáří</a:t>
          </a:r>
          <a:endParaRPr lang="en-US"/>
        </a:p>
      </dgm:t>
    </dgm:pt>
    <dgm:pt modelId="{D4F3F10D-5F9B-460E-9D61-38D1225C5910}" type="parTrans" cxnId="{9CBB8E5F-EA88-4F12-8201-5D6D42609DAC}">
      <dgm:prSet/>
      <dgm:spPr/>
      <dgm:t>
        <a:bodyPr/>
        <a:lstStyle/>
        <a:p>
          <a:endParaRPr lang="en-US"/>
        </a:p>
      </dgm:t>
    </dgm:pt>
    <dgm:pt modelId="{4AEF9E06-2D25-45E1-AD5B-9FF79648A811}" type="sibTrans" cxnId="{9CBB8E5F-EA88-4F12-8201-5D6D42609DAC}">
      <dgm:prSet/>
      <dgm:spPr/>
      <dgm:t>
        <a:bodyPr/>
        <a:lstStyle/>
        <a:p>
          <a:endParaRPr lang="en-US"/>
        </a:p>
      </dgm:t>
    </dgm:pt>
    <dgm:pt modelId="{630C6DA9-F88A-4E83-B8FC-4617B5B6204D}">
      <dgm:prSet/>
      <dgm:spPr/>
      <dgm:t>
        <a:bodyPr/>
        <a:lstStyle/>
        <a:p>
          <a:r>
            <a:rPr lang="cs-CZ"/>
            <a:t>Lazarová: Budoucnost nám dělá starosti – Životní perspektivy dětí s autismem</a:t>
          </a:r>
          <a:endParaRPr lang="en-US"/>
        </a:p>
      </dgm:t>
    </dgm:pt>
    <dgm:pt modelId="{6FB14F46-1BD3-4B10-B1A2-F0A9AAED9040}" type="parTrans" cxnId="{C8CAF789-A737-4B9D-B217-46E44EF8D957}">
      <dgm:prSet/>
      <dgm:spPr/>
      <dgm:t>
        <a:bodyPr/>
        <a:lstStyle/>
        <a:p>
          <a:endParaRPr lang="en-US"/>
        </a:p>
      </dgm:t>
    </dgm:pt>
    <dgm:pt modelId="{7491FCDD-3E11-4284-90A0-0BC00F89A854}" type="sibTrans" cxnId="{C8CAF789-A737-4B9D-B217-46E44EF8D957}">
      <dgm:prSet/>
      <dgm:spPr/>
      <dgm:t>
        <a:bodyPr/>
        <a:lstStyle/>
        <a:p>
          <a:endParaRPr lang="en-US"/>
        </a:p>
      </dgm:t>
    </dgm:pt>
    <dgm:pt modelId="{B50DE93B-8147-45F9-BE24-FC493BEC33FC}">
      <dgm:prSet/>
      <dgm:spPr/>
      <dgm:t>
        <a:bodyPr/>
        <a:lstStyle/>
        <a:p>
          <a:r>
            <a:rPr lang="cs-CZ"/>
            <a:t>Mičík: On-line život jako samozřejmost každého dne Generace Z</a:t>
          </a:r>
          <a:endParaRPr lang="en-US"/>
        </a:p>
      </dgm:t>
    </dgm:pt>
    <dgm:pt modelId="{9AB3BC4A-82B5-446A-BCA8-44038D001AAC}" type="parTrans" cxnId="{60248884-ACBD-4895-9E26-EA30BFE08EBF}">
      <dgm:prSet/>
      <dgm:spPr/>
      <dgm:t>
        <a:bodyPr/>
        <a:lstStyle/>
        <a:p>
          <a:endParaRPr lang="en-US"/>
        </a:p>
      </dgm:t>
    </dgm:pt>
    <dgm:pt modelId="{0F708CA5-F50F-4004-89C4-00C3EAD82619}" type="sibTrans" cxnId="{60248884-ACBD-4895-9E26-EA30BFE08EBF}">
      <dgm:prSet/>
      <dgm:spPr/>
      <dgm:t>
        <a:bodyPr/>
        <a:lstStyle/>
        <a:p>
          <a:endParaRPr lang="en-US"/>
        </a:p>
      </dgm:t>
    </dgm:pt>
    <dgm:pt modelId="{D33A5E7E-0113-4EEC-8949-B41A3085644A}" type="pres">
      <dgm:prSet presAssocID="{83C60265-97C1-4A55-A91B-25593F0F69D4}" presName="diagram" presStyleCnt="0">
        <dgm:presLayoutVars>
          <dgm:dir/>
          <dgm:resizeHandles val="exact"/>
        </dgm:presLayoutVars>
      </dgm:prSet>
      <dgm:spPr/>
    </dgm:pt>
    <dgm:pt modelId="{B5333CE3-05D2-4D32-BABA-94E4E8CBC852}" type="pres">
      <dgm:prSet presAssocID="{A583AF10-416E-42AD-B248-00DB28D0CC17}" presName="node" presStyleLbl="node1" presStyleIdx="0" presStyleCnt="8">
        <dgm:presLayoutVars>
          <dgm:bulletEnabled val="1"/>
        </dgm:presLayoutVars>
      </dgm:prSet>
      <dgm:spPr/>
    </dgm:pt>
    <dgm:pt modelId="{F2274EFB-7769-47D3-9ED4-4BE8E4649991}" type="pres">
      <dgm:prSet presAssocID="{A511D05D-2050-4AC6-8B31-BA9DD350FAE9}" presName="sibTrans" presStyleCnt="0"/>
      <dgm:spPr/>
    </dgm:pt>
    <dgm:pt modelId="{E8EE7B14-513E-4F8C-BCA0-D03F58C2EC1C}" type="pres">
      <dgm:prSet presAssocID="{4AFC7FC3-A107-44D8-9ED9-DC23CFF710F2}" presName="node" presStyleLbl="node1" presStyleIdx="1" presStyleCnt="8">
        <dgm:presLayoutVars>
          <dgm:bulletEnabled val="1"/>
        </dgm:presLayoutVars>
      </dgm:prSet>
      <dgm:spPr/>
    </dgm:pt>
    <dgm:pt modelId="{441E53B8-5884-4804-A6B0-6E5B4D3BE7AF}" type="pres">
      <dgm:prSet presAssocID="{43812560-1490-405F-A8BA-A0F4C84B7411}" presName="sibTrans" presStyleCnt="0"/>
      <dgm:spPr/>
    </dgm:pt>
    <dgm:pt modelId="{B8372D15-021A-4A33-9274-E50D30B077AD}" type="pres">
      <dgm:prSet presAssocID="{FDF27264-5ADD-4FF2-8225-1FB146A088CD}" presName="node" presStyleLbl="node1" presStyleIdx="2" presStyleCnt="8">
        <dgm:presLayoutVars>
          <dgm:bulletEnabled val="1"/>
        </dgm:presLayoutVars>
      </dgm:prSet>
      <dgm:spPr/>
    </dgm:pt>
    <dgm:pt modelId="{FA35B020-0D8E-44F2-8E02-E2BEE551A33C}" type="pres">
      <dgm:prSet presAssocID="{631C681A-E872-4DF2-AD3F-E88216510CC9}" presName="sibTrans" presStyleCnt="0"/>
      <dgm:spPr/>
    </dgm:pt>
    <dgm:pt modelId="{B068FE58-971C-4EB4-AFC7-17A5432BB855}" type="pres">
      <dgm:prSet presAssocID="{C9AED7CE-0B9B-4D1C-9106-295D5C2D471F}" presName="node" presStyleLbl="node1" presStyleIdx="3" presStyleCnt="8">
        <dgm:presLayoutVars>
          <dgm:bulletEnabled val="1"/>
        </dgm:presLayoutVars>
      </dgm:prSet>
      <dgm:spPr/>
    </dgm:pt>
    <dgm:pt modelId="{BDA5DCA2-21CB-4004-843F-A45097741B10}" type="pres">
      <dgm:prSet presAssocID="{0DC087D5-3CD2-479A-94E4-DABCCA215F94}" presName="sibTrans" presStyleCnt="0"/>
      <dgm:spPr/>
    </dgm:pt>
    <dgm:pt modelId="{8FC4F067-ED04-4854-8599-347CCE419E95}" type="pres">
      <dgm:prSet presAssocID="{78EA187B-99DA-409D-8AA4-C89C3C9D21BA}" presName="node" presStyleLbl="node1" presStyleIdx="4" presStyleCnt="8">
        <dgm:presLayoutVars>
          <dgm:bulletEnabled val="1"/>
        </dgm:presLayoutVars>
      </dgm:prSet>
      <dgm:spPr/>
    </dgm:pt>
    <dgm:pt modelId="{EFF594DF-7C86-46A8-991E-B8652C8DE950}" type="pres">
      <dgm:prSet presAssocID="{D8F4DF6D-AAF1-4C77-88C8-CBD1D4688A28}" presName="sibTrans" presStyleCnt="0"/>
      <dgm:spPr/>
    </dgm:pt>
    <dgm:pt modelId="{C7728846-0E0D-4A16-96CE-07BC4CC93CF8}" type="pres">
      <dgm:prSet presAssocID="{3AD9D5BA-E916-447D-B9CA-F98C0C84DB8B}" presName="node" presStyleLbl="node1" presStyleIdx="5" presStyleCnt="8">
        <dgm:presLayoutVars>
          <dgm:bulletEnabled val="1"/>
        </dgm:presLayoutVars>
      </dgm:prSet>
      <dgm:spPr/>
    </dgm:pt>
    <dgm:pt modelId="{6DD0D9D3-AE27-46B3-B39B-672C4CA98466}" type="pres">
      <dgm:prSet presAssocID="{4AEF9E06-2D25-45E1-AD5B-9FF79648A811}" presName="sibTrans" presStyleCnt="0"/>
      <dgm:spPr/>
    </dgm:pt>
    <dgm:pt modelId="{01DB4451-A73C-497C-A967-DCC22E68DC65}" type="pres">
      <dgm:prSet presAssocID="{630C6DA9-F88A-4E83-B8FC-4617B5B6204D}" presName="node" presStyleLbl="node1" presStyleIdx="6" presStyleCnt="8">
        <dgm:presLayoutVars>
          <dgm:bulletEnabled val="1"/>
        </dgm:presLayoutVars>
      </dgm:prSet>
      <dgm:spPr/>
    </dgm:pt>
    <dgm:pt modelId="{732B556F-3F77-4D6B-94D2-4C853B6F787B}" type="pres">
      <dgm:prSet presAssocID="{7491FCDD-3E11-4284-90A0-0BC00F89A854}" presName="sibTrans" presStyleCnt="0"/>
      <dgm:spPr/>
    </dgm:pt>
    <dgm:pt modelId="{D9592C3F-2E28-4DB2-96B5-670544B8AAB6}" type="pres">
      <dgm:prSet presAssocID="{B50DE93B-8147-45F9-BE24-FC493BEC33FC}" presName="node" presStyleLbl="node1" presStyleIdx="7" presStyleCnt="8">
        <dgm:presLayoutVars>
          <dgm:bulletEnabled val="1"/>
        </dgm:presLayoutVars>
      </dgm:prSet>
      <dgm:spPr/>
    </dgm:pt>
  </dgm:ptLst>
  <dgm:cxnLst>
    <dgm:cxn modelId="{229B6A06-E1F9-46DB-BA57-6D9265B68714}" type="presOf" srcId="{3AD9D5BA-E916-447D-B9CA-F98C0C84DB8B}" destId="{C7728846-0E0D-4A16-96CE-07BC4CC93CF8}" srcOrd="0" destOrd="0" presId="urn:microsoft.com/office/officeart/2005/8/layout/default"/>
    <dgm:cxn modelId="{BBB46522-5DE4-43DF-AB6C-30CBF677F752}" type="presOf" srcId="{83C60265-97C1-4A55-A91B-25593F0F69D4}" destId="{D33A5E7E-0113-4EEC-8949-B41A3085644A}" srcOrd="0" destOrd="0" presId="urn:microsoft.com/office/officeart/2005/8/layout/default"/>
    <dgm:cxn modelId="{5FEA1A26-7DBA-4FEB-B3EE-948D69863BF9}" type="presOf" srcId="{78EA187B-99DA-409D-8AA4-C89C3C9D21BA}" destId="{8FC4F067-ED04-4854-8599-347CCE419E95}" srcOrd="0" destOrd="0" presId="urn:microsoft.com/office/officeart/2005/8/layout/default"/>
    <dgm:cxn modelId="{8DF0FE5B-D14A-438D-8CB1-7A1EDA1E2750}" srcId="{83C60265-97C1-4A55-A91B-25593F0F69D4}" destId="{78EA187B-99DA-409D-8AA4-C89C3C9D21BA}" srcOrd="4" destOrd="0" parTransId="{BDED2B06-F6E4-4141-BF2D-C0D4F5FD1414}" sibTransId="{D8F4DF6D-AAF1-4C77-88C8-CBD1D4688A28}"/>
    <dgm:cxn modelId="{9CBB8E5F-EA88-4F12-8201-5D6D42609DAC}" srcId="{83C60265-97C1-4A55-A91B-25593F0F69D4}" destId="{3AD9D5BA-E916-447D-B9CA-F98C0C84DB8B}" srcOrd="5" destOrd="0" parTransId="{D4F3F10D-5F9B-460E-9D61-38D1225C5910}" sibTransId="{4AEF9E06-2D25-45E1-AD5B-9FF79648A811}"/>
    <dgm:cxn modelId="{D0E3C572-8111-4AF5-BD53-2F918F02EF2E}" srcId="{83C60265-97C1-4A55-A91B-25593F0F69D4}" destId="{4AFC7FC3-A107-44D8-9ED9-DC23CFF710F2}" srcOrd="1" destOrd="0" parTransId="{300E6203-10BA-46D1-8072-D9D91DDC1DA7}" sibTransId="{43812560-1490-405F-A8BA-A0F4C84B7411}"/>
    <dgm:cxn modelId="{A285CD74-7484-432B-B538-F6DC3070C101}" srcId="{83C60265-97C1-4A55-A91B-25593F0F69D4}" destId="{C9AED7CE-0B9B-4D1C-9106-295D5C2D471F}" srcOrd="3" destOrd="0" parTransId="{AFD438E9-4D1D-4070-B488-FB0ADC0D05E4}" sibTransId="{0DC087D5-3CD2-479A-94E4-DABCCA215F94}"/>
    <dgm:cxn modelId="{E95A607B-E070-4832-8EC7-C2D31F8BD57C}" type="presOf" srcId="{4AFC7FC3-A107-44D8-9ED9-DC23CFF710F2}" destId="{E8EE7B14-513E-4F8C-BCA0-D03F58C2EC1C}" srcOrd="0" destOrd="0" presId="urn:microsoft.com/office/officeart/2005/8/layout/default"/>
    <dgm:cxn modelId="{60248884-ACBD-4895-9E26-EA30BFE08EBF}" srcId="{83C60265-97C1-4A55-A91B-25593F0F69D4}" destId="{B50DE93B-8147-45F9-BE24-FC493BEC33FC}" srcOrd="7" destOrd="0" parTransId="{9AB3BC4A-82B5-446A-BCA8-44038D001AAC}" sibTransId="{0F708CA5-F50F-4004-89C4-00C3EAD82619}"/>
    <dgm:cxn modelId="{C8CAF789-A737-4B9D-B217-46E44EF8D957}" srcId="{83C60265-97C1-4A55-A91B-25593F0F69D4}" destId="{630C6DA9-F88A-4E83-B8FC-4617B5B6204D}" srcOrd="6" destOrd="0" parTransId="{6FB14F46-1BD3-4B10-B1A2-F0A9AAED9040}" sibTransId="{7491FCDD-3E11-4284-90A0-0BC00F89A854}"/>
    <dgm:cxn modelId="{CD1E7C95-85E5-4CAB-8BB4-E7A4E80EA7C0}" srcId="{83C60265-97C1-4A55-A91B-25593F0F69D4}" destId="{FDF27264-5ADD-4FF2-8225-1FB146A088CD}" srcOrd="2" destOrd="0" parTransId="{8E41E384-9329-41E0-837E-0C2996473C1C}" sibTransId="{631C681A-E872-4DF2-AD3F-E88216510CC9}"/>
    <dgm:cxn modelId="{D07C1899-D247-4FC3-A29D-7BB26809B161}" type="presOf" srcId="{630C6DA9-F88A-4E83-B8FC-4617B5B6204D}" destId="{01DB4451-A73C-497C-A967-DCC22E68DC65}" srcOrd="0" destOrd="0" presId="urn:microsoft.com/office/officeart/2005/8/layout/default"/>
    <dgm:cxn modelId="{5F17EAA3-54FF-4D26-B3C8-4E78B2C4231C}" type="presOf" srcId="{C9AED7CE-0B9B-4D1C-9106-295D5C2D471F}" destId="{B068FE58-971C-4EB4-AFC7-17A5432BB855}" srcOrd="0" destOrd="0" presId="urn:microsoft.com/office/officeart/2005/8/layout/default"/>
    <dgm:cxn modelId="{FE3927C8-4119-4709-9080-A1490358896F}" srcId="{83C60265-97C1-4A55-A91B-25593F0F69D4}" destId="{A583AF10-416E-42AD-B248-00DB28D0CC17}" srcOrd="0" destOrd="0" parTransId="{DF229002-467D-4D6C-B94B-ECBA364153E2}" sibTransId="{A511D05D-2050-4AC6-8B31-BA9DD350FAE9}"/>
    <dgm:cxn modelId="{265A7EE1-EA07-41A9-ACCF-C370675962C7}" type="presOf" srcId="{A583AF10-416E-42AD-B248-00DB28D0CC17}" destId="{B5333CE3-05D2-4D32-BABA-94E4E8CBC852}" srcOrd="0" destOrd="0" presId="urn:microsoft.com/office/officeart/2005/8/layout/default"/>
    <dgm:cxn modelId="{F74597EC-C993-4E3B-845F-1D32D9826868}" type="presOf" srcId="{B50DE93B-8147-45F9-BE24-FC493BEC33FC}" destId="{D9592C3F-2E28-4DB2-96B5-670544B8AAB6}" srcOrd="0" destOrd="0" presId="urn:microsoft.com/office/officeart/2005/8/layout/default"/>
    <dgm:cxn modelId="{1356E4FE-9D47-451A-9043-877B315E1C1D}" type="presOf" srcId="{FDF27264-5ADD-4FF2-8225-1FB146A088CD}" destId="{B8372D15-021A-4A33-9274-E50D30B077AD}" srcOrd="0" destOrd="0" presId="urn:microsoft.com/office/officeart/2005/8/layout/default"/>
    <dgm:cxn modelId="{D0AA467F-5177-49DF-9198-2340A2BDC21A}" type="presParOf" srcId="{D33A5E7E-0113-4EEC-8949-B41A3085644A}" destId="{B5333CE3-05D2-4D32-BABA-94E4E8CBC852}" srcOrd="0" destOrd="0" presId="urn:microsoft.com/office/officeart/2005/8/layout/default"/>
    <dgm:cxn modelId="{5FC9EFBD-F24B-4995-BAD6-DA31613514C9}" type="presParOf" srcId="{D33A5E7E-0113-4EEC-8949-B41A3085644A}" destId="{F2274EFB-7769-47D3-9ED4-4BE8E4649991}" srcOrd="1" destOrd="0" presId="urn:microsoft.com/office/officeart/2005/8/layout/default"/>
    <dgm:cxn modelId="{46F1EBBE-E139-45CA-AB2C-BCED0A415211}" type="presParOf" srcId="{D33A5E7E-0113-4EEC-8949-B41A3085644A}" destId="{E8EE7B14-513E-4F8C-BCA0-D03F58C2EC1C}" srcOrd="2" destOrd="0" presId="urn:microsoft.com/office/officeart/2005/8/layout/default"/>
    <dgm:cxn modelId="{80520FF7-F0B7-4008-8309-D2F90A5928A9}" type="presParOf" srcId="{D33A5E7E-0113-4EEC-8949-B41A3085644A}" destId="{441E53B8-5884-4804-A6B0-6E5B4D3BE7AF}" srcOrd="3" destOrd="0" presId="urn:microsoft.com/office/officeart/2005/8/layout/default"/>
    <dgm:cxn modelId="{9926EBA7-DC5C-45FD-870A-60802BD092F9}" type="presParOf" srcId="{D33A5E7E-0113-4EEC-8949-B41A3085644A}" destId="{B8372D15-021A-4A33-9274-E50D30B077AD}" srcOrd="4" destOrd="0" presId="urn:microsoft.com/office/officeart/2005/8/layout/default"/>
    <dgm:cxn modelId="{9579B246-2EC9-4D79-A7DF-4B4B9EE7C715}" type="presParOf" srcId="{D33A5E7E-0113-4EEC-8949-B41A3085644A}" destId="{FA35B020-0D8E-44F2-8E02-E2BEE551A33C}" srcOrd="5" destOrd="0" presId="urn:microsoft.com/office/officeart/2005/8/layout/default"/>
    <dgm:cxn modelId="{1F2C3F31-9BFB-46FA-A8D4-C2365365D2E3}" type="presParOf" srcId="{D33A5E7E-0113-4EEC-8949-B41A3085644A}" destId="{B068FE58-971C-4EB4-AFC7-17A5432BB855}" srcOrd="6" destOrd="0" presId="urn:microsoft.com/office/officeart/2005/8/layout/default"/>
    <dgm:cxn modelId="{0700A9E7-F1B0-4941-B324-B3414386F925}" type="presParOf" srcId="{D33A5E7E-0113-4EEC-8949-B41A3085644A}" destId="{BDA5DCA2-21CB-4004-843F-A45097741B10}" srcOrd="7" destOrd="0" presId="urn:microsoft.com/office/officeart/2005/8/layout/default"/>
    <dgm:cxn modelId="{BFF43874-80C2-4EFB-A287-C0381E4B18B3}" type="presParOf" srcId="{D33A5E7E-0113-4EEC-8949-B41A3085644A}" destId="{8FC4F067-ED04-4854-8599-347CCE419E95}" srcOrd="8" destOrd="0" presId="urn:microsoft.com/office/officeart/2005/8/layout/default"/>
    <dgm:cxn modelId="{066E1B9A-AA59-4312-956D-8D2DA54244EE}" type="presParOf" srcId="{D33A5E7E-0113-4EEC-8949-B41A3085644A}" destId="{EFF594DF-7C86-46A8-991E-B8652C8DE950}" srcOrd="9" destOrd="0" presId="urn:microsoft.com/office/officeart/2005/8/layout/default"/>
    <dgm:cxn modelId="{87DD88DF-B5E0-4F9A-9CFE-C3F8FFAC3CBB}" type="presParOf" srcId="{D33A5E7E-0113-4EEC-8949-B41A3085644A}" destId="{C7728846-0E0D-4A16-96CE-07BC4CC93CF8}" srcOrd="10" destOrd="0" presId="urn:microsoft.com/office/officeart/2005/8/layout/default"/>
    <dgm:cxn modelId="{5B02B85C-94FD-4FEC-B818-B9EBD6C9441F}" type="presParOf" srcId="{D33A5E7E-0113-4EEC-8949-B41A3085644A}" destId="{6DD0D9D3-AE27-46B3-B39B-672C4CA98466}" srcOrd="11" destOrd="0" presId="urn:microsoft.com/office/officeart/2005/8/layout/default"/>
    <dgm:cxn modelId="{6D526FA2-C7F9-4052-A6F1-7143EFD79E30}" type="presParOf" srcId="{D33A5E7E-0113-4EEC-8949-B41A3085644A}" destId="{01DB4451-A73C-497C-A967-DCC22E68DC65}" srcOrd="12" destOrd="0" presId="urn:microsoft.com/office/officeart/2005/8/layout/default"/>
    <dgm:cxn modelId="{4BA81E53-67DD-4056-8A18-1D8579A834A2}" type="presParOf" srcId="{D33A5E7E-0113-4EEC-8949-B41A3085644A}" destId="{732B556F-3F77-4D6B-94D2-4C853B6F787B}" srcOrd="13" destOrd="0" presId="urn:microsoft.com/office/officeart/2005/8/layout/default"/>
    <dgm:cxn modelId="{C2F6B3B9-565B-4B1B-9085-1F50E5618ECF}" type="presParOf" srcId="{D33A5E7E-0113-4EEC-8949-B41A3085644A}" destId="{D9592C3F-2E28-4DB2-96B5-670544B8AAB6}" srcOrd="14" destOrd="0" presId="urn:microsoft.com/office/officeart/2005/8/layout/default"/>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C51A82C-7C01-41E7-95A1-E0F165353360}">
      <dsp:nvSpPr>
        <dsp:cNvPr id="0" name=""/>
        <dsp:cNvSpPr/>
      </dsp:nvSpPr>
      <dsp:spPr>
        <a:xfrm>
          <a:off x="316501" y="1604214"/>
          <a:ext cx="1610849" cy="437513"/>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0">
          <a:noAutofit/>
        </a:bodyPr>
        <a:lstStyle/>
        <a:p>
          <a:pPr marL="0" lvl="0" indent="0" algn="ctr" defTabSz="488950" rtl="0">
            <a:lnSpc>
              <a:spcPct val="90000"/>
            </a:lnSpc>
            <a:spcBef>
              <a:spcPct val="0"/>
            </a:spcBef>
            <a:spcAft>
              <a:spcPct val="35000"/>
            </a:spcAft>
            <a:buNone/>
          </a:pPr>
          <a:r>
            <a:rPr lang="cs" sz="1100" kern="1200"/>
            <a:t>2017</a:t>
          </a:r>
        </a:p>
      </dsp:txBody>
      <dsp:txXfrm>
        <a:off x="316501" y="1604214"/>
        <a:ext cx="1523346" cy="437513"/>
      </dsp:txXfrm>
    </dsp:sp>
    <dsp:sp modelId="{03E7967D-6C10-4379-9B37-4F5A8CF4EED8}">
      <dsp:nvSpPr>
        <dsp:cNvPr id="0" name=""/>
        <dsp:cNvSpPr/>
      </dsp:nvSpPr>
      <dsp:spPr>
        <a:xfrm>
          <a:off x="3280" y="0"/>
          <a:ext cx="2237291" cy="1166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rtlCol="0" anchor="b" anchorCtr="1">
          <a:noAutofit/>
        </a:bodyPr>
        <a:lstStyle/>
        <a:p>
          <a:pPr marL="0" lvl="0" indent="0" algn="ctr" defTabSz="488950" rtl="0">
            <a:lnSpc>
              <a:spcPct val="90000"/>
            </a:lnSpc>
            <a:spcBef>
              <a:spcPct val="0"/>
            </a:spcBef>
            <a:spcAft>
              <a:spcPct val="35000"/>
            </a:spcAft>
            <a:buNone/>
          </a:pPr>
          <a:r>
            <a:rPr lang="cs" sz="1100" kern="1200"/>
            <a:t>Lorem ipsum dolor sit amet</a:t>
          </a:r>
        </a:p>
      </dsp:txBody>
      <dsp:txXfrm>
        <a:off x="3280" y="0"/>
        <a:ext cx="2237291" cy="1166701"/>
      </dsp:txXfrm>
    </dsp:sp>
    <dsp:sp modelId="{4FB3A766-643A-4ACA-8E5D-2C95FFB87076}">
      <dsp:nvSpPr>
        <dsp:cNvPr id="0" name=""/>
        <dsp:cNvSpPr/>
      </dsp:nvSpPr>
      <dsp:spPr>
        <a:xfrm>
          <a:off x="1927350" y="1822971"/>
          <a:ext cx="626441" cy="0"/>
        </a:xfrm>
        <a:custGeom>
          <a:avLst/>
          <a:gdLst/>
          <a:ahLst/>
          <a:cxnLst/>
          <a:rect l="0" t="0" r="0" b="0"/>
          <a:pathLst>
            <a:path>
              <a:moveTo>
                <a:pt x="0" y="0"/>
              </a:moveTo>
              <a:lnTo>
                <a:pt x="626441"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2CF010F-1351-4148-8701-92F5768EC7DC}">
      <dsp:nvSpPr>
        <dsp:cNvPr id="0" name=""/>
        <dsp:cNvSpPr/>
      </dsp:nvSpPr>
      <dsp:spPr>
        <a:xfrm>
          <a:off x="1121925" y="1239620"/>
          <a:ext cx="0" cy="36459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62C4F6DC-B23C-4A1D-86BA-D1DEB98692E9}">
      <dsp:nvSpPr>
        <dsp:cNvPr id="0" name=""/>
        <dsp:cNvSpPr/>
      </dsp:nvSpPr>
      <dsp:spPr>
        <a:xfrm>
          <a:off x="1085466" y="1166701"/>
          <a:ext cx="72918" cy="729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D39499CF-3BA1-4BBD-960A-4434BA9F21A7}">
      <dsp:nvSpPr>
        <dsp:cNvPr id="0" name=""/>
        <dsp:cNvSpPr/>
      </dsp:nvSpPr>
      <dsp:spPr>
        <a:xfrm>
          <a:off x="2553792" y="1604214"/>
          <a:ext cx="1610849" cy="437513"/>
        </a:xfrm>
        <a:prstGeom prst="hexagon">
          <a:avLst>
            <a:gd name="adj" fmla="val 40000"/>
            <a:gd name="vf" fmla="val 11547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0">
          <a:noAutofit/>
        </a:bodyPr>
        <a:lstStyle/>
        <a:p>
          <a:pPr marL="0" lvl="0" indent="0" algn="ctr" defTabSz="488950" rtl="0">
            <a:lnSpc>
              <a:spcPct val="90000"/>
            </a:lnSpc>
            <a:spcBef>
              <a:spcPct val="0"/>
            </a:spcBef>
            <a:spcAft>
              <a:spcPct val="35000"/>
            </a:spcAft>
            <a:buNone/>
          </a:pPr>
          <a:r>
            <a:rPr lang="cs" sz="1100" kern="1200"/>
            <a:t>2018</a:t>
          </a:r>
        </a:p>
      </dsp:txBody>
      <dsp:txXfrm>
        <a:off x="2746364" y="1656517"/>
        <a:ext cx="1225705" cy="332907"/>
      </dsp:txXfrm>
    </dsp:sp>
    <dsp:sp modelId="{5E76ADAA-D3EE-462D-A737-9D3772B6C76F}">
      <dsp:nvSpPr>
        <dsp:cNvPr id="0" name=""/>
        <dsp:cNvSpPr/>
      </dsp:nvSpPr>
      <dsp:spPr>
        <a:xfrm>
          <a:off x="2240571" y="2479240"/>
          <a:ext cx="2237291" cy="1166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rtlCol="0" anchor="t" anchorCtr="1">
          <a:noAutofit/>
        </a:bodyPr>
        <a:lstStyle/>
        <a:p>
          <a:pPr marL="0" lvl="0" indent="0" algn="ctr" defTabSz="488950" rtl="0">
            <a:lnSpc>
              <a:spcPct val="90000"/>
            </a:lnSpc>
            <a:spcBef>
              <a:spcPct val="0"/>
            </a:spcBef>
            <a:spcAft>
              <a:spcPct val="35000"/>
            </a:spcAft>
            <a:buNone/>
          </a:pPr>
          <a:r>
            <a:rPr lang="cs" sz="1100" kern="1200"/>
            <a:t>Lorem ipsum dolor sit amet</a:t>
          </a:r>
        </a:p>
      </dsp:txBody>
      <dsp:txXfrm>
        <a:off x="2240571" y="2479240"/>
        <a:ext cx="2237291" cy="1166701"/>
      </dsp:txXfrm>
    </dsp:sp>
    <dsp:sp modelId="{6C1697D8-F9A2-4451-950E-C8D8168BBC75}">
      <dsp:nvSpPr>
        <dsp:cNvPr id="0" name=""/>
        <dsp:cNvSpPr/>
      </dsp:nvSpPr>
      <dsp:spPr>
        <a:xfrm>
          <a:off x="4164641" y="1822971"/>
          <a:ext cx="626441" cy="0"/>
        </a:xfrm>
        <a:custGeom>
          <a:avLst/>
          <a:gdLst/>
          <a:ahLst/>
          <a:cxnLst/>
          <a:rect l="0" t="0" r="0" b="0"/>
          <a:pathLst>
            <a:path>
              <a:moveTo>
                <a:pt x="0" y="0"/>
              </a:moveTo>
              <a:lnTo>
                <a:pt x="626441" y="0"/>
              </a:lnTo>
            </a:path>
          </a:pathLst>
        </a:custGeom>
        <a:no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514349A-AC82-402F-8DA0-95785071B5F0}">
      <dsp:nvSpPr>
        <dsp:cNvPr id="0" name=""/>
        <dsp:cNvSpPr/>
      </dsp:nvSpPr>
      <dsp:spPr>
        <a:xfrm>
          <a:off x="3359216" y="2041727"/>
          <a:ext cx="0" cy="36459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BBACFDEF-20FB-406A-9641-2F4782D85F9F}">
      <dsp:nvSpPr>
        <dsp:cNvPr id="0" name=""/>
        <dsp:cNvSpPr/>
      </dsp:nvSpPr>
      <dsp:spPr>
        <a:xfrm>
          <a:off x="3322757" y="2406321"/>
          <a:ext cx="72918" cy="729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 modelId="{E38B2215-81DF-4D79-BB37-17C8C9F898E7}">
      <dsp:nvSpPr>
        <dsp:cNvPr id="0" name=""/>
        <dsp:cNvSpPr/>
      </dsp:nvSpPr>
      <dsp:spPr>
        <a:xfrm rot="10800000">
          <a:off x="4791083" y="1604214"/>
          <a:ext cx="1610849" cy="437513"/>
        </a:xfrm>
        <a:prstGeom prst="homePlate">
          <a:avLst>
            <a:gd name="adj" fmla="val 40000"/>
          </a:avLst>
        </a:prstGeom>
        <a:solidFill>
          <a:schemeClr val="accent1">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3820" tIns="83820" rIns="83820" bIns="83820" numCol="1" spcCol="1270" rtlCol="0" anchor="ctr" anchorCtr="0">
          <a:noAutofit/>
        </a:bodyPr>
        <a:lstStyle/>
        <a:p>
          <a:pPr marL="0" lvl="0" indent="0" algn="ctr" defTabSz="488950" rtl="0">
            <a:lnSpc>
              <a:spcPct val="90000"/>
            </a:lnSpc>
            <a:spcBef>
              <a:spcPct val="0"/>
            </a:spcBef>
            <a:spcAft>
              <a:spcPct val="35000"/>
            </a:spcAft>
            <a:buNone/>
          </a:pPr>
          <a:r>
            <a:rPr lang="cs" sz="1100" kern="1200"/>
            <a:t>2019</a:t>
          </a:r>
        </a:p>
      </dsp:txBody>
      <dsp:txXfrm rot="10800000">
        <a:off x="4878586" y="1604214"/>
        <a:ext cx="1523346" cy="437513"/>
      </dsp:txXfrm>
    </dsp:sp>
    <dsp:sp modelId="{2E1F219F-885D-437D-9D95-1C496EBAD119}">
      <dsp:nvSpPr>
        <dsp:cNvPr id="0" name=""/>
        <dsp:cNvSpPr/>
      </dsp:nvSpPr>
      <dsp:spPr>
        <a:xfrm>
          <a:off x="4477862" y="0"/>
          <a:ext cx="2237291" cy="1166701"/>
        </a:xfrm>
        <a:prstGeom prst="rect">
          <a:avLst/>
        </a:prstGeom>
        <a:noFill/>
        <a:ln>
          <a:noFill/>
        </a:ln>
        <a:effectLst/>
      </dsp:spPr>
      <dsp:style>
        <a:lnRef idx="0">
          <a:scrgbClr r="0" g="0" b="0"/>
        </a:lnRef>
        <a:fillRef idx="0">
          <a:scrgbClr r="0" g="0" b="0"/>
        </a:fillRef>
        <a:effectRef idx="0">
          <a:scrgbClr r="0" g="0" b="0"/>
        </a:effectRef>
        <a:fontRef idx="minor"/>
      </dsp:style>
      <dsp:txBody>
        <a:bodyPr spcFirstLastPara="0" vert="horz" wrap="square" lIns="0" tIns="97790" rIns="0" bIns="97790" numCol="1" spcCol="1270" rtlCol="0" anchor="b" anchorCtr="1">
          <a:noAutofit/>
        </a:bodyPr>
        <a:lstStyle/>
        <a:p>
          <a:pPr marL="0" lvl="0" indent="0" algn="ctr" defTabSz="488950" rtl="0">
            <a:lnSpc>
              <a:spcPct val="90000"/>
            </a:lnSpc>
            <a:spcBef>
              <a:spcPct val="0"/>
            </a:spcBef>
            <a:spcAft>
              <a:spcPct val="35000"/>
            </a:spcAft>
            <a:buNone/>
          </a:pPr>
          <a:r>
            <a:rPr lang="cs" sz="1100" kern="1200"/>
            <a:t>Lorem ipsum dolor sit amet</a:t>
          </a:r>
        </a:p>
      </dsp:txBody>
      <dsp:txXfrm>
        <a:off x="4477862" y="0"/>
        <a:ext cx="2237291" cy="1166701"/>
      </dsp:txXfrm>
    </dsp:sp>
    <dsp:sp modelId="{8801BA21-B732-43C2-BD4E-EED526CA614C}">
      <dsp:nvSpPr>
        <dsp:cNvPr id="0" name=""/>
        <dsp:cNvSpPr/>
      </dsp:nvSpPr>
      <dsp:spPr>
        <a:xfrm>
          <a:off x="5596508" y="1239620"/>
          <a:ext cx="0" cy="364594"/>
        </a:xfrm>
        <a:prstGeom prst="line">
          <a:avLst/>
        </a:prstGeom>
        <a:noFill/>
        <a:ln w="12700" cap="flat" cmpd="sng" algn="ctr">
          <a:solidFill>
            <a:schemeClr val="accent1">
              <a:hueOff val="0"/>
              <a:satOff val="0"/>
              <a:lumOff val="0"/>
              <a:alphaOff val="0"/>
            </a:schemeClr>
          </a:solidFill>
          <a:prstDash val="dash"/>
        </a:ln>
        <a:effectLst/>
      </dsp:spPr>
      <dsp:style>
        <a:lnRef idx="1">
          <a:scrgbClr r="0" g="0" b="0"/>
        </a:lnRef>
        <a:fillRef idx="0">
          <a:scrgbClr r="0" g="0" b="0"/>
        </a:fillRef>
        <a:effectRef idx="0">
          <a:scrgbClr r="0" g="0" b="0"/>
        </a:effectRef>
        <a:fontRef idx="minor"/>
      </dsp:style>
    </dsp:sp>
    <dsp:sp modelId="{ED3C7052-C7D3-4A48-8DD7-C35F83E9E14D}">
      <dsp:nvSpPr>
        <dsp:cNvPr id="0" name=""/>
        <dsp:cNvSpPr/>
      </dsp:nvSpPr>
      <dsp:spPr>
        <a:xfrm>
          <a:off x="5560048" y="1166701"/>
          <a:ext cx="72918" cy="72918"/>
        </a:xfrm>
        <a:prstGeom prst="rect">
          <a:avLst/>
        </a:prstGeom>
        <a:solidFill>
          <a:schemeClr val="accent1">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EB8C976-87D2-4B11-941B-5BCB58206923}">
      <dsp:nvSpPr>
        <dsp:cNvPr id="0" name=""/>
        <dsp:cNvSpPr/>
      </dsp:nvSpPr>
      <dsp:spPr>
        <a:xfrm>
          <a:off x="0" y="319314"/>
          <a:ext cx="6858000" cy="875160"/>
        </a:xfrm>
        <a:prstGeom prst="round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Slosarčíková: Chráněné bydlení jako šance na resocializaci závislých</a:t>
          </a:r>
          <a:endParaRPr lang="en-US" sz="2200" kern="1200"/>
        </a:p>
      </dsp:txBody>
      <dsp:txXfrm>
        <a:off x="42722" y="362036"/>
        <a:ext cx="6772556" cy="789716"/>
      </dsp:txXfrm>
    </dsp:sp>
    <dsp:sp modelId="{466234CB-0ED4-4B10-87F1-CAA6F2F77798}">
      <dsp:nvSpPr>
        <dsp:cNvPr id="0" name=""/>
        <dsp:cNvSpPr/>
      </dsp:nvSpPr>
      <dsp:spPr>
        <a:xfrm>
          <a:off x="0" y="1257834"/>
          <a:ext cx="6858000" cy="875160"/>
        </a:xfrm>
        <a:prstGeom prst="round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Štěpánková: Náhradní výchovná péče o dítě z pohledu dětského domova jako formy ústavní péče</a:t>
          </a:r>
          <a:endParaRPr lang="en-US" sz="2200" kern="1200"/>
        </a:p>
      </dsp:txBody>
      <dsp:txXfrm>
        <a:off x="42722" y="1300556"/>
        <a:ext cx="6772556" cy="789716"/>
      </dsp:txXfrm>
    </dsp:sp>
    <dsp:sp modelId="{F319BF22-7C3A-46C7-BC63-D5A3F1379253}">
      <dsp:nvSpPr>
        <dsp:cNvPr id="0" name=""/>
        <dsp:cNvSpPr/>
      </dsp:nvSpPr>
      <dsp:spPr>
        <a:xfrm>
          <a:off x="0" y="2196354"/>
          <a:ext cx="6858000" cy="875160"/>
        </a:xfrm>
        <a:prstGeom prst="round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Vanišová: Rozvojová spolupráce v názorech studentů středních škol</a:t>
          </a:r>
          <a:endParaRPr lang="en-US" sz="2200" kern="1200"/>
        </a:p>
      </dsp:txBody>
      <dsp:txXfrm>
        <a:off x="42722" y="2239076"/>
        <a:ext cx="6772556" cy="789716"/>
      </dsp:txXfrm>
    </dsp:sp>
    <dsp:sp modelId="{A9D23C79-3F43-43CF-A108-B5F6B85F1C97}">
      <dsp:nvSpPr>
        <dsp:cNvPr id="0" name=""/>
        <dsp:cNvSpPr/>
      </dsp:nvSpPr>
      <dsp:spPr>
        <a:xfrm>
          <a:off x="0" y="3134874"/>
          <a:ext cx="6858000" cy="875160"/>
        </a:xfrm>
        <a:prstGeom prst="round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Zahradníková: Alzheimerova choroba – nemoc celé rodiny</a:t>
          </a:r>
          <a:endParaRPr lang="en-US" sz="2200" kern="1200"/>
        </a:p>
      </dsp:txBody>
      <dsp:txXfrm>
        <a:off x="42722" y="3177596"/>
        <a:ext cx="6772556" cy="789716"/>
      </dsp:txXfrm>
    </dsp:sp>
    <dsp:sp modelId="{84E166E1-79EC-42A2-90C9-B4AD28CFA734}">
      <dsp:nvSpPr>
        <dsp:cNvPr id="0" name=""/>
        <dsp:cNvSpPr/>
      </dsp:nvSpPr>
      <dsp:spPr>
        <a:xfrm>
          <a:off x="0" y="4073394"/>
          <a:ext cx="6858000" cy="1514604"/>
        </a:xfrm>
        <a:prstGeom prst="round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l" defTabSz="977900">
            <a:lnSpc>
              <a:spcPct val="90000"/>
            </a:lnSpc>
            <a:spcBef>
              <a:spcPct val="0"/>
            </a:spcBef>
            <a:spcAft>
              <a:spcPct val="35000"/>
            </a:spcAft>
            <a:buNone/>
          </a:pPr>
          <a:r>
            <a:rPr lang="cs-CZ" sz="2200" kern="1200"/>
            <a:t>Žlůvová: Otcem po padesátce</a:t>
          </a:r>
          <a:endParaRPr lang="en-US" sz="2200" kern="1200"/>
        </a:p>
      </dsp:txBody>
      <dsp:txXfrm>
        <a:off x="73937" y="4147331"/>
        <a:ext cx="6710126" cy="1366730"/>
      </dsp:txXfrm>
    </dsp:sp>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54CCD1B-3B1B-4030-BDB4-4F53DDE97559}">
      <dsp:nvSpPr>
        <dsp:cNvPr id="0" name=""/>
        <dsp:cNvSpPr/>
      </dsp:nvSpPr>
      <dsp:spPr>
        <a:xfrm>
          <a:off x="0" y="38099"/>
          <a:ext cx="6858000" cy="12647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a:t>Název práce:  </a:t>
          </a:r>
          <a:r>
            <a:rPr lang="cs-CZ" sz="2300" b="1" kern="1200"/>
            <a:t>Případová konference a její aplikace v praxi sociálně-právní ochrany dítěte, Kateřina Jakubcová</a:t>
          </a:r>
          <a:endParaRPr lang="en-US" sz="2300" kern="1200"/>
        </a:p>
      </dsp:txBody>
      <dsp:txXfrm>
        <a:off x="61741" y="99840"/>
        <a:ext cx="6734518" cy="1141288"/>
      </dsp:txXfrm>
    </dsp:sp>
    <dsp:sp modelId="{B2283CC8-0569-43B8-9468-D18D27376AB9}">
      <dsp:nvSpPr>
        <dsp:cNvPr id="0" name=""/>
        <dsp:cNvSpPr/>
      </dsp:nvSpPr>
      <dsp:spPr>
        <a:xfrm>
          <a:off x="0" y="1369109"/>
          <a:ext cx="6858000" cy="12647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a:t>Název práce: </a:t>
          </a:r>
          <a:r>
            <a:rPr lang="cs-CZ" sz="2300" b="1" kern="1200"/>
            <a:t>Přínos doučování pro romské děti v Dětském domě Zábrdovice, </a:t>
          </a:r>
          <a:r>
            <a:rPr lang="cs-CZ" sz="2300" kern="1200"/>
            <a:t>František Jeleček</a:t>
          </a:r>
          <a:endParaRPr lang="en-US" sz="2300" kern="1200"/>
        </a:p>
      </dsp:txBody>
      <dsp:txXfrm>
        <a:off x="61741" y="1430850"/>
        <a:ext cx="6734518" cy="1141288"/>
      </dsp:txXfrm>
    </dsp:sp>
    <dsp:sp modelId="{3CDB143F-1A91-4455-8BC5-D9660F13D886}">
      <dsp:nvSpPr>
        <dsp:cNvPr id="0" name=""/>
        <dsp:cNvSpPr/>
      </dsp:nvSpPr>
      <dsp:spPr>
        <a:xfrm>
          <a:off x="0" y="2700120"/>
          <a:ext cx="6858000" cy="12647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b="0" kern="1200" dirty="0"/>
            <a:t>Název práce</a:t>
          </a:r>
          <a:r>
            <a:rPr lang="cs-CZ" sz="2300" b="1" kern="1200" dirty="0"/>
            <a:t>: Kde je moje místo aneb sociální pedagog na základní škole? </a:t>
          </a:r>
          <a:r>
            <a:rPr lang="cs-CZ" sz="2300" kern="1200" dirty="0"/>
            <a:t>Simona Řádková</a:t>
          </a:r>
          <a:endParaRPr lang="en-US" sz="2300" kern="1200" dirty="0"/>
        </a:p>
      </dsp:txBody>
      <dsp:txXfrm>
        <a:off x="61741" y="2761861"/>
        <a:ext cx="6734518" cy="1141288"/>
      </dsp:txXfrm>
    </dsp:sp>
    <dsp:sp modelId="{82C5DC5F-0BD9-419F-8B5C-F757766790F3}">
      <dsp:nvSpPr>
        <dsp:cNvPr id="0" name=""/>
        <dsp:cNvSpPr/>
      </dsp:nvSpPr>
      <dsp:spPr>
        <a:xfrm>
          <a:off x="0" y="4031130"/>
          <a:ext cx="6858000" cy="1264770"/>
        </a:xfrm>
        <a:prstGeom prst="roundRect">
          <a:avLst/>
        </a:prstGeom>
        <a:solidFill>
          <a:schemeClr val="accent2">
            <a:hueOff val="0"/>
            <a:satOff val="0"/>
            <a:lumOff val="0"/>
            <a:alphaOff val="0"/>
          </a:schemeClr>
        </a:solidFill>
        <a:ln w="127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87630" tIns="87630" rIns="87630" bIns="87630" numCol="1" spcCol="1270" anchor="ctr" anchorCtr="0">
          <a:noAutofit/>
        </a:bodyPr>
        <a:lstStyle/>
        <a:p>
          <a:pPr marL="0" lvl="0" indent="0" algn="l" defTabSz="1022350">
            <a:lnSpc>
              <a:spcPct val="90000"/>
            </a:lnSpc>
            <a:spcBef>
              <a:spcPct val="0"/>
            </a:spcBef>
            <a:spcAft>
              <a:spcPct val="35000"/>
            </a:spcAft>
            <a:buNone/>
          </a:pPr>
          <a:r>
            <a:rPr lang="cs-CZ" sz="2300" kern="1200"/>
            <a:t>Název práce: </a:t>
          </a:r>
          <a:r>
            <a:rPr lang="cs-CZ" sz="2300" b="1" kern="1200"/>
            <a:t>Stáří pohledem pečující rodiny, </a:t>
          </a:r>
          <a:r>
            <a:rPr lang="cs-CZ" sz="2300" kern="1200"/>
            <a:t>Věra Skalníková</a:t>
          </a:r>
          <a:endParaRPr lang="en-US" sz="2300" kern="1200"/>
        </a:p>
      </dsp:txBody>
      <dsp:txXfrm>
        <a:off x="61741" y="4092871"/>
        <a:ext cx="6734518" cy="1141288"/>
      </dsp:txXfrm>
    </dsp:sp>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959C67A-68D6-4CAC-A7F6-404A35A3EEC8}">
      <dsp:nvSpPr>
        <dsp:cNvPr id="0" name=""/>
        <dsp:cNvSpPr/>
      </dsp:nvSpPr>
      <dsp:spPr>
        <a:xfrm>
          <a:off x="2946" y="405247"/>
          <a:ext cx="2337792" cy="1402675"/>
        </a:xfrm>
        <a:prstGeom prst="rect">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kern="1200"/>
            <a:t>Dlouhodobější zainteresovanost </a:t>
          </a:r>
          <a:endParaRPr lang="en-US" sz="2200" kern="1200"/>
        </a:p>
      </dsp:txBody>
      <dsp:txXfrm>
        <a:off x="2946" y="405247"/>
        <a:ext cx="2337792" cy="1402675"/>
      </dsp:txXfrm>
    </dsp:sp>
    <dsp:sp modelId="{96CBFDEC-26A8-43B0-B938-E6454FF62654}">
      <dsp:nvSpPr>
        <dsp:cNvPr id="0" name=""/>
        <dsp:cNvSpPr/>
      </dsp:nvSpPr>
      <dsp:spPr>
        <a:xfrm>
          <a:off x="2574518" y="405247"/>
          <a:ext cx="2337792" cy="1402675"/>
        </a:xfrm>
        <a:prstGeom prst="rect">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kern="1200"/>
            <a:t>Motivace </a:t>
          </a:r>
          <a:endParaRPr lang="en-US" sz="2200" kern="1200" dirty="0"/>
        </a:p>
      </dsp:txBody>
      <dsp:txXfrm>
        <a:off x="2574518" y="405247"/>
        <a:ext cx="2337792" cy="1402675"/>
      </dsp:txXfrm>
    </dsp:sp>
    <dsp:sp modelId="{A2CA58E2-5B0D-4276-8FF3-70C0D189602A}">
      <dsp:nvSpPr>
        <dsp:cNvPr id="0" name=""/>
        <dsp:cNvSpPr/>
      </dsp:nvSpPr>
      <dsp:spPr>
        <a:xfrm>
          <a:off x="5146089" y="405247"/>
          <a:ext cx="2337792" cy="1402675"/>
        </a:xfrm>
        <a:prstGeom prst="rect">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kern="1200"/>
            <a:t>Studium metodologie</a:t>
          </a:r>
          <a:endParaRPr lang="en-US" sz="2200" kern="1200"/>
        </a:p>
      </dsp:txBody>
      <dsp:txXfrm>
        <a:off x="5146089" y="405247"/>
        <a:ext cx="2337792" cy="1402675"/>
      </dsp:txXfrm>
    </dsp:sp>
    <dsp:sp modelId="{A1F54EEB-1B11-4354-93BF-19E562E301E8}">
      <dsp:nvSpPr>
        <dsp:cNvPr id="0" name=""/>
        <dsp:cNvSpPr/>
      </dsp:nvSpPr>
      <dsp:spPr>
        <a:xfrm>
          <a:off x="7717661" y="405247"/>
          <a:ext cx="2337792" cy="1402675"/>
        </a:xfrm>
        <a:prstGeom prst="rect">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kern="1200"/>
            <a:t>Kvalitativní výzkum nabízí netušené možnosti</a:t>
          </a:r>
          <a:endParaRPr lang="en-US" sz="2200" kern="1200"/>
        </a:p>
      </dsp:txBody>
      <dsp:txXfrm>
        <a:off x="7717661" y="405247"/>
        <a:ext cx="2337792" cy="1402675"/>
      </dsp:txXfrm>
    </dsp:sp>
    <dsp:sp modelId="{564456EC-7562-463E-A1E6-57B27EFD7702}">
      <dsp:nvSpPr>
        <dsp:cNvPr id="0" name=""/>
        <dsp:cNvSpPr/>
      </dsp:nvSpPr>
      <dsp:spPr>
        <a:xfrm>
          <a:off x="2946" y="2041701"/>
          <a:ext cx="2337792" cy="1402675"/>
        </a:xfrm>
        <a:prstGeom prst="rect">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kern="1200"/>
            <a:t>Poctivý a dlouhodobý sběr dat</a:t>
          </a:r>
          <a:endParaRPr lang="en-US" sz="2200" kern="1200"/>
        </a:p>
      </dsp:txBody>
      <dsp:txXfrm>
        <a:off x="2946" y="2041701"/>
        <a:ext cx="2337792" cy="1402675"/>
      </dsp:txXfrm>
    </dsp:sp>
    <dsp:sp modelId="{36FCFE2F-7AED-4410-AAD0-EA01326763B6}">
      <dsp:nvSpPr>
        <dsp:cNvPr id="0" name=""/>
        <dsp:cNvSpPr/>
      </dsp:nvSpPr>
      <dsp:spPr>
        <a:xfrm>
          <a:off x="2574518" y="2041701"/>
          <a:ext cx="2337792" cy="1402675"/>
        </a:xfrm>
        <a:prstGeom prst="rect">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kern="1200"/>
            <a:t>Analýza jako detektivka</a:t>
          </a:r>
          <a:endParaRPr lang="en-US" sz="2200" kern="1200"/>
        </a:p>
      </dsp:txBody>
      <dsp:txXfrm>
        <a:off x="2574518" y="2041701"/>
        <a:ext cx="2337792" cy="1402675"/>
      </dsp:txXfrm>
    </dsp:sp>
    <dsp:sp modelId="{99F8F70C-7873-4DA1-8E0A-7708956D1B5D}">
      <dsp:nvSpPr>
        <dsp:cNvPr id="0" name=""/>
        <dsp:cNvSpPr/>
      </dsp:nvSpPr>
      <dsp:spPr>
        <a:xfrm>
          <a:off x="5146089" y="2041701"/>
          <a:ext cx="2337792" cy="1402675"/>
        </a:xfrm>
        <a:prstGeom prst="rect">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kern="1200"/>
            <a:t>Tvořivost</a:t>
          </a:r>
          <a:endParaRPr lang="en-US" sz="2200" kern="1200"/>
        </a:p>
      </dsp:txBody>
      <dsp:txXfrm>
        <a:off x="5146089" y="2041701"/>
        <a:ext cx="2337792" cy="1402675"/>
      </dsp:txXfrm>
    </dsp:sp>
    <dsp:sp modelId="{A702176A-9AC3-4E1C-BA7D-935C709C0962}">
      <dsp:nvSpPr>
        <dsp:cNvPr id="0" name=""/>
        <dsp:cNvSpPr/>
      </dsp:nvSpPr>
      <dsp:spPr>
        <a:xfrm>
          <a:off x="7717661" y="2041701"/>
          <a:ext cx="2337792" cy="1402675"/>
        </a:xfrm>
        <a:prstGeom prst="rect">
          <a:avLst/>
        </a:prstGeom>
        <a:gradFill rotWithShape="0">
          <a:gsLst>
            <a:gs pos="0">
              <a:schemeClr val="accent1">
                <a:hueOff val="0"/>
                <a:satOff val="0"/>
                <a:lumOff val="0"/>
                <a:alphaOff val="0"/>
                <a:satMod val="100000"/>
                <a:lumMod val="100000"/>
              </a:schemeClr>
            </a:gs>
            <a:gs pos="50000">
              <a:schemeClr val="accent1">
                <a:hueOff val="0"/>
                <a:satOff val="0"/>
                <a:lumOff val="0"/>
                <a:alphaOff val="0"/>
                <a:shade val="99000"/>
                <a:satMod val="105000"/>
                <a:lumMod val="100000"/>
              </a:schemeClr>
            </a:gs>
            <a:gs pos="100000">
              <a:schemeClr val="accent1">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83820" tIns="83820" rIns="83820" bIns="83820" numCol="1" spcCol="1270" anchor="ctr" anchorCtr="0">
          <a:noAutofit/>
        </a:bodyPr>
        <a:lstStyle/>
        <a:p>
          <a:pPr marL="0" lvl="0" indent="0" algn="ctr" defTabSz="977900">
            <a:lnSpc>
              <a:spcPct val="90000"/>
            </a:lnSpc>
            <a:spcBef>
              <a:spcPct val="0"/>
            </a:spcBef>
            <a:spcAft>
              <a:spcPct val="35000"/>
            </a:spcAft>
            <a:buNone/>
          </a:pPr>
          <a:r>
            <a:rPr lang="cs-CZ" sz="2200" kern="1200"/>
            <a:t>Jedinečnost výsledku</a:t>
          </a:r>
          <a:endParaRPr lang="en-US" sz="2200" kern="1200"/>
        </a:p>
      </dsp:txBody>
      <dsp:txXfrm>
        <a:off x="7717661" y="2041701"/>
        <a:ext cx="2337792" cy="1402675"/>
      </dsp:txXfrm>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1C146F-8ECE-4854-B591-46344F2776E9}">
      <dsp:nvSpPr>
        <dsp:cNvPr id="0" name=""/>
        <dsp:cNvSpPr/>
      </dsp:nvSpPr>
      <dsp:spPr>
        <a:xfrm>
          <a:off x="895212" y="2027"/>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Příčiny dlouhodobých pobytů dětí v kojeneckých ústavech a dětských domovech</a:t>
          </a:r>
          <a:endParaRPr lang="en-US" sz="1200" kern="1200"/>
        </a:p>
      </dsp:txBody>
      <dsp:txXfrm>
        <a:off x="895212" y="2027"/>
        <a:ext cx="1922784" cy="1153670"/>
      </dsp:txXfrm>
    </dsp:sp>
    <dsp:sp modelId="{08F0E7AF-F671-434C-B20C-9C818E129149}">
      <dsp:nvSpPr>
        <dsp:cNvPr id="0" name=""/>
        <dsp:cNvSpPr/>
      </dsp:nvSpPr>
      <dsp:spPr>
        <a:xfrm>
          <a:off x="3010275" y="2027"/>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Přínos činnosti dobrovolníka na aktivizaci seniorů </a:t>
          </a:r>
          <a:endParaRPr lang="en-US" sz="1200" kern="1200"/>
        </a:p>
      </dsp:txBody>
      <dsp:txXfrm>
        <a:off x="3010275" y="2027"/>
        <a:ext cx="1922784" cy="1153670"/>
      </dsp:txXfrm>
    </dsp:sp>
    <dsp:sp modelId="{D0CA92F7-395D-4725-8E01-5BC4CF859CA8}">
      <dsp:nvSpPr>
        <dsp:cNvPr id="0" name=""/>
        <dsp:cNvSpPr/>
      </dsp:nvSpPr>
      <dsp:spPr>
        <a:xfrm>
          <a:off x="5125339" y="2027"/>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Sociální asistence a poradenství jako terénní forma pomoci sociálně potřebným rodinám</a:t>
          </a:r>
          <a:endParaRPr lang="en-US" sz="1200" kern="1200"/>
        </a:p>
      </dsp:txBody>
      <dsp:txXfrm>
        <a:off x="5125339" y="2027"/>
        <a:ext cx="1922784" cy="1153670"/>
      </dsp:txXfrm>
    </dsp:sp>
    <dsp:sp modelId="{E2996798-8C33-456C-8EB7-1C517E4F272D}">
      <dsp:nvSpPr>
        <dsp:cNvPr id="0" name=""/>
        <dsp:cNvSpPr/>
      </dsp:nvSpPr>
      <dsp:spPr>
        <a:xfrm>
          <a:off x="7240402" y="2027"/>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Azylový dům s utajenou adresou jako jedna z forem sociální pomoci obětem domácího násilí</a:t>
          </a:r>
          <a:endParaRPr lang="en-US" sz="1200" kern="1200"/>
        </a:p>
      </dsp:txBody>
      <dsp:txXfrm>
        <a:off x="7240402" y="2027"/>
        <a:ext cx="1922784" cy="1153670"/>
      </dsp:txXfrm>
    </dsp:sp>
    <dsp:sp modelId="{EE5C5286-ABC6-4051-9A51-CDC83A1E6779}">
      <dsp:nvSpPr>
        <dsp:cNvPr id="0" name=""/>
        <dsp:cNvSpPr/>
      </dsp:nvSpPr>
      <dsp:spPr>
        <a:xfrm>
          <a:off x="895212" y="1347976"/>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Past genderových stereotypů aneb postoj českých žen k tradičním hodnotám manželství a rodiny, </a:t>
          </a:r>
          <a:endParaRPr lang="en-US" sz="1200" kern="1200"/>
        </a:p>
      </dsp:txBody>
      <dsp:txXfrm>
        <a:off x="895212" y="1347976"/>
        <a:ext cx="1922784" cy="1153670"/>
      </dsp:txXfrm>
    </dsp:sp>
    <dsp:sp modelId="{660F734E-ECBF-4F60-B600-0D57A6863E8D}">
      <dsp:nvSpPr>
        <dsp:cNvPr id="0" name=""/>
        <dsp:cNvSpPr/>
      </dsp:nvSpPr>
      <dsp:spPr>
        <a:xfrm>
          <a:off x="3010275" y="1347976"/>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Telefonické krizové intervence a její význam v kontextu sociální pomoci,</a:t>
          </a:r>
          <a:endParaRPr lang="en-US" sz="1200" kern="1200"/>
        </a:p>
      </dsp:txBody>
      <dsp:txXfrm>
        <a:off x="3010275" y="1347976"/>
        <a:ext cx="1922784" cy="1153670"/>
      </dsp:txXfrm>
    </dsp:sp>
    <dsp:sp modelId="{4D5B9C0A-D28A-41ED-BBB9-3DED19D05C57}">
      <dsp:nvSpPr>
        <dsp:cNvPr id="0" name=""/>
        <dsp:cNvSpPr/>
      </dsp:nvSpPr>
      <dsp:spPr>
        <a:xfrm>
          <a:off x="5125339" y="1347976"/>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Příčiny a prevence týrání a zneužívání dětí v ČR</a:t>
          </a:r>
          <a:endParaRPr lang="en-US" sz="1200" kern="1200"/>
        </a:p>
      </dsp:txBody>
      <dsp:txXfrm>
        <a:off x="5125339" y="1347976"/>
        <a:ext cx="1922784" cy="1153670"/>
      </dsp:txXfrm>
    </dsp:sp>
    <dsp:sp modelId="{35683413-2C65-4FDB-A88E-C521CA5DC688}">
      <dsp:nvSpPr>
        <dsp:cNvPr id="0" name=""/>
        <dsp:cNvSpPr/>
      </dsp:nvSpPr>
      <dsp:spPr>
        <a:xfrm>
          <a:off x="7240402" y="1347976"/>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Dobrovolnictví z pohledu pracovníků komunitního centra</a:t>
          </a:r>
          <a:endParaRPr lang="en-US" sz="1200" kern="1200"/>
        </a:p>
      </dsp:txBody>
      <dsp:txXfrm>
        <a:off x="7240402" y="1347976"/>
        <a:ext cx="1922784" cy="1153670"/>
      </dsp:txXfrm>
    </dsp:sp>
    <dsp:sp modelId="{CDFFD53C-0973-4A15-8E17-C6EA37901560}">
      <dsp:nvSpPr>
        <dsp:cNvPr id="0" name=""/>
        <dsp:cNvSpPr/>
      </dsp:nvSpPr>
      <dsp:spPr>
        <a:xfrm>
          <a:off x="1952744" y="2693925"/>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Příčiny syndromu vyhoření z pohledu pracovníků agentur podporovaného zaměstnávání</a:t>
          </a:r>
          <a:endParaRPr lang="en-US" sz="1200" kern="1200"/>
        </a:p>
      </dsp:txBody>
      <dsp:txXfrm>
        <a:off x="1952744" y="2693925"/>
        <a:ext cx="1922784" cy="1153670"/>
      </dsp:txXfrm>
    </dsp:sp>
    <dsp:sp modelId="{9CE8A968-70CF-4C20-8E85-C1BD5F01E2EF}">
      <dsp:nvSpPr>
        <dsp:cNvPr id="0" name=""/>
        <dsp:cNvSpPr/>
      </dsp:nvSpPr>
      <dsp:spPr>
        <a:xfrm>
          <a:off x="4067807" y="2693925"/>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Srovnání přístupu policistů a sociálních pracovníků k cizincům v zařízení pro zajištění cizinců Poštovná</a:t>
          </a:r>
          <a:endParaRPr lang="en-US" sz="1200" kern="1200"/>
        </a:p>
      </dsp:txBody>
      <dsp:txXfrm>
        <a:off x="4067807" y="2693925"/>
        <a:ext cx="1922784" cy="1153670"/>
      </dsp:txXfrm>
    </dsp:sp>
    <dsp:sp modelId="{43AB4C22-5412-4E4F-9055-C4C81D6022CD}">
      <dsp:nvSpPr>
        <dsp:cNvPr id="0" name=""/>
        <dsp:cNvSpPr/>
      </dsp:nvSpPr>
      <dsp:spPr>
        <a:xfrm>
          <a:off x="6182870" y="2693925"/>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45720" tIns="45720" rIns="45720" bIns="45720" numCol="1" spcCol="1270" anchor="ctr" anchorCtr="0">
          <a:noAutofit/>
        </a:bodyPr>
        <a:lstStyle/>
        <a:p>
          <a:pPr marL="0" lvl="0" indent="0" algn="ctr" defTabSz="533400">
            <a:lnSpc>
              <a:spcPct val="90000"/>
            </a:lnSpc>
            <a:spcBef>
              <a:spcPct val="0"/>
            </a:spcBef>
            <a:spcAft>
              <a:spcPct val="35000"/>
            </a:spcAft>
            <a:buNone/>
          </a:pPr>
          <a:r>
            <a:rPr lang="cs-CZ" sz="1200" kern="1200"/>
            <a:t>Možné příčiny složitých životních situací mládeže a jejich řešení prostřednictvím metod sociální práce kurátorů pro mládež</a:t>
          </a:r>
          <a:endParaRPr lang="en-US" sz="1200" kern="1200"/>
        </a:p>
      </dsp:txBody>
      <dsp:txXfrm>
        <a:off x="6182870" y="2693925"/>
        <a:ext cx="1922784" cy="1153670"/>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1334DB74-50C3-4EBC-9219-B97EC2EBCB71}">
      <dsp:nvSpPr>
        <dsp:cNvPr id="0" name=""/>
        <dsp:cNvSpPr/>
      </dsp:nvSpPr>
      <dsp:spPr>
        <a:xfrm>
          <a:off x="895212" y="2027"/>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Aktivizace seniorů jako forma předcházení osamění a sociální izolaci </a:t>
          </a:r>
          <a:endParaRPr lang="en-US" sz="1400" kern="1200"/>
        </a:p>
      </dsp:txBody>
      <dsp:txXfrm>
        <a:off x="895212" y="2027"/>
        <a:ext cx="1922784" cy="1153670"/>
      </dsp:txXfrm>
    </dsp:sp>
    <dsp:sp modelId="{FE11E5DB-6CE6-4BC2-B7AD-113CB4AE0DB4}">
      <dsp:nvSpPr>
        <dsp:cNvPr id="0" name=""/>
        <dsp:cNvSpPr/>
      </dsp:nvSpPr>
      <dsp:spPr>
        <a:xfrm>
          <a:off x="3010275" y="2027"/>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Probační a mediační služba v ČR, probační úředníci a probační asistenti. </a:t>
          </a:r>
          <a:endParaRPr lang="en-US" sz="1400" kern="1200"/>
        </a:p>
      </dsp:txBody>
      <dsp:txXfrm>
        <a:off x="3010275" y="2027"/>
        <a:ext cx="1922784" cy="1153670"/>
      </dsp:txXfrm>
    </dsp:sp>
    <dsp:sp modelId="{9F7D22C5-D87F-482B-99AD-91AD889FE722}">
      <dsp:nvSpPr>
        <dsp:cNvPr id="0" name=""/>
        <dsp:cNvSpPr/>
      </dsp:nvSpPr>
      <dsp:spPr>
        <a:xfrm>
          <a:off x="5125339" y="2027"/>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Romský žák mezi rodinou a školou (vlivy prostředí na prospívání dítěte)</a:t>
          </a:r>
          <a:endParaRPr lang="en-US" sz="1400" kern="1200"/>
        </a:p>
      </dsp:txBody>
      <dsp:txXfrm>
        <a:off x="5125339" y="2027"/>
        <a:ext cx="1922784" cy="1153670"/>
      </dsp:txXfrm>
    </dsp:sp>
    <dsp:sp modelId="{D1229607-CC7B-4F44-B914-F2F3833FF201}">
      <dsp:nvSpPr>
        <dsp:cNvPr id="0" name=""/>
        <dsp:cNvSpPr/>
      </dsp:nvSpPr>
      <dsp:spPr>
        <a:xfrm>
          <a:off x="7240402" y="2027"/>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Squaty v České republice jako kulturně – sociální centra </a:t>
          </a:r>
          <a:endParaRPr lang="en-US" sz="1400" kern="1200"/>
        </a:p>
      </dsp:txBody>
      <dsp:txXfrm>
        <a:off x="7240402" y="2027"/>
        <a:ext cx="1922784" cy="1153670"/>
      </dsp:txXfrm>
    </dsp:sp>
    <dsp:sp modelId="{6D160332-3E70-4C76-8821-027B2A102B5D}">
      <dsp:nvSpPr>
        <dsp:cNvPr id="0" name=""/>
        <dsp:cNvSpPr/>
      </dsp:nvSpPr>
      <dsp:spPr>
        <a:xfrm>
          <a:off x="895212" y="1347976"/>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Z tonoucího převozníkem </a:t>
          </a:r>
          <a:endParaRPr lang="en-US" sz="1400" kern="1200"/>
        </a:p>
      </dsp:txBody>
      <dsp:txXfrm>
        <a:off x="895212" y="1347976"/>
        <a:ext cx="1922784" cy="1153670"/>
      </dsp:txXfrm>
    </dsp:sp>
    <dsp:sp modelId="{1CC66AAE-980F-4A7E-86BC-29F604C8574E}">
      <dsp:nvSpPr>
        <dsp:cNvPr id="0" name=""/>
        <dsp:cNvSpPr/>
      </dsp:nvSpPr>
      <dsp:spPr>
        <a:xfrm>
          <a:off x="3010275" y="1347976"/>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Život bez domova </a:t>
          </a:r>
          <a:endParaRPr lang="en-US" sz="1400" kern="1200"/>
        </a:p>
      </dsp:txBody>
      <dsp:txXfrm>
        <a:off x="3010275" y="1347976"/>
        <a:ext cx="1922784" cy="1153670"/>
      </dsp:txXfrm>
    </dsp:sp>
    <dsp:sp modelId="{566C5224-AC30-4D98-AF25-CB4F85F41416}">
      <dsp:nvSpPr>
        <dsp:cNvPr id="0" name=""/>
        <dsp:cNvSpPr/>
      </dsp:nvSpPr>
      <dsp:spPr>
        <a:xfrm>
          <a:off x="5125339" y="1347976"/>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Streetwork v Kyjově </a:t>
          </a:r>
          <a:endParaRPr lang="en-US" sz="1400" kern="1200"/>
        </a:p>
      </dsp:txBody>
      <dsp:txXfrm>
        <a:off x="5125339" y="1347976"/>
        <a:ext cx="1922784" cy="1153670"/>
      </dsp:txXfrm>
    </dsp:sp>
    <dsp:sp modelId="{3AB147FD-4AF3-4AF4-9B67-191937D8CD04}">
      <dsp:nvSpPr>
        <dsp:cNvPr id="0" name=""/>
        <dsp:cNvSpPr/>
      </dsp:nvSpPr>
      <dsp:spPr>
        <a:xfrm>
          <a:off x="7240402" y="1347976"/>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Kvalita života seniorů žijících v DPS Rosice</a:t>
          </a:r>
          <a:endParaRPr lang="en-US" sz="1400" kern="1200"/>
        </a:p>
      </dsp:txBody>
      <dsp:txXfrm>
        <a:off x="7240402" y="1347976"/>
        <a:ext cx="1922784" cy="1153670"/>
      </dsp:txXfrm>
    </dsp:sp>
    <dsp:sp modelId="{81A203F4-629B-42AF-966B-009D465EE2B2}">
      <dsp:nvSpPr>
        <dsp:cNvPr id="0" name=""/>
        <dsp:cNvSpPr/>
      </dsp:nvSpPr>
      <dsp:spPr>
        <a:xfrm>
          <a:off x="895212" y="2693925"/>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Poruchy chování dětí a mladistvých a jejich řešení prostřednictvím pobytu ve Střediscích výchovné péče</a:t>
          </a:r>
          <a:endParaRPr lang="en-US" sz="1400" kern="1200"/>
        </a:p>
      </dsp:txBody>
      <dsp:txXfrm>
        <a:off x="895212" y="2693925"/>
        <a:ext cx="1922784" cy="1153670"/>
      </dsp:txXfrm>
    </dsp:sp>
    <dsp:sp modelId="{7BBB3425-3801-4130-99CC-9ECEA8806FC0}">
      <dsp:nvSpPr>
        <dsp:cNvPr id="0" name=""/>
        <dsp:cNvSpPr/>
      </dsp:nvSpPr>
      <dsp:spPr>
        <a:xfrm>
          <a:off x="3010275" y="2693925"/>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Chráněné bydlení a jeho vliv na kvalitu života klienta</a:t>
          </a:r>
          <a:endParaRPr lang="en-US" sz="1400" kern="1200"/>
        </a:p>
      </dsp:txBody>
      <dsp:txXfrm>
        <a:off x="3010275" y="2693925"/>
        <a:ext cx="1922784" cy="1153670"/>
      </dsp:txXfrm>
    </dsp:sp>
    <dsp:sp modelId="{D0D60C4C-66CC-43EA-A20C-BFEC0F01B378}">
      <dsp:nvSpPr>
        <dsp:cNvPr id="0" name=""/>
        <dsp:cNvSpPr/>
      </dsp:nvSpPr>
      <dsp:spPr>
        <a:xfrm>
          <a:off x="5125339" y="2693925"/>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Respitní péče a její přínos rodičům dětí s těžkým zdravotním postižením </a:t>
          </a:r>
          <a:endParaRPr lang="en-US" sz="1400" kern="1200"/>
        </a:p>
      </dsp:txBody>
      <dsp:txXfrm>
        <a:off x="5125339" y="2693925"/>
        <a:ext cx="1922784" cy="1153670"/>
      </dsp:txXfrm>
    </dsp:sp>
    <dsp:sp modelId="{79D4F48E-CC05-4BE9-A6D1-BA0CF69C6994}">
      <dsp:nvSpPr>
        <dsp:cNvPr id="0" name=""/>
        <dsp:cNvSpPr/>
      </dsp:nvSpPr>
      <dsp:spPr>
        <a:xfrm>
          <a:off x="7240402" y="2693925"/>
          <a:ext cx="1922784" cy="1153670"/>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3340" tIns="53340" rIns="53340" bIns="53340" numCol="1" spcCol="1270" anchor="ctr" anchorCtr="0">
          <a:noAutofit/>
        </a:bodyPr>
        <a:lstStyle/>
        <a:p>
          <a:pPr marL="0" lvl="0" indent="0" algn="ctr" defTabSz="622300">
            <a:lnSpc>
              <a:spcPct val="90000"/>
            </a:lnSpc>
            <a:spcBef>
              <a:spcPct val="0"/>
            </a:spcBef>
            <a:spcAft>
              <a:spcPct val="35000"/>
            </a:spcAft>
            <a:buNone/>
          </a:pPr>
          <a:r>
            <a:rPr lang="cs-CZ" sz="1400" kern="1200"/>
            <a:t>Pomáhání jako krizový moment syndromu vyhoření</a:t>
          </a:r>
          <a:endParaRPr lang="en-US" sz="1400" kern="1200"/>
        </a:p>
      </dsp:txBody>
      <dsp:txXfrm>
        <a:off x="7240402" y="2693925"/>
        <a:ext cx="1922784" cy="1153670"/>
      </dsp:txXfrm>
    </dsp:sp>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775DA20-E06D-4FF3-92C3-943AE2834921}">
      <dsp:nvSpPr>
        <dsp:cNvPr id="0" name=""/>
        <dsp:cNvSpPr/>
      </dsp:nvSpPr>
      <dsp:spPr>
        <a:xfrm>
          <a:off x="2946" y="405247"/>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Krajský koordinátor romských poradců</a:t>
          </a:r>
          <a:endParaRPr lang="en-US" sz="1500" kern="1200"/>
        </a:p>
      </dsp:txBody>
      <dsp:txXfrm>
        <a:off x="2946" y="405247"/>
        <a:ext cx="2337792" cy="1402675"/>
      </dsp:txXfrm>
    </dsp:sp>
    <dsp:sp modelId="{245900A6-2BE1-499F-BAAE-CFF27A3057EF}">
      <dsp:nvSpPr>
        <dsp:cNvPr id="0" name=""/>
        <dsp:cNvSpPr/>
      </dsp:nvSpPr>
      <dsp:spPr>
        <a:xfrm>
          <a:off x="2574518" y="405247"/>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Význam sociální rehabilitace v životě lidí s duševním onemocněním</a:t>
          </a:r>
          <a:endParaRPr lang="en-US" sz="1500" kern="1200"/>
        </a:p>
      </dsp:txBody>
      <dsp:txXfrm>
        <a:off x="2574518" y="405247"/>
        <a:ext cx="2337792" cy="1402675"/>
      </dsp:txXfrm>
    </dsp:sp>
    <dsp:sp modelId="{40CC51E9-84DE-455A-9348-4089E6CE7070}">
      <dsp:nvSpPr>
        <dsp:cNvPr id="0" name=""/>
        <dsp:cNvSpPr/>
      </dsp:nvSpPr>
      <dsp:spPr>
        <a:xfrm>
          <a:off x="5146089" y="405247"/>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Role neziskového sektoru v hierarchii sociálních služeb z pohledu pracovníků</a:t>
          </a:r>
          <a:endParaRPr lang="en-US" sz="1500" kern="1200"/>
        </a:p>
      </dsp:txBody>
      <dsp:txXfrm>
        <a:off x="5146089" y="405247"/>
        <a:ext cx="2337792" cy="1402675"/>
      </dsp:txXfrm>
    </dsp:sp>
    <dsp:sp modelId="{74F24E87-BEC5-4EB9-BD50-DB071C631369}">
      <dsp:nvSpPr>
        <dsp:cNvPr id="0" name=""/>
        <dsp:cNvSpPr/>
      </dsp:nvSpPr>
      <dsp:spPr>
        <a:xfrm>
          <a:off x="7717661" y="405247"/>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Jaká očekávání od života mají děti z dětských domovů</a:t>
          </a:r>
          <a:endParaRPr lang="en-US" sz="1500" kern="1200"/>
        </a:p>
      </dsp:txBody>
      <dsp:txXfrm>
        <a:off x="7717661" y="405247"/>
        <a:ext cx="2337792" cy="1402675"/>
      </dsp:txXfrm>
    </dsp:sp>
    <dsp:sp modelId="{0E0E7592-20B4-4E86-9E59-B676C90CCF37}">
      <dsp:nvSpPr>
        <dsp:cNvPr id="0" name=""/>
        <dsp:cNvSpPr/>
      </dsp:nvSpPr>
      <dsp:spPr>
        <a:xfrm>
          <a:off x="2946" y="2041701"/>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Modelové situace ve vzdělávání policistů v oblasti domácího násilí</a:t>
          </a:r>
          <a:endParaRPr lang="en-US" sz="1500" kern="1200"/>
        </a:p>
      </dsp:txBody>
      <dsp:txXfrm>
        <a:off x="2946" y="2041701"/>
        <a:ext cx="2337792" cy="1402675"/>
      </dsp:txXfrm>
    </dsp:sp>
    <dsp:sp modelId="{62EDCA8C-87D3-4FD5-8980-9112D69BED3A}">
      <dsp:nvSpPr>
        <dsp:cNvPr id="0" name=""/>
        <dsp:cNvSpPr/>
      </dsp:nvSpPr>
      <dsp:spPr>
        <a:xfrm>
          <a:off x="2574518" y="2041701"/>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Opatrovnictví dospělých</a:t>
          </a:r>
          <a:endParaRPr lang="en-US" sz="1500" kern="1200"/>
        </a:p>
      </dsp:txBody>
      <dsp:txXfrm>
        <a:off x="2574518" y="2041701"/>
        <a:ext cx="2337792" cy="1402675"/>
      </dsp:txXfrm>
    </dsp:sp>
    <dsp:sp modelId="{820B3510-5286-4E67-A4E7-26B608BD68D4}">
      <dsp:nvSpPr>
        <dsp:cNvPr id="0" name=""/>
        <dsp:cNvSpPr/>
      </dsp:nvSpPr>
      <dsp:spPr>
        <a:xfrm>
          <a:off x="5146089" y="2041701"/>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Z dcery matkou</a:t>
          </a:r>
          <a:endParaRPr lang="en-US" sz="1500" kern="1200"/>
        </a:p>
      </dsp:txBody>
      <dsp:txXfrm>
        <a:off x="5146089" y="2041701"/>
        <a:ext cx="2337792" cy="1402675"/>
      </dsp:txXfrm>
    </dsp:sp>
    <dsp:sp modelId="{F9C6DB46-0472-4FA6-BE62-3E320DE614AB}">
      <dsp:nvSpPr>
        <dsp:cNvPr id="0" name=""/>
        <dsp:cNvSpPr/>
      </dsp:nvSpPr>
      <dsp:spPr>
        <a:xfrm>
          <a:off x="7717661" y="2041701"/>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Trvale udržitelné komunity v prostředí Jižní Afriky - aneb šance pro znevýhodněné obyvatelstvo vzít život do svých rukou</a:t>
          </a:r>
          <a:endParaRPr lang="en-US" sz="1500" kern="1200"/>
        </a:p>
      </dsp:txBody>
      <dsp:txXfrm>
        <a:off x="7717661" y="2041701"/>
        <a:ext cx="2337792" cy="1402675"/>
      </dsp:txXfrm>
    </dsp:sp>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840EBEE1-547F-4700-9ED9-DE15573B97D0}">
      <dsp:nvSpPr>
        <dsp:cNvPr id="0" name=""/>
        <dsp:cNvSpPr/>
      </dsp:nvSpPr>
      <dsp:spPr>
        <a:xfrm>
          <a:off x="895212" y="2027"/>
          <a:ext cx="1922784" cy="1153670"/>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b="1" kern="1200"/>
            <a:t>Život v nových kulisách aneb Zkvalitňování péče v domově pro seniory v sociálně pedagogickém kontextu</a:t>
          </a:r>
          <a:endParaRPr lang="en-US" sz="1100" kern="1200"/>
        </a:p>
      </dsp:txBody>
      <dsp:txXfrm>
        <a:off x="895212" y="2027"/>
        <a:ext cx="1922784" cy="1153670"/>
      </dsp:txXfrm>
    </dsp:sp>
    <dsp:sp modelId="{6DC92700-786E-4720-9F2B-ACD408990D08}">
      <dsp:nvSpPr>
        <dsp:cNvPr id="0" name=""/>
        <dsp:cNvSpPr/>
      </dsp:nvSpPr>
      <dsp:spPr>
        <a:xfrm>
          <a:off x="3010275" y="2027"/>
          <a:ext cx="1922784" cy="1153670"/>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b="1" kern="1200"/>
            <a:t>Mámy v lavicích</a:t>
          </a:r>
          <a:r>
            <a:rPr lang="cs-CZ" sz="1100" kern="1200"/>
            <a:t> </a:t>
          </a:r>
          <a:endParaRPr lang="en-US" sz="1100" kern="1200"/>
        </a:p>
      </dsp:txBody>
      <dsp:txXfrm>
        <a:off x="3010275" y="2027"/>
        <a:ext cx="1922784" cy="1153670"/>
      </dsp:txXfrm>
    </dsp:sp>
    <dsp:sp modelId="{ECC88372-7CB1-44FE-895A-E7676880D9CE}">
      <dsp:nvSpPr>
        <dsp:cNvPr id="0" name=""/>
        <dsp:cNvSpPr/>
      </dsp:nvSpPr>
      <dsp:spPr>
        <a:xfrm>
          <a:off x="5125339" y="2027"/>
          <a:ext cx="1922784" cy="1153670"/>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kern="1200"/>
            <a:t>Rizikové rodinné prostředí jako zdroj psychické zátěže</a:t>
          </a:r>
          <a:endParaRPr lang="en-US" sz="1100" kern="1200"/>
        </a:p>
      </dsp:txBody>
      <dsp:txXfrm>
        <a:off x="5125339" y="2027"/>
        <a:ext cx="1922784" cy="1153670"/>
      </dsp:txXfrm>
    </dsp:sp>
    <dsp:sp modelId="{1E6C0D1B-B819-4E27-A2EE-6398A578FA9C}">
      <dsp:nvSpPr>
        <dsp:cNvPr id="0" name=""/>
        <dsp:cNvSpPr/>
      </dsp:nvSpPr>
      <dsp:spPr>
        <a:xfrm>
          <a:off x="7240402" y="2027"/>
          <a:ext cx="1922784" cy="1153670"/>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b="1" kern="1200"/>
            <a:t>Život seniora v nemoci</a:t>
          </a:r>
          <a:r>
            <a:rPr lang="cs-CZ" sz="1100" kern="1200"/>
            <a:t> </a:t>
          </a:r>
          <a:endParaRPr lang="en-US" sz="1100" kern="1200"/>
        </a:p>
      </dsp:txBody>
      <dsp:txXfrm>
        <a:off x="7240402" y="2027"/>
        <a:ext cx="1922784" cy="1153670"/>
      </dsp:txXfrm>
    </dsp:sp>
    <dsp:sp modelId="{7DBE6165-A197-4124-9EC1-B7B42C286916}">
      <dsp:nvSpPr>
        <dsp:cNvPr id="0" name=""/>
        <dsp:cNvSpPr/>
      </dsp:nvSpPr>
      <dsp:spPr>
        <a:xfrm>
          <a:off x="895212" y="1347976"/>
          <a:ext cx="1922784" cy="1153670"/>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b="1" kern="1200"/>
            <a:t>Domácí násilí v pocitech agresora</a:t>
          </a:r>
          <a:endParaRPr lang="en-US" sz="1100" kern="1200"/>
        </a:p>
      </dsp:txBody>
      <dsp:txXfrm>
        <a:off x="895212" y="1347976"/>
        <a:ext cx="1922784" cy="1153670"/>
      </dsp:txXfrm>
    </dsp:sp>
    <dsp:sp modelId="{9DD0FC12-A035-46F7-8258-F0410A0975B8}">
      <dsp:nvSpPr>
        <dsp:cNvPr id="0" name=""/>
        <dsp:cNvSpPr/>
      </dsp:nvSpPr>
      <dsp:spPr>
        <a:xfrm>
          <a:off x="3010275" y="1347976"/>
          <a:ext cx="1922784" cy="1153670"/>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b="1" kern="1200"/>
            <a:t>Situace Romů v sociálně vyloučených lokalitách</a:t>
          </a:r>
          <a:r>
            <a:rPr lang="cs-CZ" sz="1100" kern="1200"/>
            <a:t> </a:t>
          </a:r>
          <a:endParaRPr lang="en-US" sz="1100" kern="1200"/>
        </a:p>
      </dsp:txBody>
      <dsp:txXfrm>
        <a:off x="3010275" y="1347976"/>
        <a:ext cx="1922784" cy="1153670"/>
      </dsp:txXfrm>
    </dsp:sp>
    <dsp:sp modelId="{4FCC514F-5DE8-4B69-86D8-90495916043A}">
      <dsp:nvSpPr>
        <dsp:cNvPr id="0" name=""/>
        <dsp:cNvSpPr/>
      </dsp:nvSpPr>
      <dsp:spPr>
        <a:xfrm>
          <a:off x="5125339" y="1347976"/>
          <a:ext cx="1922784" cy="1153670"/>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kern="1200"/>
            <a:t>Náhradní rodiče a jejich cesta k přijatému dítěti aneb Každé dítě si zaslouží rodinu</a:t>
          </a:r>
          <a:endParaRPr lang="en-US" sz="1100" kern="1200"/>
        </a:p>
      </dsp:txBody>
      <dsp:txXfrm>
        <a:off x="5125339" y="1347976"/>
        <a:ext cx="1922784" cy="1153670"/>
      </dsp:txXfrm>
    </dsp:sp>
    <dsp:sp modelId="{6BD3086D-BF01-4610-9C0F-F7255E9A96FE}">
      <dsp:nvSpPr>
        <dsp:cNvPr id="0" name=""/>
        <dsp:cNvSpPr/>
      </dsp:nvSpPr>
      <dsp:spPr>
        <a:xfrm>
          <a:off x="7240402" y="1347976"/>
          <a:ext cx="1922784" cy="1153670"/>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kern="1200"/>
            <a:t>Hodnotová orientace dětí a mladých lidí vyrůstajících ve složitých sociálních podmínkách</a:t>
          </a:r>
          <a:endParaRPr lang="en-US" sz="1100" kern="1200"/>
        </a:p>
      </dsp:txBody>
      <dsp:txXfrm>
        <a:off x="7240402" y="1347976"/>
        <a:ext cx="1922784" cy="1153670"/>
      </dsp:txXfrm>
    </dsp:sp>
    <dsp:sp modelId="{B3878E5F-A32D-4DA2-8AB5-2E52E53CA0B7}">
      <dsp:nvSpPr>
        <dsp:cNvPr id="0" name=""/>
        <dsp:cNvSpPr/>
      </dsp:nvSpPr>
      <dsp:spPr>
        <a:xfrm>
          <a:off x="1952744" y="2693925"/>
          <a:ext cx="1922784" cy="1153670"/>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b="1" kern="1200"/>
            <a:t>Jak se žije dětem v azylových domech</a:t>
          </a:r>
          <a:endParaRPr lang="en-US" sz="1100" kern="1200"/>
        </a:p>
      </dsp:txBody>
      <dsp:txXfrm>
        <a:off x="1952744" y="2693925"/>
        <a:ext cx="1922784" cy="1153670"/>
      </dsp:txXfrm>
    </dsp:sp>
    <dsp:sp modelId="{A7A99DD6-DD05-4408-915A-24AAB6C378E6}">
      <dsp:nvSpPr>
        <dsp:cNvPr id="0" name=""/>
        <dsp:cNvSpPr/>
      </dsp:nvSpPr>
      <dsp:spPr>
        <a:xfrm>
          <a:off x="4067807" y="2693925"/>
          <a:ext cx="1922784" cy="1153670"/>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b="1" kern="1200"/>
            <a:t>Možná řešení agresivního chování u předškolních dětí pomocí pedagogiky Marie Montessori</a:t>
          </a:r>
          <a:r>
            <a:rPr lang="cs-CZ" sz="1100" kern="1200"/>
            <a:t> </a:t>
          </a:r>
          <a:endParaRPr lang="en-US" sz="1100" kern="1200"/>
        </a:p>
      </dsp:txBody>
      <dsp:txXfrm>
        <a:off x="4067807" y="2693925"/>
        <a:ext cx="1922784" cy="1153670"/>
      </dsp:txXfrm>
    </dsp:sp>
    <dsp:sp modelId="{5AE3E4E9-D69C-4102-B2C5-6772FFE22854}">
      <dsp:nvSpPr>
        <dsp:cNvPr id="0" name=""/>
        <dsp:cNvSpPr/>
      </dsp:nvSpPr>
      <dsp:spPr>
        <a:xfrm>
          <a:off x="6182870" y="2693925"/>
          <a:ext cx="1922784" cy="1153670"/>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1910" tIns="41910" rIns="41910" bIns="41910" numCol="1" spcCol="1270" anchor="ctr" anchorCtr="0">
          <a:noAutofit/>
        </a:bodyPr>
        <a:lstStyle/>
        <a:p>
          <a:pPr marL="0" lvl="0" indent="0" algn="ctr" defTabSz="488950">
            <a:lnSpc>
              <a:spcPct val="90000"/>
            </a:lnSpc>
            <a:spcBef>
              <a:spcPct val="0"/>
            </a:spcBef>
            <a:spcAft>
              <a:spcPct val="35000"/>
            </a:spcAft>
            <a:buNone/>
          </a:pPr>
          <a:r>
            <a:rPr lang="cs-CZ" sz="1100" u="sng" kern="1200" dirty="0">
              <a:hlinkClick xmlns:r="http://schemas.openxmlformats.org/officeDocument/2006/relationships" r:id="rId1"/>
            </a:rPr>
            <a:t>Individuální a organizační strategie zvládání pracovní zátěže a prevence syndromu vyhoření u sociálních pracovníků odborů sociálních věcí obcí s rozšířenou působností</a:t>
          </a:r>
          <a:endParaRPr lang="en-US" sz="1100" kern="1200" dirty="0"/>
        </a:p>
      </dsp:txBody>
      <dsp:txXfrm>
        <a:off x="6182870" y="2693925"/>
        <a:ext cx="1922784" cy="1153670"/>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6309EA2-5C63-45AB-B509-025736CC7A5B}">
      <dsp:nvSpPr>
        <dsp:cNvPr id="0" name=""/>
        <dsp:cNvSpPr/>
      </dsp:nvSpPr>
      <dsp:spPr>
        <a:xfrm>
          <a:off x="2946" y="405247"/>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Radková:Cesta od sebe a k sobě“ Iniciativy rodičů dětí s autismem </a:t>
          </a:r>
          <a:endParaRPr lang="en-US" sz="1700" kern="1200"/>
        </a:p>
      </dsp:txBody>
      <dsp:txXfrm>
        <a:off x="2946" y="405247"/>
        <a:ext cx="2337792" cy="1402675"/>
      </dsp:txXfrm>
    </dsp:sp>
    <dsp:sp modelId="{D87C3BDA-1D11-40D6-A15F-F48F19D78366}">
      <dsp:nvSpPr>
        <dsp:cNvPr id="0" name=""/>
        <dsp:cNvSpPr/>
      </dsp:nvSpPr>
      <dsp:spPr>
        <a:xfrm>
          <a:off x="2574518" y="405247"/>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Navrátilová: Odhalená nevěra jako zátěžová situace rodinných vztahů </a:t>
          </a:r>
          <a:endParaRPr lang="en-US" sz="1700" kern="1200"/>
        </a:p>
      </dsp:txBody>
      <dsp:txXfrm>
        <a:off x="2574518" y="405247"/>
        <a:ext cx="2337792" cy="1402675"/>
      </dsp:txXfrm>
    </dsp:sp>
    <dsp:sp modelId="{C54860DA-0B23-4441-A8CB-7455627B3687}">
      <dsp:nvSpPr>
        <dsp:cNvPr id="0" name=""/>
        <dsp:cNvSpPr/>
      </dsp:nvSpPr>
      <dsp:spPr>
        <a:xfrm>
          <a:off x="5146089" y="405247"/>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Boháčková: Terénní sociální práce s rodinami ohroženými sociálním vyloučením</a:t>
          </a:r>
          <a:br>
            <a:rPr lang="cs-CZ" sz="1700" kern="1200"/>
          </a:br>
          <a:r>
            <a:rPr lang="cs-CZ" sz="1700" kern="1200"/>
            <a:t>v blanenském regionu </a:t>
          </a:r>
          <a:endParaRPr lang="en-US" sz="1700" kern="1200"/>
        </a:p>
      </dsp:txBody>
      <dsp:txXfrm>
        <a:off x="5146089" y="405247"/>
        <a:ext cx="2337792" cy="1402675"/>
      </dsp:txXfrm>
    </dsp:sp>
    <dsp:sp modelId="{D36CB006-6F02-4AA4-8F58-03C3A1848510}">
      <dsp:nvSpPr>
        <dsp:cNvPr id="0" name=""/>
        <dsp:cNvSpPr/>
      </dsp:nvSpPr>
      <dsp:spPr>
        <a:xfrm>
          <a:off x="7717661" y="405247"/>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Malenovská: Pozitiva a negativa kontaktů dítěte v pěstounské péči se svou biologickou rodinou </a:t>
          </a:r>
          <a:endParaRPr lang="en-US" sz="1700" kern="1200"/>
        </a:p>
      </dsp:txBody>
      <dsp:txXfrm>
        <a:off x="7717661" y="405247"/>
        <a:ext cx="2337792" cy="1402675"/>
      </dsp:txXfrm>
    </dsp:sp>
    <dsp:sp modelId="{49652101-170C-4129-86A8-DE323AC01EBA}">
      <dsp:nvSpPr>
        <dsp:cNvPr id="0" name=""/>
        <dsp:cNvSpPr/>
      </dsp:nvSpPr>
      <dsp:spPr>
        <a:xfrm>
          <a:off x="1288732" y="2041701"/>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Vančurová: Přesahy profesionálního vztahu s klientem do života sociálního pracovníka </a:t>
          </a:r>
          <a:endParaRPr lang="en-US" sz="1700" kern="1200"/>
        </a:p>
      </dsp:txBody>
      <dsp:txXfrm>
        <a:off x="1288732" y="2041701"/>
        <a:ext cx="2337792" cy="1402675"/>
      </dsp:txXfrm>
    </dsp:sp>
    <dsp:sp modelId="{1E135C9E-8F04-4410-9FD4-CB31E5769EEB}">
      <dsp:nvSpPr>
        <dsp:cNvPr id="0" name=""/>
        <dsp:cNvSpPr/>
      </dsp:nvSpPr>
      <dsp:spPr>
        <a:xfrm>
          <a:off x="3860303" y="2041701"/>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Dubová: Rasistické projevy na síti Facebook </a:t>
          </a:r>
          <a:endParaRPr lang="en-US" sz="1700" kern="1200"/>
        </a:p>
      </dsp:txBody>
      <dsp:txXfrm>
        <a:off x="3860303" y="2041701"/>
        <a:ext cx="2337792" cy="1402675"/>
      </dsp:txXfrm>
    </dsp:sp>
    <dsp:sp modelId="{C7537F2C-5D9C-417E-A1E9-E4874C18F729}">
      <dsp:nvSpPr>
        <dsp:cNvPr id="0" name=""/>
        <dsp:cNvSpPr/>
      </dsp:nvSpPr>
      <dsp:spPr>
        <a:xfrm>
          <a:off x="6431875" y="2041701"/>
          <a:ext cx="2337792" cy="1402675"/>
        </a:xfrm>
        <a:prstGeom prst="rect">
          <a:avLst/>
        </a:prstGeom>
        <a:solidFill>
          <a:schemeClr val="accent2">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txBody>
        <a:bodyPr spcFirstLastPara="0" vert="horz" wrap="square" lIns="64770" tIns="64770" rIns="64770" bIns="64770" numCol="1" spcCol="1270" anchor="ctr" anchorCtr="0">
          <a:noAutofit/>
        </a:bodyPr>
        <a:lstStyle/>
        <a:p>
          <a:pPr marL="0" lvl="0" indent="0" algn="ctr" defTabSz="755650">
            <a:lnSpc>
              <a:spcPct val="90000"/>
            </a:lnSpc>
            <a:spcBef>
              <a:spcPct val="0"/>
            </a:spcBef>
            <a:spcAft>
              <a:spcPct val="35000"/>
            </a:spcAft>
            <a:buNone/>
          </a:pPr>
          <a:r>
            <a:rPr lang="cs-CZ" sz="1700" kern="1200"/>
            <a:t>Štěpánková: Odraz v zrcadle anebo asistent pedagoga v praxi</a:t>
          </a:r>
          <a:endParaRPr lang="en-US" sz="1700" kern="1200"/>
        </a:p>
      </dsp:txBody>
      <dsp:txXfrm>
        <a:off x="6431875" y="2041701"/>
        <a:ext cx="2337792" cy="1402675"/>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996F4168-F0D1-4A5B-9F2D-FFE021A5F22D}">
      <dsp:nvSpPr>
        <dsp:cNvPr id="0" name=""/>
        <dsp:cNvSpPr/>
      </dsp:nvSpPr>
      <dsp:spPr>
        <a:xfrm>
          <a:off x="82141" y="500"/>
          <a:ext cx="2300957" cy="1380574"/>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Dufková: Psycholog ve škole aneb pomoc pro všechny</a:t>
          </a:r>
          <a:endParaRPr lang="en-US" sz="1500" kern="1200"/>
        </a:p>
      </dsp:txBody>
      <dsp:txXfrm>
        <a:off x="82141" y="500"/>
        <a:ext cx="2300957" cy="1380574"/>
      </dsp:txXfrm>
    </dsp:sp>
    <dsp:sp modelId="{9467AC74-D1ED-4208-BFBA-91EF2BBC746F}">
      <dsp:nvSpPr>
        <dsp:cNvPr id="0" name=""/>
        <dsp:cNvSpPr/>
      </dsp:nvSpPr>
      <dsp:spPr>
        <a:xfrm>
          <a:off x="2613194" y="500"/>
          <a:ext cx="2300957" cy="1380574"/>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Ďulíková: V kontrastu předsudků a vstřícnosti aneb Romové ve výpovědích většinové společnosti</a:t>
          </a:r>
          <a:endParaRPr lang="en-US" sz="1500" kern="1200"/>
        </a:p>
      </dsp:txBody>
      <dsp:txXfrm>
        <a:off x="2613194" y="500"/>
        <a:ext cx="2300957" cy="1380574"/>
      </dsp:txXfrm>
    </dsp:sp>
    <dsp:sp modelId="{A7155240-2F26-4C83-A08D-3AF5C379B91C}">
      <dsp:nvSpPr>
        <dsp:cNvPr id="0" name=""/>
        <dsp:cNvSpPr/>
      </dsp:nvSpPr>
      <dsp:spPr>
        <a:xfrm>
          <a:off x="5144247" y="500"/>
          <a:ext cx="2300957" cy="1380574"/>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Faldíková: Asistovaný porod doma – ano nebo ne, a je zde možnost volby?</a:t>
          </a:r>
          <a:endParaRPr lang="en-US" sz="1500" kern="1200"/>
        </a:p>
      </dsp:txBody>
      <dsp:txXfrm>
        <a:off x="5144247" y="500"/>
        <a:ext cx="2300957" cy="1380574"/>
      </dsp:txXfrm>
    </dsp:sp>
    <dsp:sp modelId="{08E108C3-F394-426F-9D09-EF7192C4D1D4}">
      <dsp:nvSpPr>
        <dsp:cNvPr id="0" name=""/>
        <dsp:cNvSpPr/>
      </dsp:nvSpPr>
      <dsp:spPr>
        <a:xfrm>
          <a:off x="7675300" y="500"/>
          <a:ext cx="2300957" cy="1380574"/>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Grunová: Partnerky odsouzených a jejich těžké životní situace</a:t>
          </a:r>
          <a:endParaRPr lang="en-US" sz="1500" kern="1200"/>
        </a:p>
      </dsp:txBody>
      <dsp:txXfrm>
        <a:off x="7675300" y="500"/>
        <a:ext cx="2300957" cy="1380574"/>
      </dsp:txXfrm>
    </dsp:sp>
    <dsp:sp modelId="{12DD6ACF-1F64-4202-B6FA-C321A83CF67A}">
      <dsp:nvSpPr>
        <dsp:cNvPr id="0" name=""/>
        <dsp:cNvSpPr/>
      </dsp:nvSpPr>
      <dsp:spPr>
        <a:xfrm>
          <a:off x="82141" y="1611170"/>
          <a:ext cx="2300957" cy="1380574"/>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Hlucháň: Problematické sociální prostředí jako možná příčina vzniku drogové závislosti</a:t>
          </a:r>
          <a:endParaRPr lang="en-US" sz="1500" kern="1200"/>
        </a:p>
      </dsp:txBody>
      <dsp:txXfrm>
        <a:off x="82141" y="1611170"/>
        <a:ext cx="2300957" cy="1380574"/>
      </dsp:txXfrm>
    </dsp:sp>
    <dsp:sp modelId="{121F9CDD-25C9-44F3-B992-7E4F36367C46}">
      <dsp:nvSpPr>
        <dsp:cNvPr id="0" name=""/>
        <dsp:cNvSpPr/>
      </dsp:nvSpPr>
      <dsp:spPr>
        <a:xfrm>
          <a:off x="2613194" y="1611170"/>
          <a:ext cx="2300957" cy="1380574"/>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Hřebíčková: Tetou v Klokánku aneb Život mezi dvěma rodinami</a:t>
          </a:r>
          <a:endParaRPr lang="en-US" sz="1500" kern="1200"/>
        </a:p>
      </dsp:txBody>
      <dsp:txXfrm>
        <a:off x="2613194" y="1611170"/>
        <a:ext cx="2300957" cy="1380574"/>
      </dsp:txXfrm>
    </dsp:sp>
    <dsp:sp modelId="{4F216562-9E92-4834-9D38-FFB9856E8F5B}">
      <dsp:nvSpPr>
        <dsp:cNvPr id="0" name=""/>
        <dsp:cNvSpPr/>
      </dsp:nvSpPr>
      <dsp:spPr>
        <a:xfrm>
          <a:off x="5144247" y="1611170"/>
          <a:ext cx="2300957" cy="1380574"/>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Krejčí: Canisterapie jako součást aktivizace seniorů</a:t>
          </a:r>
          <a:endParaRPr lang="en-US" sz="1500" kern="1200"/>
        </a:p>
      </dsp:txBody>
      <dsp:txXfrm>
        <a:off x="5144247" y="1611170"/>
        <a:ext cx="2300957" cy="1380574"/>
      </dsp:txXfrm>
    </dsp:sp>
    <dsp:sp modelId="{57733295-67AE-41E0-8D3A-11CA53CCB80E}">
      <dsp:nvSpPr>
        <dsp:cNvPr id="0" name=""/>
        <dsp:cNvSpPr/>
      </dsp:nvSpPr>
      <dsp:spPr>
        <a:xfrm>
          <a:off x="7675300" y="1611170"/>
          <a:ext cx="2300957" cy="1380574"/>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Křečková: Tíživé životní situace filipínských domestic helpers v hongkongských domácnostech jako zdroj jejich osobnostního růstu</a:t>
          </a:r>
          <a:endParaRPr lang="en-US" sz="1500" kern="1200"/>
        </a:p>
      </dsp:txBody>
      <dsp:txXfrm>
        <a:off x="7675300" y="1611170"/>
        <a:ext cx="2300957" cy="1380574"/>
      </dsp:txXfrm>
    </dsp:sp>
    <dsp:sp modelId="{09FF9165-016F-475A-A6FA-4AD3139648E9}">
      <dsp:nvSpPr>
        <dsp:cNvPr id="0" name=""/>
        <dsp:cNvSpPr/>
      </dsp:nvSpPr>
      <dsp:spPr>
        <a:xfrm>
          <a:off x="2613194" y="3221840"/>
          <a:ext cx="2300957" cy="1380574"/>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Lévková: Děti ve světě předsudků</a:t>
          </a:r>
          <a:endParaRPr lang="en-US" sz="1500" kern="1200"/>
        </a:p>
      </dsp:txBody>
      <dsp:txXfrm>
        <a:off x="2613194" y="3221840"/>
        <a:ext cx="2300957" cy="1380574"/>
      </dsp:txXfrm>
    </dsp:sp>
    <dsp:sp modelId="{2D82ADF6-D8FD-4A81-A589-2B2809E59C3F}">
      <dsp:nvSpPr>
        <dsp:cNvPr id="0" name=""/>
        <dsp:cNvSpPr/>
      </dsp:nvSpPr>
      <dsp:spPr>
        <a:xfrm>
          <a:off x="5144247" y="3221840"/>
          <a:ext cx="2300957" cy="1380574"/>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57150" tIns="57150" rIns="57150" bIns="57150" numCol="1" spcCol="1270" anchor="ctr" anchorCtr="0">
          <a:noAutofit/>
        </a:bodyPr>
        <a:lstStyle/>
        <a:p>
          <a:pPr marL="0" lvl="0" indent="0" algn="ctr" defTabSz="666750">
            <a:lnSpc>
              <a:spcPct val="90000"/>
            </a:lnSpc>
            <a:spcBef>
              <a:spcPct val="0"/>
            </a:spcBef>
            <a:spcAft>
              <a:spcPct val="35000"/>
            </a:spcAft>
            <a:buNone/>
          </a:pPr>
          <a:r>
            <a:rPr lang="cs-CZ" sz="1500" kern="1200"/>
            <a:t>Londinová: Můj klient senior aneb dobrovolnictvím směrem k seniorům</a:t>
          </a:r>
          <a:endParaRPr lang="en-US" sz="1500" kern="1200"/>
        </a:p>
      </dsp:txBody>
      <dsp:txXfrm>
        <a:off x="5144247" y="3221840"/>
        <a:ext cx="2300957" cy="1380574"/>
      </dsp:txXfrm>
    </dsp:sp>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6962D62-A369-42B1-8BAB-F31369456D71}">
      <dsp:nvSpPr>
        <dsp:cNvPr id="0" name=""/>
        <dsp:cNvSpPr/>
      </dsp:nvSpPr>
      <dsp:spPr>
        <a:xfrm>
          <a:off x="2946" y="1145742"/>
          <a:ext cx="2104012" cy="133604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F9AC0C22-1AA1-4A68-97C4-64C265E923FD}">
      <dsp:nvSpPr>
        <dsp:cNvPr id="0" name=""/>
        <dsp:cNvSpPr/>
      </dsp:nvSpPr>
      <dsp:spPr>
        <a:xfrm>
          <a:off x="236726" y="136783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Nečadová: Dobrovolnická služba ve volnočasovém centru</a:t>
          </a:r>
          <a:endParaRPr lang="en-US" sz="1600" kern="1200"/>
        </a:p>
      </dsp:txBody>
      <dsp:txXfrm>
        <a:off x="275858" y="1406965"/>
        <a:ext cx="2025748" cy="1257784"/>
      </dsp:txXfrm>
    </dsp:sp>
    <dsp:sp modelId="{F1271A76-7D19-40AC-A10C-60A735837203}">
      <dsp:nvSpPr>
        <dsp:cNvPr id="0" name=""/>
        <dsp:cNvSpPr/>
      </dsp:nvSpPr>
      <dsp:spPr>
        <a:xfrm>
          <a:off x="2574518" y="1145742"/>
          <a:ext cx="2104012" cy="133604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13943486-B110-480E-BF9F-FBF7EAB5DD9E}">
      <dsp:nvSpPr>
        <dsp:cNvPr id="0" name=""/>
        <dsp:cNvSpPr/>
      </dsp:nvSpPr>
      <dsp:spPr>
        <a:xfrm>
          <a:off x="2808297" y="136783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Růženecká: Kamarád nebo přežitek aneb hračka a její role v životě dětí</a:t>
          </a:r>
          <a:endParaRPr lang="en-US" sz="1600" kern="1200"/>
        </a:p>
      </dsp:txBody>
      <dsp:txXfrm>
        <a:off x="2847429" y="1406965"/>
        <a:ext cx="2025748" cy="1257784"/>
      </dsp:txXfrm>
    </dsp:sp>
    <dsp:sp modelId="{6185DB9D-856B-4001-9DF7-2338BDEB728E}">
      <dsp:nvSpPr>
        <dsp:cNvPr id="0" name=""/>
        <dsp:cNvSpPr/>
      </dsp:nvSpPr>
      <dsp:spPr>
        <a:xfrm>
          <a:off x="5146089" y="1145742"/>
          <a:ext cx="2104012" cy="133604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E38E6DE7-74C0-418F-8EE7-B1FC9BF525D7}">
      <dsp:nvSpPr>
        <dsp:cNvPr id="0" name=""/>
        <dsp:cNvSpPr/>
      </dsp:nvSpPr>
      <dsp:spPr>
        <a:xfrm>
          <a:off x="5379868" y="136783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Šíblová: Specifikum pomoci obětem domácího násilí v azylovém domě s utajenou adresou</a:t>
          </a:r>
          <a:endParaRPr lang="en-US" sz="1600" kern="1200"/>
        </a:p>
      </dsp:txBody>
      <dsp:txXfrm>
        <a:off x="5419000" y="1406965"/>
        <a:ext cx="2025748" cy="1257784"/>
      </dsp:txXfrm>
    </dsp:sp>
    <dsp:sp modelId="{7B2769DE-3A1B-45EE-AF16-6C3B047A970E}">
      <dsp:nvSpPr>
        <dsp:cNvPr id="0" name=""/>
        <dsp:cNvSpPr/>
      </dsp:nvSpPr>
      <dsp:spPr>
        <a:xfrm>
          <a:off x="7717661" y="1145742"/>
          <a:ext cx="2104012" cy="1336048"/>
        </a:xfrm>
        <a:prstGeom prst="roundRect">
          <a:avLst>
            <a:gd name="adj" fmla="val 10000"/>
          </a:avLst>
        </a:prstGeom>
        <a:solidFill>
          <a:schemeClr val="accent1">
            <a:hueOff val="0"/>
            <a:satOff val="0"/>
            <a:lumOff val="0"/>
            <a:alphaOff val="0"/>
          </a:schemeClr>
        </a:solidFill>
        <a:ln w="19050" cap="flat" cmpd="sng" algn="ctr">
          <a:solidFill>
            <a:schemeClr val="lt1">
              <a:hueOff val="0"/>
              <a:satOff val="0"/>
              <a:lumOff val="0"/>
              <a:alphaOff val="0"/>
            </a:schemeClr>
          </a:solidFill>
          <a:prstDash val="solid"/>
        </a:ln>
        <a:effectLst/>
      </dsp:spPr>
      <dsp:style>
        <a:lnRef idx="3">
          <a:scrgbClr r="0" g="0" b="0"/>
        </a:lnRef>
        <a:fillRef idx="1">
          <a:scrgbClr r="0" g="0" b="0"/>
        </a:fillRef>
        <a:effectRef idx="1">
          <a:scrgbClr r="0" g="0" b="0"/>
        </a:effectRef>
        <a:fontRef idx="minor">
          <a:schemeClr val="lt1"/>
        </a:fontRef>
      </dsp:style>
    </dsp:sp>
    <dsp:sp modelId="{F8AC9F66-462A-4B08-BBCC-7D8BED6A08E3}">
      <dsp:nvSpPr>
        <dsp:cNvPr id="0" name=""/>
        <dsp:cNvSpPr/>
      </dsp:nvSpPr>
      <dsp:spPr>
        <a:xfrm>
          <a:off x="7951440" y="1367833"/>
          <a:ext cx="2104012" cy="1336048"/>
        </a:xfrm>
        <a:prstGeom prst="roundRect">
          <a:avLst>
            <a:gd name="adj" fmla="val 10000"/>
          </a:avLst>
        </a:prstGeom>
        <a:solidFill>
          <a:schemeClr val="lt1">
            <a:alpha val="90000"/>
            <a:hueOff val="0"/>
            <a:satOff val="0"/>
            <a:lumOff val="0"/>
            <a:alphaOff val="0"/>
          </a:schemeClr>
        </a:solidFill>
        <a:ln w="127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60960" tIns="60960" rIns="60960" bIns="60960" numCol="1" spcCol="1270" anchor="ctr" anchorCtr="0">
          <a:noAutofit/>
        </a:bodyPr>
        <a:lstStyle/>
        <a:p>
          <a:pPr marL="0" lvl="0" indent="0" algn="ctr" defTabSz="711200">
            <a:lnSpc>
              <a:spcPct val="90000"/>
            </a:lnSpc>
            <a:spcBef>
              <a:spcPct val="0"/>
            </a:spcBef>
            <a:spcAft>
              <a:spcPct val="35000"/>
            </a:spcAft>
            <a:buNone/>
          </a:pPr>
          <a:r>
            <a:rPr lang="cs-CZ" sz="1600" kern="1200"/>
            <a:t>Boubínová: Úskalí pěstounské péče</a:t>
          </a:r>
          <a:endParaRPr lang="en-US" sz="1600" kern="1200"/>
        </a:p>
      </dsp:txBody>
      <dsp:txXfrm>
        <a:off x="7990572" y="1406965"/>
        <a:ext cx="2025748" cy="1257784"/>
      </dsp:txXfrm>
    </dsp:sp>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B5333CE3-05D2-4D32-BABA-94E4E8CBC852}">
      <dsp:nvSpPr>
        <dsp:cNvPr id="0" name=""/>
        <dsp:cNvSpPr/>
      </dsp:nvSpPr>
      <dsp:spPr>
        <a:xfrm>
          <a:off x="1174789" y="365"/>
          <a:ext cx="2409006" cy="1445403"/>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t>Benešová: Úloha institucí při řešení domácího násilí</a:t>
          </a:r>
          <a:endParaRPr lang="en-US" sz="1300" kern="1200"/>
        </a:p>
      </dsp:txBody>
      <dsp:txXfrm>
        <a:off x="1174789" y="365"/>
        <a:ext cx="2409006" cy="1445403"/>
      </dsp:txXfrm>
    </dsp:sp>
    <dsp:sp modelId="{E8EE7B14-513E-4F8C-BCA0-D03F58C2EC1C}">
      <dsp:nvSpPr>
        <dsp:cNvPr id="0" name=""/>
        <dsp:cNvSpPr/>
      </dsp:nvSpPr>
      <dsp:spPr>
        <a:xfrm>
          <a:off x="3824696" y="365"/>
          <a:ext cx="2409006" cy="1445403"/>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t>Dvořáčková: Zahradní terapie – nenásilná a přirozená metoda přispívající k sociální integraci znevýhodněných skupin všech věkových kategorií do běžného života</a:t>
          </a:r>
          <a:endParaRPr lang="en-US" sz="1300" kern="1200"/>
        </a:p>
      </dsp:txBody>
      <dsp:txXfrm>
        <a:off x="3824696" y="365"/>
        <a:ext cx="2409006" cy="1445403"/>
      </dsp:txXfrm>
    </dsp:sp>
    <dsp:sp modelId="{B8372D15-021A-4A33-9274-E50D30B077AD}">
      <dsp:nvSpPr>
        <dsp:cNvPr id="0" name=""/>
        <dsp:cNvSpPr/>
      </dsp:nvSpPr>
      <dsp:spPr>
        <a:xfrm>
          <a:off x="6474603" y="365"/>
          <a:ext cx="2409006" cy="1445403"/>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t>Haluzová:  Význam rituálů v životě rodiny 21. století</a:t>
          </a:r>
          <a:endParaRPr lang="en-US" sz="1300" kern="1200"/>
        </a:p>
      </dsp:txBody>
      <dsp:txXfrm>
        <a:off x="6474603" y="365"/>
        <a:ext cx="2409006" cy="1445403"/>
      </dsp:txXfrm>
    </dsp:sp>
    <dsp:sp modelId="{B068FE58-971C-4EB4-AFC7-17A5432BB855}">
      <dsp:nvSpPr>
        <dsp:cNvPr id="0" name=""/>
        <dsp:cNvSpPr/>
      </dsp:nvSpPr>
      <dsp:spPr>
        <a:xfrm>
          <a:off x="1174789" y="1686669"/>
          <a:ext cx="2409006" cy="1445403"/>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t>Holomčíková: Tady jsem doma aneb podzim života v domově pro seniory</a:t>
          </a:r>
          <a:endParaRPr lang="en-US" sz="1300" kern="1200"/>
        </a:p>
      </dsp:txBody>
      <dsp:txXfrm>
        <a:off x="1174789" y="1686669"/>
        <a:ext cx="2409006" cy="1445403"/>
      </dsp:txXfrm>
    </dsp:sp>
    <dsp:sp modelId="{8FC4F067-ED04-4854-8599-347CCE419E95}">
      <dsp:nvSpPr>
        <dsp:cNvPr id="0" name=""/>
        <dsp:cNvSpPr/>
      </dsp:nvSpPr>
      <dsp:spPr>
        <a:xfrm>
          <a:off x="3824696" y="1686669"/>
          <a:ext cx="2409006" cy="1445403"/>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t>Hradská: Psychicky deprivované dítě a jeho maladaptivní projevy chování</a:t>
          </a:r>
          <a:endParaRPr lang="en-US" sz="1300" kern="1200"/>
        </a:p>
      </dsp:txBody>
      <dsp:txXfrm>
        <a:off x="3824696" y="1686669"/>
        <a:ext cx="2409006" cy="1445403"/>
      </dsp:txXfrm>
    </dsp:sp>
    <dsp:sp modelId="{C7728846-0E0D-4A16-96CE-07BC4CC93CF8}">
      <dsp:nvSpPr>
        <dsp:cNvPr id="0" name=""/>
        <dsp:cNvSpPr/>
      </dsp:nvSpPr>
      <dsp:spPr>
        <a:xfrm>
          <a:off x="6474603" y="1686669"/>
          <a:ext cx="2409006" cy="1445403"/>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t>Konečná: Přeměna společnosti ve vztahu ke stáří</a:t>
          </a:r>
          <a:endParaRPr lang="en-US" sz="1300" kern="1200"/>
        </a:p>
      </dsp:txBody>
      <dsp:txXfrm>
        <a:off x="6474603" y="1686669"/>
        <a:ext cx="2409006" cy="1445403"/>
      </dsp:txXfrm>
    </dsp:sp>
    <dsp:sp modelId="{01DB4451-A73C-497C-A967-DCC22E68DC65}">
      <dsp:nvSpPr>
        <dsp:cNvPr id="0" name=""/>
        <dsp:cNvSpPr/>
      </dsp:nvSpPr>
      <dsp:spPr>
        <a:xfrm>
          <a:off x="2499743" y="3372974"/>
          <a:ext cx="2409006" cy="1445403"/>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t>Lazarová: Budoucnost nám dělá starosti – Životní perspektivy dětí s autismem</a:t>
          </a:r>
          <a:endParaRPr lang="en-US" sz="1300" kern="1200"/>
        </a:p>
      </dsp:txBody>
      <dsp:txXfrm>
        <a:off x="2499743" y="3372974"/>
        <a:ext cx="2409006" cy="1445403"/>
      </dsp:txXfrm>
    </dsp:sp>
    <dsp:sp modelId="{D9592C3F-2E28-4DB2-96B5-670544B8AAB6}">
      <dsp:nvSpPr>
        <dsp:cNvPr id="0" name=""/>
        <dsp:cNvSpPr/>
      </dsp:nvSpPr>
      <dsp:spPr>
        <a:xfrm>
          <a:off x="5149650" y="3372974"/>
          <a:ext cx="2409006" cy="1445403"/>
        </a:xfrm>
        <a:prstGeom prst="rect">
          <a:avLst/>
        </a:prstGeom>
        <a:gradFill rotWithShape="0">
          <a:gsLst>
            <a:gs pos="0">
              <a:schemeClr val="accent2">
                <a:hueOff val="0"/>
                <a:satOff val="0"/>
                <a:lumOff val="0"/>
                <a:alphaOff val="0"/>
                <a:satMod val="100000"/>
                <a:lumMod val="100000"/>
              </a:schemeClr>
            </a:gs>
            <a:gs pos="50000">
              <a:schemeClr val="accent2">
                <a:hueOff val="0"/>
                <a:satOff val="0"/>
                <a:lumOff val="0"/>
                <a:alphaOff val="0"/>
                <a:shade val="99000"/>
                <a:satMod val="105000"/>
                <a:lumMod val="100000"/>
              </a:schemeClr>
            </a:gs>
            <a:gs pos="100000">
              <a:schemeClr val="accent2">
                <a:hueOff val="0"/>
                <a:satOff val="0"/>
                <a:lumOff val="0"/>
                <a:alphaOff val="0"/>
                <a:shade val="98000"/>
                <a:satMod val="105000"/>
                <a:lumMod val="100000"/>
              </a:schemeClr>
            </a:gs>
          </a:gsLst>
          <a:lin ang="5400000" scaled="0"/>
        </a:gradFill>
        <a:ln>
          <a:noFill/>
        </a:ln>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dsp:spPr>
      <dsp:style>
        <a:lnRef idx="0">
          <a:scrgbClr r="0" g="0" b="0"/>
        </a:lnRef>
        <a:fillRef idx="3">
          <a:scrgbClr r="0" g="0" b="0"/>
        </a:fillRef>
        <a:effectRef idx="3">
          <a:scrgbClr r="0" g="0" b="0"/>
        </a:effectRef>
        <a:fontRef idx="minor">
          <a:schemeClr val="lt1"/>
        </a:fontRef>
      </dsp:style>
      <dsp:txBody>
        <a:bodyPr spcFirstLastPara="0" vert="horz" wrap="square" lIns="49530" tIns="49530" rIns="49530" bIns="49530" numCol="1" spcCol="1270" anchor="ctr" anchorCtr="0">
          <a:noAutofit/>
        </a:bodyPr>
        <a:lstStyle/>
        <a:p>
          <a:pPr marL="0" lvl="0" indent="0" algn="ctr" defTabSz="577850">
            <a:lnSpc>
              <a:spcPct val="90000"/>
            </a:lnSpc>
            <a:spcBef>
              <a:spcPct val="0"/>
            </a:spcBef>
            <a:spcAft>
              <a:spcPct val="35000"/>
            </a:spcAft>
            <a:buNone/>
          </a:pPr>
          <a:r>
            <a:rPr lang="cs-CZ" sz="1300" kern="1200"/>
            <a:t>Mičík: On-line život jako samozřejmost každého dne Generace Z</a:t>
          </a:r>
          <a:endParaRPr lang="en-US" sz="1300" kern="1200"/>
        </a:p>
      </dsp:txBody>
      <dsp:txXfrm>
        <a:off x="5149650" y="3372974"/>
        <a:ext cx="2409006" cy="1445403"/>
      </dsp:txXfrm>
    </dsp:sp>
  </dsp:spTree>
</dsp:drawing>
</file>

<file path=ppt/diagrams/layout1.xml><?xml version="1.0" encoding="utf-8"?>
<dgm:layoutDef xmlns:dgm="http://schemas.openxmlformats.org/drawingml/2006/diagram" xmlns:a="http://schemas.openxmlformats.org/drawingml/2006/main" uniqueId="urn:microsoft.com/office/officeart/2016/7/layout/HexagonTimeline">
  <dgm:title val="Hexagon Timeline"/>
  <dgm:desc val="Use to show a list of events in chronological order. An invisible box contains the description while the date is shown in hexagons, except for the first and last node where the date is shown in a home shape. It can display large amount of text with medium length date format."/>
  <dgm:catLst>
    <dgm:cat type="timeline" pri="500"/>
    <dgm:cat type="process" pri="600"/>
  </dgm:catLst>
  <dgm:sampData>
    <dgm:dataModel>
      <dgm:ptLst>
        <dgm:pt modelId="0" type="doc"/>
        <dgm:pt modelId="10">
          <dgm:prSet phldr="1"/>
        </dgm:pt>
        <dgm:pt modelId="11">
          <dgm:prSet phldr="1"/>
        </dgm:pt>
        <dgm:pt modelId="20">
          <dgm:prSet phldr="1"/>
        </dgm:pt>
        <dgm:pt modelId="21">
          <dgm:prSet phldr="1"/>
        </dgm:pt>
        <dgm:pt modelId="30">
          <dgm:prSet phldr="1"/>
        </dgm:pt>
        <dgm:pt modelId="31">
          <dgm:prSet phldr="1"/>
        </dgm:pt>
      </dgm:ptLst>
      <dgm:cxnLst>
        <dgm:cxn modelId="40" srcId="0" destId="10" srcOrd="0" destOrd="0"/>
        <dgm:cxn modelId="12" srcId="10" destId="11" srcOrd="0" destOrd="0"/>
        <dgm:cxn modelId="50" srcId="0" destId="20" srcOrd="1" destOrd="0"/>
        <dgm:cxn modelId="22" srcId="20" destId="21" srcOrd="0" destOrd="0"/>
        <dgm:cxn modelId="60" srcId="0" destId="30" srcOrd="1" destOrd="0"/>
        <dgm:cxn modelId="32" srcId="30" destId="31" srcOrd="0" destOrd="0"/>
      </dgm:cxnLst>
      <dgm:bg/>
      <dgm:whole/>
    </dgm:dataModel>
  </dgm:sampData>
  <dgm:styleData>
    <dgm:dataModel>
      <dgm:ptLst>
        <dgm:pt modelId="0" type="doc"/>
        <dgm:pt modelId="10">
          <dgm:prSet phldr="1"/>
        </dgm:pt>
        <dgm:pt modelId="20">
          <dgm:prSet phldr="1"/>
        </dgm:pt>
      </dgm:ptLst>
      <dgm:cxnLst>
        <dgm:cxn modelId="60" srcId="0" destId="10" srcOrd="0" destOrd="0"/>
        <dgm:cxn modelId="7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60" srcId="0" destId="10" srcOrd="0" destOrd="0"/>
        <dgm:cxn modelId="70" srcId="0" destId="20" srcOrd="1" destOrd="0"/>
        <dgm:cxn modelId="80" srcId="0" destId="30" srcOrd="2" destOrd="0"/>
        <dgm:cxn modelId="90" srcId="0" destId="40" srcOrd="3" destOrd="0"/>
      </dgm:cxnLst>
      <dgm:bg/>
      <dgm:whole/>
    </dgm:dataModel>
  </dgm:clrData>
  <dgm:layoutNode name="Name0">
    <dgm:varLst>
      <dgm:chMax/>
      <dgm:chPref/>
      <dgm:animLvl val="lvl"/>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constrLst>
      <dgm:constr type="primFontSz" for="des" forName="Parent1" val="20"/>
      <dgm:constr type="primFontSz" for="des" forName="Childtext1" val="20"/>
      <dgm:constr type="primFontSz" for="des" forName="Childtext1" refType="primFontSz" refFor="des" refForName="Parent1" op="lte"/>
      <dgm:constr type="w" for="ch" forName="composite" refType="w"/>
      <dgm:constr type="h" for="ch" forName="composite" refType="h"/>
      <dgm:constr type="w" for="ch" forName="spaceBetweenRectangles" refType="w" fact="0"/>
      <dgm:constr type="h" for="ch" forName="spaceBetweenRectangles" refType="h" fact="0"/>
      <dgm:constr type="primFontSz" for="des" forName="Parent1" op="equ"/>
      <dgm:constr type="primFontSz" for="des" forName="Childtext1" op="equ"/>
    </dgm:constrLst>
    <dgm:forEach name="nodesForEach" axis="ch" ptType="node">
      <dgm:layoutNode name="composite">
        <dgm:alg type="composite"/>
        <dgm:shape xmlns:r="http://schemas.openxmlformats.org/officeDocument/2006/relationships" r:blip="">
          <dgm:adjLst/>
        </dgm:shape>
        <dgm:choose name="casesForSnakingLogic">
          <dgm:if name="Name7" axis="self" ptType="node" func="posOdd" op="equ" val="1">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t" for="ch" forName="Childtext1" refType="h" fact="0"/>
              <dgm:constr type="w" for="ch" forName="ConnectLine"/>
              <dgm:constr type="h" for="ch" forName="ConnectLine" refType="h" fact="0.1"/>
              <dgm:constr type="b" for="ch" forName="ConnectLine" refType="t" refFor="ch" refForName="Parent1"/>
              <dgm:constr type="ctrX" for="ch" forName="ConnectLine" refType="w" fact="0.5"/>
              <dgm:constr type="w" for="ch" forName="ConnectLineEnd" refType="h" fact="0.02"/>
              <dgm:constr type="h" for="ch" forName="ConnectLineEnd" refType="h" fact="0.02"/>
              <dgm:constr type="b" for="ch" forName="ConnectLineEnd" refType="t" refFor="ch" refForName="ConnectLine"/>
              <dgm:constr type="ctrX" for="ch" forName="ConnectLineEnd" refType="ctrX" refFor="ch" refForName="ConnectLine"/>
              <dgm:constr type="w" for="ch" forName="EmptyPane" refType="w"/>
              <dgm:constr type="b" for="ch" forName="EmptyPane" refType="h"/>
              <dgm:constr type="h" for="ch" forName="EmptyPane" refType="h" fact="0.44"/>
            </dgm:constrLst>
          </dgm:if>
          <dgm:else name="Name8">
            <dgm:constrLst>
              <dgm:constr type="w" for="ch" forName="Parent1" refType="w" fact="0.72"/>
              <dgm:constr type="ctrY" for="ch" forName="Parent1" refType="h" fact="0.5"/>
              <dgm:constr type="h" for="ch" forName="Parent1" refType="h" fact="0.12"/>
              <dgm:constr type="l" for="ch" forName="Parent1" refType="w" fact="0.14"/>
              <dgm:constr type="w" for="ch" forName="Childtext1" refType="w"/>
              <dgm:constr type="h" for="ch" forName="Childtext1" refType="h" fact="0.32"/>
              <dgm:constr type="b" for="ch" forName="Childtext1" refType="h"/>
              <dgm:constr type="w" for="ch" forName="ConnectLine"/>
              <dgm:constr type="h" for="ch" forName="ConnectLine" refType="h" fact="0.1"/>
              <dgm:constr type="t" for="ch" forName="ConnectLine" refType="b" refFor="ch" refForName="Parent1"/>
              <dgm:constr type="ctrX" for="ch" forName="ConnectLine" refType="w" fact="0.5"/>
              <dgm:constr type="w" for="ch" forName="ConnectLineEnd" refType="h" fact="0.02"/>
              <dgm:constr type="h" for="ch" forName="ConnectLineEnd" refType="h" fact="0.02"/>
              <dgm:constr type="t" for="ch" forName="ConnectLineEnd" refType="b" refFor="ch" refForName="ConnectLine"/>
              <dgm:constr type="ctrX" for="ch" forName="ConnectLineEnd" refType="ctrX" refFor="ch" refForName="ConnectLine"/>
              <dgm:constr type="w" for="ch" forName="EmptyPane" refType="w"/>
              <dgm:constr type="h" for="ch" forName="EmptyPane" refType="h" fact="0.44"/>
            </dgm:constrLst>
          </dgm:else>
        </dgm:choose>
        <dgm:layoutNode name="Parent1" styleLbl="alignNode1">
          <dgm:varLst>
            <dgm:chMax val="1"/>
            <dgm:chPref val="1"/>
            <dgm:bulletEnabled val="1"/>
          </dgm:varLst>
          <dgm:alg type="tx"/>
          <dgm:choose name="casesForFirstAndLastNode">
            <dgm:if name="startNode" axis="self" ptType="node" func="pos" op="equ" val="1">
              <dgm:choose name="removeLineWhenOnlyOneNode">
                <dgm:if name="ifOnlyOneNode" axis="followSib" ptType="node" func="cnt" op="equ" val="0">
                  <dgm:shape xmlns:r="http://schemas.openxmlformats.org/officeDocument/2006/relationships" type="rect" r:blip="">
                    <dgm:adjLst/>
                  </dgm:shape>
                </dgm:if>
                <dgm:else name="ifMoreThanOneNode">
                  <dgm:choose name="Name18">
                    <dgm:if name="Name19" func="var" arg="dir" op="equ" val="norm">
                      <dgm:shape xmlns:r="http://schemas.openxmlformats.org/officeDocument/2006/relationships" type="homePlate" r:blip="">
                        <dgm:adjLst>
                          <dgm:adj idx="1" val="0.4"/>
                        </dgm:adjLst>
                      </dgm:shape>
                    </dgm:if>
                    <dgm:else name="Name20">
                      <dgm:shape xmlns:r="http://schemas.openxmlformats.org/officeDocument/2006/relationships" rot="180" type="homePlate" r:blip="">
                        <dgm:adjLst>
                          <dgm:adj idx="1" val="0.4"/>
                        </dgm:adjLst>
                      </dgm:shape>
                    </dgm:else>
                  </dgm:choose>
                </dgm:else>
              </dgm:choose>
            </dgm:if>
            <dgm:else name="notStartNode">
              <dgm:choose name="Name22">
                <dgm:if name="Name23" axis="self" ptType="node" func="revPos" op="equ" val="1">
                  <dgm:choose name="Name24">
                    <dgm:if name="Name25" func="var" arg="dir" op="equ" val="norm">
                      <dgm:shape xmlns:r="http://schemas.openxmlformats.org/officeDocument/2006/relationships" rot="180" type="homePlate" r:blip="">
                        <dgm:adjLst>
                          <dgm:adj idx="1" val="0.4"/>
                        </dgm:adjLst>
                      </dgm:shape>
                    </dgm:if>
                    <dgm:else name="Name26">
                      <dgm:shape xmlns:r="http://schemas.openxmlformats.org/officeDocument/2006/relationships" type="homePlate" r:blip="">
                        <dgm:adjLst>
                          <dgm:adj idx="1" val="0.4"/>
                        </dgm:adjLst>
                      </dgm:shape>
                    </dgm:else>
                  </dgm:choose>
                </dgm:if>
                <dgm:else name="Name27">
                  <dgm:shape xmlns:r="http://schemas.openxmlformats.org/officeDocument/2006/relationships" type="hexagon" r:blip="">
                    <dgm:adjLst>
                      <dgm:adj idx="1" val="0.4"/>
                    </dgm:adjLst>
                  </dgm:shape>
                </dgm:else>
              </dgm:choose>
            </dgm:else>
          </dgm:choose>
          <dgm:presOf axis="self" ptType="node"/>
          <dgm:constrLst>
            <dgm:constr type="lMarg" refType="primFontSz" fact="0.6"/>
            <dgm:constr type="rMarg" refType="primFontSz" fact="0.6"/>
            <dgm:constr type="tMarg" refType="primFontSz" fact="0.6"/>
            <dgm:constr type="bMarg" refType="primFontSz" fact="0.6"/>
          </dgm:constrLst>
          <dgm:ruleLst>
            <dgm:rule type="primFontSz" val="11" fact="NaN" max="NaN"/>
          </dgm:ruleLst>
        </dgm:layoutNode>
        <dgm:layoutNode name="Childtext1" styleLbl="revTx" moveWith="Parent1">
          <dgm:varLst>
            <dgm:chMax val="0"/>
            <dgm:chPref val="0"/>
            <dgm:bulletEnabled/>
          </dgm:varLst>
          <dgm:choose name="casesForTxtDirLogic1">
            <dgm:if name="Name77" axis="self" ptType="node" func="posOdd" op="equ" val="1">
              <dgm:alg type="tx">
                <dgm:param type="txAnchorVert" val="b"/>
                <dgm:param type="txAnchorHorz" val="ctr"/>
                <dgm:param type="parTxRTLAlign" val="ctr"/>
                <dgm:param type="parTxLTRAlign" val="ctr"/>
              </dgm:alg>
            </dgm:if>
            <dgm:else name="Name88">
              <dgm:alg type="tx">
                <dgm:param type="txAnchorVert" val="t"/>
                <dgm:param type="txAnchorHorz" val="ctr"/>
                <dgm:param type="parTxRTLAlign" val="ctr"/>
                <dgm:param type="parTxLTRAlign" val="ctr"/>
              </dgm:alg>
            </dgm:else>
          </dgm:choose>
          <dgm:shape xmlns:r="http://schemas.openxmlformats.org/officeDocument/2006/relationships" type="rect" r:blip="">
            <dgm:adjLst/>
          </dgm:shape>
          <dgm:constrLst>
            <dgm:constr type="lMarg"/>
            <dgm:constr type="rMarg"/>
            <dgm:constr type="tMarg" refType="primFontSz" fact="0.7"/>
            <dgm:constr type="bMarg" refType="primFontSz" fact="0.7"/>
          </dgm:constrLst>
          <dgm:presOf axis="ch" ptType="node"/>
          <dgm:ruleLst>
            <dgm:rule type="primFontSz" val="11" fact="NaN" max="NaN"/>
          </dgm:ruleLst>
        </dgm:layoutNode>
        <dgm:layoutNode name="ConnectLine" styleLbl="sibTrans1D1" moveWith="Parent1">
          <dgm:alg type="sp"/>
          <dgm:shape xmlns:r="http://schemas.openxmlformats.org/officeDocument/2006/relationships" type="line" r:blip="">
            <dgm:adjLst/>
            <dgm:extLst>
              <a:ext uri="{B698B0E9-8C71-41B9-8309-B3DCBF30829C}">
                <dgm1612:spPr xmlns:dgm1612="http://schemas.microsoft.com/office/drawing/2016/12/diagram">
                  <a:ln w="12700">
                    <a:prstDash val="dash"/>
                  </a:ln>
                </dgm1612:spPr>
              </a:ext>
            </dgm:extLst>
          </dgm:shape>
          <dgm:presOf/>
          <dgm:constrLst/>
        </dgm:layoutNode>
        <dgm:layoutNode name="ConnectLineEnd" styleLbl="node1" moveWith="Parent1">
          <dgm:alg type="sp"/>
          <dgm:shape xmlns:r="http://schemas.openxmlformats.org/officeDocument/2006/relationships" type="rect" r:blip="">
            <dgm:adjLst/>
          </dgm:shape>
          <dgm:presOf/>
          <dgm:constrLst/>
        </dgm:layoutNode>
        <dgm:layoutNode name="EmptyPane" moveWith="Parent1">
          <dgm:alg type="sp"/>
          <dgm:shape xmlns:r="http://schemas.openxmlformats.org/officeDocument/2006/relationships" r:blip="">
            <dgm:adjLst/>
          </dgm:shape>
          <dgm:presOf/>
          <dgm:constrLst/>
        </dgm:layoutNode>
      </dgm:layoutNode>
      <dgm:forEach name="Name28" axis="followSib" ptType="sibTrans" cnt="1">
        <dgm:layoutNode name="spaceBetweenRectangles" styleLbl="fgAcc1">
          <dgm:alg type="conn">
            <dgm:param type="dim" val="1D"/>
            <dgm:param type="srcNode" val="Parent1"/>
            <dgm:param type="dstNode" val="Parent1"/>
            <dgm:param type="begPts" val="midR"/>
            <dgm:param type="endPts" val="midL"/>
            <dgm:param type="endSty" val="noArr"/>
          </dgm:alg>
          <dgm:shape xmlns:r="http://schemas.openxmlformats.org/officeDocument/2006/relationships" type="conn" r:blip="" zOrderOff="-2">
            <dgm:adjLst/>
          </dgm:shape>
          <dgm:presOf/>
          <dgm:constrLst>
            <dgm:constr type="connDist"/>
            <dgm:constr type="begPad"/>
            <dgm:constr type="endPad"/>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default">
  <dgm:title val=""/>
  <dgm:desc val=""/>
  <dgm:catLst>
    <dgm:cat type="list" pri="4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diagram">
    <dgm:varLst>
      <dgm:dir/>
      <dgm:resizeHandles val="exact"/>
    </dgm:varLst>
    <dgm:choose name="Name0">
      <dgm:if name="Name1" func="var" arg="dir" op="equ" val="norm">
        <dgm:alg type="snake">
          <dgm:param type="grDir" val="tL"/>
          <dgm:param type="flowDir" val="row"/>
          <dgm:param type="contDir" val="sameDir"/>
          <dgm:param type="off" val="ctr"/>
        </dgm:alg>
      </dgm:if>
      <dgm:else name="Name2">
        <dgm:alg type="snake">
          <dgm:param type="grDir" val="tR"/>
          <dgm:param type="flowDir" val="row"/>
          <dgm:param type="contDir" val="sameDir"/>
          <dgm:param type="off" val="ctr"/>
        </dgm:alg>
      </dgm:else>
    </dgm:choose>
    <dgm:shape xmlns:r="http://schemas.openxmlformats.org/officeDocument/2006/relationships" r:blip="">
      <dgm:adjLst/>
    </dgm:shape>
    <dgm:presOf/>
    <dgm:constrLst>
      <dgm:constr type="w" for="ch" forName="node" refType="w"/>
      <dgm:constr type="h" for="ch" forName="node" refType="w" refFor="ch" refForName="node" fact="0.6"/>
      <dgm:constr type="w" for="ch" forName="sibTrans" refType="w" refFor="ch" refForName="node" fact="0.1"/>
      <dgm:constr type="sp" refType="w" refFor="ch" refForName="sibTrans"/>
      <dgm:constr type="primFontSz" for="ch" forName="node" op="equ" val="65"/>
    </dgm:constrLst>
    <dgm:ruleLst/>
    <dgm:forEach name="Name3" axis="ch" ptType="node">
      <dgm:layoutNode name="node">
        <dgm:varLst>
          <dgm:bulletEnabled val="1"/>
        </dgm:varLst>
        <dgm:alg type="tx"/>
        <dgm:shape xmlns:r="http://schemas.openxmlformats.org/officeDocument/2006/relationships" type="rect" r:blip="">
          <dgm:adjLst/>
        </dgm:shape>
        <dgm:presOf axis="desOr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forEach name="Name4"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Zástupný symbol pro datum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pPr rtl="0"/>
            <a:fld id="{811F6E82-E4FE-4DF5-90BE-341CFE4019A3}" type="datetime1">
              <a:rPr lang="cs-CZ" smtClean="0"/>
              <a:t>16.02.2023</a:t>
            </a:fld>
            <a:endParaRPr lang="en-US" dirty="0"/>
          </a:p>
        </p:txBody>
      </p:sp>
      <p:sp>
        <p:nvSpPr>
          <p:cNvPr id="4" name="Zástupný symbol pro zápatí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5" name="Zástupný symbol pro číslo snímku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F1A8EE09-76CC-4000-B080-9F213DA7DCEF}" type="slidenum">
              <a:rPr lang="en-US" smtClean="0"/>
              <a:t>‹#›</a:t>
            </a:fld>
            <a:endParaRPr lang="en-US"/>
          </a:p>
        </p:txBody>
      </p:sp>
    </p:spTree>
    <p:extLst>
      <p:ext uri="{BB962C8B-B14F-4D97-AF65-F5344CB8AC3E}">
        <p14:creationId xmlns:p14="http://schemas.microsoft.com/office/powerpoint/2010/main" val="638681244"/>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é záhlaví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pPr rtl="0"/>
            <a:endParaRPr lang="en-US"/>
          </a:p>
        </p:txBody>
      </p:sp>
      <p:sp>
        <p:nvSpPr>
          <p:cNvPr id="3" name="Zástupný symbol pro datum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pPr rtl="0"/>
            <a:fld id="{3AF60672-C8C4-4DCF-B877-02C0D340BCEB}" type="datetime1">
              <a:rPr lang="cs-CZ" smtClean="0"/>
              <a:t>16.02.2023</a:t>
            </a:fld>
            <a:endParaRPr lang="en-US"/>
          </a:p>
        </p:txBody>
      </p:sp>
      <p:sp>
        <p:nvSpPr>
          <p:cNvPr id="4" name="Zástupný symbol obrázku snímk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pPr rtl="0"/>
            <a:endParaRPr lang="en-US"/>
          </a:p>
        </p:txBody>
      </p:sp>
      <p:sp>
        <p:nvSpPr>
          <p:cNvPr id="5" name="Zástupný symbol pro poznámky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rtl="0"/>
            <a:r>
              <a:rPr lang="cs"/>
              <a:t>Kliknutím můžete upravit styly předlohy textu.</a:t>
            </a:r>
            <a:endParaRPr lang="en-US"/>
          </a:p>
          <a:p>
            <a:pPr lvl="1" rtl="0"/>
            <a:r>
              <a:rPr lang="cs"/>
              <a:t>Druhá úroveň</a:t>
            </a:r>
          </a:p>
          <a:p>
            <a:pPr lvl="2" rtl="0"/>
            <a:r>
              <a:rPr lang="cs"/>
              <a:t>Třetí úroveň</a:t>
            </a:r>
          </a:p>
          <a:p>
            <a:pPr lvl="3" rtl="0"/>
            <a:r>
              <a:rPr lang="cs"/>
              <a:t>Čtvrtá úroveň</a:t>
            </a:r>
          </a:p>
          <a:p>
            <a:pPr lvl="4" rtl="0"/>
            <a:r>
              <a:rPr lang="cs"/>
              <a:t>Pátá úroveň</a:t>
            </a:r>
            <a:endParaRPr lang="en-US"/>
          </a:p>
        </p:txBody>
      </p:sp>
      <p:sp>
        <p:nvSpPr>
          <p:cNvPr id="6" name="Zástupné zápatí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pPr rtl="0"/>
            <a:endParaRPr lang="en-US"/>
          </a:p>
        </p:txBody>
      </p:sp>
      <p:sp>
        <p:nvSpPr>
          <p:cNvPr id="7" name="Zástupný symbol pro číslo snímk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pPr rtl="0"/>
            <a:fld id="{98E40627-AA7D-471F-B5F2-0BF9E4C68EB6}" type="slidenum">
              <a:rPr lang="en-US" smtClean="0"/>
              <a:t>‹#›</a:t>
            </a:fld>
            <a:endParaRPr lang="en-US"/>
          </a:p>
        </p:txBody>
      </p:sp>
    </p:spTree>
    <p:extLst>
      <p:ext uri="{BB962C8B-B14F-4D97-AF65-F5344CB8AC3E}">
        <p14:creationId xmlns:p14="http://schemas.microsoft.com/office/powerpoint/2010/main" val="409954528"/>
      </p:ext>
    </p:extLst>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obrázek snímku 1"/>
          <p:cNvSpPr>
            <a:spLocks noGrp="1" noRot="1" noChangeAspect="1"/>
          </p:cNvSpPr>
          <p:nvPr>
            <p:ph type="sldImg"/>
          </p:nvPr>
        </p:nvSpPr>
        <p:spPr/>
      </p:sp>
      <p:sp>
        <p:nvSpPr>
          <p:cNvPr id="3" name="Zástupný symbol pro poznámky 2"/>
          <p:cNvSpPr>
            <a:spLocks noGrp="1"/>
          </p:cNvSpPr>
          <p:nvPr>
            <p:ph type="body" idx="1"/>
          </p:nvPr>
        </p:nvSpPr>
        <p:spPr/>
        <p:txBody>
          <a:bodyPr/>
          <a:lstStyle/>
          <a:p>
            <a:endParaRPr lang="cs-CZ"/>
          </a:p>
        </p:txBody>
      </p:sp>
      <p:sp>
        <p:nvSpPr>
          <p:cNvPr id="4" name="Zástupný symbol pro datum 3"/>
          <p:cNvSpPr>
            <a:spLocks noGrp="1"/>
          </p:cNvSpPr>
          <p:nvPr>
            <p:ph type="dt" idx="1"/>
          </p:nvPr>
        </p:nvSpPr>
        <p:spPr/>
        <p:txBody>
          <a:bodyPr/>
          <a:lstStyle/>
          <a:p>
            <a:pPr rtl="0"/>
            <a:fld id="{3AF60672-C8C4-4DCF-B877-02C0D340BCEB}" type="datetime1">
              <a:rPr lang="cs-CZ" smtClean="0"/>
              <a:t>16.02.2023</a:t>
            </a:fld>
            <a:endParaRPr lang="en-US"/>
          </a:p>
        </p:txBody>
      </p:sp>
      <p:sp>
        <p:nvSpPr>
          <p:cNvPr id="5" name="Zástupný symbol pro číslo snímku 4"/>
          <p:cNvSpPr>
            <a:spLocks noGrp="1"/>
          </p:cNvSpPr>
          <p:nvPr>
            <p:ph type="sldNum" sz="quarter" idx="5"/>
          </p:nvPr>
        </p:nvSpPr>
        <p:spPr/>
        <p:txBody>
          <a:bodyPr/>
          <a:lstStyle/>
          <a:p>
            <a:pPr rtl="0"/>
            <a:fld id="{98E40627-AA7D-471F-B5F2-0BF9E4C68EB6}" type="slidenum">
              <a:rPr lang="en-US" smtClean="0"/>
              <a:t>2</a:t>
            </a:fld>
            <a:endParaRPr lang="en-US"/>
          </a:p>
        </p:txBody>
      </p:sp>
    </p:spTree>
    <p:extLst>
      <p:ext uri="{BB962C8B-B14F-4D97-AF65-F5344CB8AC3E}">
        <p14:creationId xmlns:p14="http://schemas.microsoft.com/office/powerpoint/2010/main" val="11637365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sp>
        <p:nvSpPr>
          <p:cNvPr id="5" name="Obdélník 4">
            <a:extLst>
              <a:ext uri="{FF2B5EF4-FFF2-40B4-BE49-F238E27FC236}">
                <a16:creationId xmlns:a16="http://schemas.microsoft.com/office/drawing/2014/main" id="{904DB13E-F722-4ED6-BB00-556651E95281}"/>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10" name="Obdélník 9"/>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11" name="Obdélník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Obdélník 14"/>
          <p:cNvSpPr/>
          <p:nvPr/>
        </p:nvSpPr>
        <p:spPr>
          <a:xfrm>
            <a:off x="5135880" y="1267730"/>
            <a:ext cx="1920240" cy="731520"/>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7" name="Skupina 6">
            <a:extLst>
              <a:ext uri="{FF2B5EF4-FFF2-40B4-BE49-F238E27FC236}">
                <a16:creationId xmlns:a16="http://schemas.microsoft.com/office/drawing/2014/main" id="{E26428D7-C6F3-473D-A360-A3F5C3E8728C}"/>
              </a:ext>
            </a:extLst>
          </p:cNvPr>
          <p:cNvGrpSpPr/>
          <p:nvPr/>
        </p:nvGrpSpPr>
        <p:grpSpPr>
          <a:xfrm>
            <a:off x="5250180" y="1267730"/>
            <a:ext cx="1691640" cy="615934"/>
            <a:chOff x="5250180" y="1267730"/>
            <a:chExt cx="1691640" cy="615934"/>
          </a:xfrm>
        </p:grpSpPr>
        <p:cxnSp>
          <p:nvCxnSpPr>
            <p:cNvPr id="17" name="Přímá spojnice 16"/>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Přímá spojnice 17"/>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Přímá spojnice 18"/>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2" name="Nadpis 1"/>
          <p:cNvSpPr>
            <a:spLocks noGrp="1"/>
          </p:cNvSpPr>
          <p:nvPr>
            <p:ph type="ctrTitle"/>
          </p:nvPr>
        </p:nvSpPr>
        <p:spPr>
          <a:xfrm>
            <a:off x="1629103" y="2244830"/>
            <a:ext cx="8933796" cy="2437232"/>
          </a:xfrm>
        </p:spPr>
        <p:txBody>
          <a:bodyPr tIns="45720" bIns="45720" rtlCol="0" anchor="ctr">
            <a:normAutofit/>
          </a:bodyPr>
          <a:lstStyle>
            <a:lvl1pPr algn="ctr">
              <a:lnSpc>
                <a:spcPct val="83000"/>
              </a:lnSpc>
              <a:defRPr lang="en-US" sz="6000" b="0" kern="1200" cap="all" spc="-100" baseline="0" dirty="0">
                <a:solidFill>
                  <a:schemeClr val="tx1">
                    <a:lumMod val="85000"/>
                    <a:lumOff val="15000"/>
                  </a:schemeClr>
                </a:solidFill>
                <a:effectLst/>
                <a:latin typeface="+mj-lt"/>
                <a:ea typeface="+mn-ea"/>
                <a:cs typeface="+mn-cs"/>
              </a:defRPr>
            </a:lvl1pPr>
          </a:lstStyle>
          <a:p>
            <a:pPr rtl="0"/>
            <a:r>
              <a:rPr lang="cs-CZ"/>
              <a:t>Kliknutím lze upravit styl.</a:t>
            </a:r>
            <a:endParaRPr lang="en-US" dirty="0"/>
          </a:p>
        </p:txBody>
      </p:sp>
      <p:sp>
        <p:nvSpPr>
          <p:cNvPr id="3" name="Podnadpis 2"/>
          <p:cNvSpPr>
            <a:spLocks noGrp="1"/>
          </p:cNvSpPr>
          <p:nvPr>
            <p:ph type="subTitle" idx="1"/>
          </p:nvPr>
        </p:nvSpPr>
        <p:spPr>
          <a:xfrm>
            <a:off x="1629101" y="4682062"/>
            <a:ext cx="8936846" cy="457201"/>
          </a:xfrm>
        </p:spPr>
        <p:txBody>
          <a:bodyPr rtlCol="0">
            <a:normAutofit/>
          </a:bodyPr>
          <a:lstStyle>
            <a:lvl1pPr marL="0" indent="0" algn="ctr">
              <a:spcBef>
                <a:spcPts val="0"/>
              </a:spcBef>
              <a:buNone/>
              <a:defRPr sz="1800" spc="80" baseline="0">
                <a:solidFill>
                  <a:schemeClr val="tx1">
                    <a:lumMod val="95000"/>
                    <a:lumOff val="5000"/>
                  </a:schemeClr>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pPr rtl="0"/>
            <a:r>
              <a:rPr lang="cs-CZ"/>
              <a:t>Kliknutím můžete upravit styl předlohy.</a:t>
            </a:r>
            <a:endParaRPr lang="en-US" dirty="0"/>
          </a:p>
        </p:txBody>
      </p:sp>
      <p:sp>
        <p:nvSpPr>
          <p:cNvPr id="20" name="Zástupný symbol pro datum 19"/>
          <p:cNvSpPr>
            <a:spLocks noGrp="1"/>
          </p:cNvSpPr>
          <p:nvPr>
            <p:ph type="dt" sz="half" idx="10"/>
          </p:nvPr>
        </p:nvSpPr>
        <p:spPr>
          <a:xfrm>
            <a:off x="5318760" y="1341256"/>
            <a:ext cx="1554480" cy="485546"/>
          </a:xfrm>
        </p:spPr>
        <p:txBody>
          <a:bodyPr rtlCol="0"/>
          <a:lstStyle>
            <a:lvl1pPr algn="ctr">
              <a:defRPr sz="1300" spc="0" baseline="0">
                <a:solidFill>
                  <a:srgbClr val="FFFFFF"/>
                </a:solidFill>
                <a:latin typeface="+mn-lt"/>
              </a:defRPr>
            </a:lvl1pPr>
          </a:lstStyle>
          <a:p>
            <a:pPr rtl="0"/>
            <a:fld id="{B757A148-3510-4E72-9938-6FB6C73F01AC}" type="datetime1">
              <a:rPr lang="cs-CZ" smtClean="0"/>
              <a:t>16.02.2023</a:t>
            </a:fld>
            <a:endParaRPr lang="en-US" dirty="0"/>
          </a:p>
        </p:txBody>
      </p:sp>
      <p:sp>
        <p:nvSpPr>
          <p:cNvPr id="21" name="Zástupný symbol pro zápatí 20"/>
          <p:cNvSpPr>
            <a:spLocks noGrp="1"/>
          </p:cNvSpPr>
          <p:nvPr>
            <p:ph type="ftr" sz="quarter" idx="11"/>
          </p:nvPr>
        </p:nvSpPr>
        <p:spPr>
          <a:xfrm>
            <a:off x="1629100" y="5177408"/>
            <a:ext cx="5730295" cy="228600"/>
          </a:xfrm>
        </p:spPr>
        <p:txBody>
          <a:bodyPr rtlCol="0"/>
          <a:lstStyle>
            <a:lvl1pPr algn="l">
              <a:defRPr>
                <a:solidFill>
                  <a:schemeClr val="tx1">
                    <a:lumMod val="85000"/>
                    <a:lumOff val="15000"/>
                  </a:schemeClr>
                </a:solidFill>
              </a:defRPr>
            </a:lvl1pPr>
          </a:lstStyle>
          <a:p>
            <a:pPr rtl="0"/>
            <a:endParaRPr lang="en-US" dirty="0"/>
          </a:p>
        </p:txBody>
      </p:sp>
      <p:sp>
        <p:nvSpPr>
          <p:cNvPr id="22" name="Zástupný symbol pro číslo snímku 21"/>
          <p:cNvSpPr>
            <a:spLocks noGrp="1"/>
          </p:cNvSpPr>
          <p:nvPr>
            <p:ph type="sldNum" sz="quarter" idx="12"/>
          </p:nvPr>
        </p:nvSpPr>
        <p:spPr>
          <a:xfrm>
            <a:off x="8606920" y="5177408"/>
            <a:ext cx="1955980" cy="22860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41477701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a:t>Kliknutím lze upravit styl.</a:t>
            </a:r>
            <a:endParaRPr lang="en-US" dirty="0"/>
          </a:p>
        </p:txBody>
      </p:sp>
      <p:sp>
        <p:nvSpPr>
          <p:cNvPr id="3" name="Zástupný symbol pro svislý text 2"/>
          <p:cNvSpPr>
            <a:spLocks noGrp="1"/>
          </p:cNvSpPr>
          <p:nvPr>
            <p:ph type="body" orient="vert" idx="1"/>
          </p:nvPr>
        </p:nvSpPr>
        <p:spPr/>
        <p:txBody>
          <a:bodyPr vert="eaVert" rtlCol="0"/>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datum 3"/>
          <p:cNvSpPr>
            <a:spLocks noGrp="1"/>
          </p:cNvSpPr>
          <p:nvPr>
            <p:ph type="dt" sz="half" idx="10"/>
          </p:nvPr>
        </p:nvSpPr>
        <p:spPr/>
        <p:txBody>
          <a:bodyPr rtlCol="0"/>
          <a:lstStyle/>
          <a:p>
            <a:pPr rtl="0"/>
            <a:fld id="{17E6C2A9-410E-448A-954E-0040863DDA94}" type="datetime1">
              <a:rPr lang="cs-CZ" smtClean="0"/>
              <a:t>16.02.2023</a:t>
            </a:fld>
            <a:endParaRPr lang="en-US"/>
          </a:p>
        </p:txBody>
      </p:sp>
      <p:sp>
        <p:nvSpPr>
          <p:cNvPr id="5" name="Zástupný symbol pro zápatí 4"/>
          <p:cNvSpPr>
            <a:spLocks noGrp="1"/>
          </p:cNvSpPr>
          <p:nvPr>
            <p:ph type="ftr" sz="quarter" idx="11"/>
          </p:nvPr>
        </p:nvSpPr>
        <p:spPr/>
        <p:txBody>
          <a:bodyPr rtlCol="0"/>
          <a:lstStyle/>
          <a:p>
            <a:pPr rtl="0"/>
            <a:endParaRPr lang="en-US"/>
          </a:p>
        </p:txBody>
      </p:sp>
      <p:sp>
        <p:nvSpPr>
          <p:cNvPr id="6" name="Zástupný symbol pro číslo snímku 5"/>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402332990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8991600" y="762000"/>
            <a:ext cx="2362200" cy="5257800"/>
          </a:xfrm>
        </p:spPr>
        <p:txBody>
          <a:bodyPr vert="eaVert" rtlCol="0"/>
          <a:lstStyle/>
          <a:p>
            <a:pPr rtl="0"/>
            <a:r>
              <a:rPr lang="cs-CZ"/>
              <a:t>Kliknutím lze upravit styl.</a:t>
            </a:r>
            <a:endParaRPr lang="en-US" dirty="0"/>
          </a:p>
        </p:txBody>
      </p:sp>
      <p:sp>
        <p:nvSpPr>
          <p:cNvPr id="3" name="Zástupný symbol pro svislý text 2"/>
          <p:cNvSpPr>
            <a:spLocks noGrp="1"/>
          </p:cNvSpPr>
          <p:nvPr>
            <p:ph type="body" orient="vert" idx="1"/>
          </p:nvPr>
        </p:nvSpPr>
        <p:spPr>
          <a:xfrm>
            <a:off x="838200" y="762000"/>
            <a:ext cx="8077200" cy="5257800"/>
          </a:xfrm>
        </p:spPr>
        <p:txBody>
          <a:bodyPr vert="eaVert" rtlCol="0"/>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datum 3"/>
          <p:cNvSpPr>
            <a:spLocks noGrp="1"/>
          </p:cNvSpPr>
          <p:nvPr>
            <p:ph type="dt" sz="half" idx="10"/>
          </p:nvPr>
        </p:nvSpPr>
        <p:spPr/>
        <p:txBody>
          <a:bodyPr rtlCol="0"/>
          <a:lstStyle/>
          <a:p>
            <a:pPr rtl="0"/>
            <a:fld id="{F6186496-C224-4F0F-BC29-D327824892BA}" type="datetime1">
              <a:rPr lang="cs-CZ" smtClean="0"/>
              <a:t>16.02.2023</a:t>
            </a:fld>
            <a:endParaRPr lang="en-US"/>
          </a:p>
        </p:txBody>
      </p:sp>
      <p:sp>
        <p:nvSpPr>
          <p:cNvPr id="5" name="Zástupný symbol pro zápatí 4"/>
          <p:cNvSpPr>
            <a:spLocks noGrp="1"/>
          </p:cNvSpPr>
          <p:nvPr>
            <p:ph type="ftr" sz="quarter" idx="11"/>
          </p:nvPr>
        </p:nvSpPr>
        <p:spPr/>
        <p:txBody>
          <a:bodyPr rtlCol="0"/>
          <a:lstStyle/>
          <a:p>
            <a:pPr rtl="0"/>
            <a:endParaRPr lang="en-US"/>
          </a:p>
        </p:txBody>
      </p:sp>
      <p:sp>
        <p:nvSpPr>
          <p:cNvPr id="6" name="Zástupný symbol pro číslo snímku 5"/>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151007349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a:t>Kliknutím lze upravit styl.</a:t>
            </a:r>
            <a:endParaRPr lang="en-US" dirty="0"/>
          </a:p>
        </p:txBody>
      </p:sp>
      <p:sp>
        <p:nvSpPr>
          <p:cNvPr id="3" name="Zástupný symbol pro obsah 2"/>
          <p:cNvSpPr>
            <a:spLocks noGrp="1"/>
          </p:cNvSpPr>
          <p:nvPr>
            <p:ph idx="1"/>
          </p:nvPr>
        </p:nvSpPr>
        <p:spPr/>
        <p:txBody>
          <a:bodyPr rtlCol="0"/>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datum 3"/>
          <p:cNvSpPr>
            <a:spLocks noGrp="1"/>
          </p:cNvSpPr>
          <p:nvPr>
            <p:ph type="dt" sz="half" idx="10"/>
          </p:nvPr>
        </p:nvSpPr>
        <p:spPr/>
        <p:txBody>
          <a:bodyPr rtlCol="0"/>
          <a:lstStyle/>
          <a:p>
            <a:pPr rtl="0"/>
            <a:fld id="{C2783BFF-2158-4E0B-955F-F81B2C6829E3}" type="datetime1">
              <a:rPr lang="cs-CZ" smtClean="0"/>
              <a:t>16.02.2023</a:t>
            </a:fld>
            <a:endParaRPr lang="en-US"/>
          </a:p>
        </p:txBody>
      </p:sp>
      <p:sp>
        <p:nvSpPr>
          <p:cNvPr id="5" name="Zástupný symbol pro zápatí 4"/>
          <p:cNvSpPr>
            <a:spLocks noGrp="1"/>
          </p:cNvSpPr>
          <p:nvPr>
            <p:ph type="ftr" sz="quarter" idx="11"/>
          </p:nvPr>
        </p:nvSpPr>
        <p:spPr/>
        <p:txBody>
          <a:bodyPr rtlCol="0"/>
          <a:lstStyle/>
          <a:p>
            <a:pPr rtl="0"/>
            <a:endParaRPr lang="en-US"/>
          </a:p>
        </p:txBody>
      </p:sp>
      <p:sp>
        <p:nvSpPr>
          <p:cNvPr id="6" name="Zástupný symbol pro číslo snímku 5"/>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1537087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Záhlaví oddílu">
    <p:spTree>
      <p:nvGrpSpPr>
        <p:cNvPr id="1" name=""/>
        <p:cNvGrpSpPr/>
        <p:nvPr/>
      </p:nvGrpSpPr>
      <p:grpSpPr>
        <a:xfrm>
          <a:off x="0" y="0"/>
          <a:ext cx="0" cy="0"/>
          <a:chOff x="0" y="0"/>
          <a:chExt cx="0" cy="0"/>
        </a:xfrm>
      </p:grpSpPr>
      <p:sp>
        <p:nvSpPr>
          <p:cNvPr id="15" name="Obdélník 14">
            <a:extLst>
              <a:ext uri="{FF2B5EF4-FFF2-40B4-BE49-F238E27FC236}">
                <a16:creationId xmlns:a16="http://schemas.microsoft.com/office/drawing/2014/main" id="{0A4A1889-E37C-4EC3-9E41-9DAD221CF389}"/>
              </a:ext>
            </a:extLst>
          </p:cNvPr>
          <p:cNvSpPr/>
          <p:nvPr/>
        </p:nvSpPr>
        <p:spPr>
          <a:xfrm>
            <a:off x="0" y="0"/>
            <a:ext cx="12192000" cy="6858000"/>
          </a:xfrm>
          <a:prstGeom prst="rect">
            <a:avLst/>
          </a:prstGeom>
          <a:solidFill>
            <a:schemeClr val="tx1">
              <a:lumMod val="65000"/>
              <a:lumOff val="3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useBgFill="1">
        <p:nvSpPr>
          <p:cNvPr id="23" name="Obdélník 22"/>
          <p:cNvSpPr/>
          <p:nvPr/>
        </p:nvSpPr>
        <p:spPr>
          <a:xfrm>
            <a:off x="1307870" y="1267730"/>
            <a:ext cx="9576262" cy="4307950"/>
          </a:xfrm>
          <a:prstGeom prst="rect">
            <a:avLst/>
          </a:prstGeom>
          <a:ln w="6350" cap="flat" cmpd="sng" algn="ctr">
            <a:noFill/>
            <a:prstDash val="solid"/>
          </a:ln>
          <a:effectLst>
            <a:outerShdw blurRad="50800" algn="ctr" rotWithShape="0">
              <a:prstClr val="black">
                <a:alpha val="66000"/>
              </a:prstClr>
            </a:outerShdw>
            <a:softEdge rad="0"/>
          </a:effectLst>
        </p:spPr>
      </p:sp>
      <p:sp>
        <p:nvSpPr>
          <p:cNvPr id="24" name="Obdélník 23"/>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Obdélník 29"/>
          <p:cNvSpPr/>
          <p:nvPr/>
        </p:nvSpPr>
        <p:spPr>
          <a:xfrm>
            <a:off x="5135880" y="1267730"/>
            <a:ext cx="1920240" cy="731520"/>
          </a:xfrm>
          <a:prstGeom prst="rect">
            <a:avLst/>
          </a:prstGeom>
          <a:solidFill>
            <a:schemeClr val="accent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title"/>
          </p:nvPr>
        </p:nvSpPr>
        <p:spPr>
          <a:xfrm>
            <a:off x="1629156" y="2275165"/>
            <a:ext cx="8933688" cy="2406895"/>
          </a:xfrm>
        </p:spPr>
        <p:txBody>
          <a:bodyPr rtlCol="0" anchor="ctr">
            <a:normAutofit/>
          </a:bodyPr>
          <a:lstStyle>
            <a:lvl1pPr algn="ctr">
              <a:lnSpc>
                <a:spcPct val="83000"/>
              </a:lnSpc>
              <a:defRPr lang="en-US" sz="6000" kern="1200" cap="all" spc="-100" baseline="0" dirty="0">
                <a:solidFill>
                  <a:schemeClr val="tx1">
                    <a:lumMod val="85000"/>
                    <a:lumOff val="15000"/>
                  </a:schemeClr>
                </a:solidFill>
                <a:effectLst/>
                <a:latin typeface="+mj-lt"/>
                <a:ea typeface="+mn-ea"/>
                <a:cs typeface="+mn-cs"/>
              </a:defRPr>
            </a:lvl1pPr>
          </a:lstStyle>
          <a:p>
            <a:pPr rtl="0"/>
            <a:r>
              <a:rPr lang="cs-CZ"/>
              <a:t>Kliknutím lze upravit styl.</a:t>
            </a:r>
            <a:endParaRPr lang="en-US" dirty="0"/>
          </a:p>
        </p:txBody>
      </p:sp>
      <p:grpSp>
        <p:nvGrpSpPr>
          <p:cNvPr id="16" name="Skupina 15">
            <a:extLst>
              <a:ext uri="{FF2B5EF4-FFF2-40B4-BE49-F238E27FC236}">
                <a16:creationId xmlns:a16="http://schemas.microsoft.com/office/drawing/2014/main" id="{1683EB04-C23E-490C-A1A6-030CF79D23C8}"/>
              </a:ext>
            </a:extLst>
          </p:cNvPr>
          <p:cNvGrpSpPr/>
          <p:nvPr/>
        </p:nvGrpSpPr>
        <p:grpSpPr>
          <a:xfrm>
            <a:off x="5250180" y="1267730"/>
            <a:ext cx="1691640" cy="615934"/>
            <a:chOff x="5250180" y="1267730"/>
            <a:chExt cx="1691640" cy="615934"/>
          </a:xfrm>
        </p:grpSpPr>
        <p:cxnSp>
          <p:nvCxnSpPr>
            <p:cNvPr id="17" name="Přímá spojnice 16">
              <a:extLst>
                <a:ext uri="{FF2B5EF4-FFF2-40B4-BE49-F238E27FC236}">
                  <a16:creationId xmlns:a16="http://schemas.microsoft.com/office/drawing/2014/main" id="{F8A84C03-E1CA-4A4E-81D6-9BB0C335B7A0}"/>
                </a:ext>
              </a:extLst>
            </p:cNvPr>
            <p:cNvCxnSpPr/>
            <p:nvPr/>
          </p:nvCxnSpPr>
          <p:spPr>
            <a:xfrm>
              <a:off x="525018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8" name="Přímá spojnice 17">
              <a:extLst>
                <a:ext uri="{FF2B5EF4-FFF2-40B4-BE49-F238E27FC236}">
                  <a16:creationId xmlns:a16="http://schemas.microsoft.com/office/drawing/2014/main" id="{4A26FB5A-D5D1-4DAB-AC43-7F51A7F2D197}"/>
                </a:ext>
              </a:extLst>
            </p:cNvPr>
            <p:cNvCxnSpPr/>
            <p:nvPr/>
          </p:nvCxnSpPr>
          <p:spPr>
            <a:xfrm>
              <a:off x="6941820" y="1267730"/>
              <a:ext cx="0" cy="612648"/>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cxnSp>
          <p:nvCxnSpPr>
            <p:cNvPr id="19" name="Přímá spojnice 18">
              <a:extLst>
                <a:ext uri="{FF2B5EF4-FFF2-40B4-BE49-F238E27FC236}">
                  <a16:creationId xmlns:a16="http://schemas.microsoft.com/office/drawing/2014/main" id="{49303F14-E560-4C02-94F4-B4695FE26813}"/>
                </a:ext>
              </a:extLst>
            </p:cNvPr>
            <p:cNvCxnSpPr/>
            <p:nvPr/>
          </p:nvCxnSpPr>
          <p:spPr>
            <a:xfrm>
              <a:off x="5250180" y="1883664"/>
              <a:ext cx="1691640" cy="0"/>
            </a:xfrm>
            <a:prstGeom prst="line">
              <a:avLst/>
            </a:prstGeom>
            <a:solidFill>
              <a:schemeClr val="tx1">
                <a:lumMod val="85000"/>
                <a:lumOff val="15000"/>
              </a:schemeClr>
            </a:solidFill>
            <a:ln>
              <a:solidFill>
                <a:srgbClr val="FFFFFF"/>
              </a:solidFill>
              <a:miter lim="800000"/>
            </a:ln>
          </p:spPr>
          <p:style>
            <a:lnRef idx="1">
              <a:schemeClr val="accent1"/>
            </a:lnRef>
            <a:fillRef idx="0">
              <a:schemeClr val="accent1"/>
            </a:fillRef>
            <a:effectRef idx="0">
              <a:schemeClr val="accent1"/>
            </a:effectRef>
            <a:fontRef idx="minor">
              <a:schemeClr val="tx1"/>
            </a:fontRef>
          </p:style>
        </p:cxnSp>
      </p:grpSp>
      <p:sp>
        <p:nvSpPr>
          <p:cNvPr id="3" name="Zástupný symbol pro text 2"/>
          <p:cNvSpPr>
            <a:spLocks noGrp="1"/>
          </p:cNvSpPr>
          <p:nvPr>
            <p:ph type="body" idx="1"/>
          </p:nvPr>
        </p:nvSpPr>
        <p:spPr>
          <a:xfrm>
            <a:off x="1629156" y="4682062"/>
            <a:ext cx="8939784" cy="457200"/>
          </a:xfrm>
        </p:spPr>
        <p:txBody>
          <a:bodyPr rtlCol="0" anchor="t">
            <a:normAutofit/>
          </a:bodyPr>
          <a:lstStyle>
            <a:lvl1pPr marL="0" indent="0" algn="ctr">
              <a:buNone/>
              <a:tabLst>
                <a:tab pos="2633663" algn="l"/>
              </a:tabLst>
              <a:defRPr sz="1800">
                <a:solidFill>
                  <a:schemeClr val="tx1">
                    <a:lumMod val="95000"/>
                    <a:lumOff val="5000"/>
                  </a:schemeClr>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cs-CZ"/>
              <a:t>Po kliknutí můžete upravovat styly textu v předloze.</a:t>
            </a:r>
          </a:p>
        </p:txBody>
      </p:sp>
      <p:sp>
        <p:nvSpPr>
          <p:cNvPr id="4" name="Zástupný symbol pro datum 3"/>
          <p:cNvSpPr>
            <a:spLocks noGrp="1"/>
          </p:cNvSpPr>
          <p:nvPr>
            <p:ph type="dt" sz="half" idx="10"/>
          </p:nvPr>
        </p:nvSpPr>
        <p:spPr>
          <a:xfrm>
            <a:off x="5318760" y="1344502"/>
            <a:ext cx="1554480" cy="498781"/>
          </a:xfrm>
        </p:spPr>
        <p:txBody>
          <a:bodyPr rtlCol="0"/>
          <a:lstStyle>
            <a:lvl1pPr algn="ctr">
              <a:defRPr lang="en-US" sz="1300" kern="1200" spc="0" baseline="0">
                <a:solidFill>
                  <a:srgbClr val="FFFFFF"/>
                </a:solidFill>
                <a:latin typeface="+mn-lt"/>
                <a:ea typeface="+mn-ea"/>
                <a:cs typeface="+mn-cs"/>
              </a:defRPr>
            </a:lvl1pPr>
          </a:lstStyle>
          <a:p>
            <a:pPr rtl="0"/>
            <a:fld id="{271FC348-A95B-4D9B-BC81-C3F6E322B261}" type="datetime1">
              <a:rPr lang="cs-CZ" smtClean="0"/>
              <a:t>16.02.2023</a:t>
            </a:fld>
            <a:endParaRPr lang="en-US" dirty="0"/>
          </a:p>
        </p:txBody>
      </p:sp>
      <p:sp>
        <p:nvSpPr>
          <p:cNvPr id="5" name="Zástupný symbol pro zápatí 4"/>
          <p:cNvSpPr>
            <a:spLocks noGrp="1"/>
          </p:cNvSpPr>
          <p:nvPr>
            <p:ph type="ftr" sz="quarter" idx="11"/>
          </p:nvPr>
        </p:nvSpPr>
        <p:spPr>
          <a:xfrm>
            <a:off x="1629157" y="5177408"/>
            <a:ext cx="5660134" cy="228600"/>
          </a:xfrm>
        </p:spPr>
        <p:txBody>
          <a:bodyPr rtlCol="0"/>
          <a:lstStyle>
            <a:lvl1pPr algn="l">
              <a:defRPr>
                <a:solidFill>
                  <a:schemeClr val="tx1">
                    <a:lumMod val="85000"/>
                    <a:lumOff val="15000"/>
                  </a:schemeClr>
                </a:solidFill>
              </a:defRPr>
            </a:lvl1pPr>
          </a:lstStyle>
          <a:p>
            <a:pPr rtl="0"/>
            <a:endParaRPr lang="en-US" dirty="0"/>
          </a:p>
        </p:txBody>
      </p:sp>
      <p:sp>
        <p:nvSpPr>
          <p:cNvPr id="6" name="Zástupný symbol pro číslo snímku 5"/>
          <p:cNvSpPr>
            <a:spLocks noGrp="1"/>
          </p:cNvSpPr>
          <p:nvPr>
            <p:ph type="sldNum" sz="quarter" idx="12"/>
          </p:nvPr>
        </p:nvSpPr>
        <p:spPr>
          <a:xfrm>
            <a:off x="8604504" y="5177408"/>
            <a:ext cx="1958339" cy="22860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dirty="0"/>
          </a:p>
        </p:txBody>
      </p:sp>
    </p:spTree>
    <p:extLst>
      <p:ext uri="{BB962C8B-B14F-4D97-AF65-F5344CB8AC3E}">
        <p14:creationId xmlns:p14="http://schemas.microsoft.com/office/powerpoint/2010/main" val="6060714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ě obsahové části">
    <p:spTree>
      <p:nvGrpSpPr>
        <p:cNvPr id="1" name=""/>
        <p:cNvGrpSpPr/>
        <p:nvPr/>
      </p:nvGrpSpPr>
      <p:grpSpPr>
        <a:xfrm>
          <a:off x="0" y="0"/>
          <a:ext cx="0" cy="0"/>
          <a:chOff x="0" y="0"/>
          <a:chExt cx="0" cy="0"/>
        </a:xfrm>
      </p:grpSpPr>
      <p:sp>
        <p:nvSpPr>
          <p:cNvPr id="8" name="Nadpis 7"/>
          <p:cNvSpPr>
            <a:spLocks noGrp="1"/>
          </p:cNvSpPr>
          <p:nvPr>
            <p:ph type="title"/>
          </p:nvPr>
        </p:nvSpPr>
        <p:spPr/>
        <p:txBody>
          <a:bodyPr rtlCol="0"/>
          <a:lstStyle/>
          <a:p>
            <a:pPr rtl="0"/>
            <a:r>
              <a:rPr lang="cs-CZ"/>
              <a:t>Kliknutím lze upravit styl.</a:t>
            </a:r>
            <a:endParaRPr lang="en-US" dirty="0"/>
          </a:p>
        </p:txBody>
      </p:sp>
      <p:sp>
        <p:nvSpPr>
          <p:cNvPr id="3" name="Zástupný symbol pro obsah 2"/>
          <p:cNvSpPr>
            <a:spLocks noGrp="1"/>
          </p:cNvSpPr>
          <p:nvPr>
            <p:ph sz="half" idx="1"/>
          </p:nvPr>
        </p:nvSpPr>
        <p:spPr>
          <a:xfrm>
            <a:off x="106680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obsah 3"/>
          <p:cNvSpPr>
            <a:spLocks noGrp="1"/>
          </p:cNvSpPr>
          <p:nvPr>
            <p:ph sz="half" idx="2"/>
          </p:nvPr>
        </p:nvSpPr>
        <p:spPr>
          <a:xfrm>
            <a:off x="6461760" y="2103120"/>
            <a:ext cx="4663440" cy="3749040"/>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5" name="Zástupný symbol pro datum 4"/>
          <p:cNvSpPr>
            <a:spLocks noGrp="1"/>
          </p:cNvSpPr>
          <p:nvPr>
            <p:ph type="dt" sz="half" idx="10"/>
          </p:nvPr>
        </p:nvSpPr>
        <p:spPr/>
        <p:txBody>
          <a:bodyPr rtlCol="0"/>
          <a:lstStyle/>
          <a:p>
            <a:pPr rtl="0"/>
            <a:fld id="{25BDC50C-9840-4518-A15D-DE61D385DE31}" type="datetime1">
              <a:rPr lang="cs-CZ" smtClean="0"/>
              <a:t>16.02.2023</a:t>
            </a:fld>
            <a:endParaRPr lang="en-US"/>
          </a:p>
        </p:txBody>
      </p:sp>
      <p:sp>
        <p:nvSpPr>
          <p:cNvPr id="6" name="Zástupný symbol pro zápatí 5"/>
          <p:cNvSpPr>
            <a:spLocks noGrp="1"/>
          </p:cNvSpPr>
          <p:nvPr>
            <p:ph type="ftr" sz="quarter" idx="11"/>
          </p:nvPr>
        </p:nvSpPr>
        <p:spPr/>
        <p:txBody>
          <a:bodyPr rtlCol="0"/>
          <a:lstStyle/>
          <a:p>
            <a:pPr rtl="0"/>
            <a:endParaRPr lang="en-US"/>
          </a:p>
        </p:txBody>
      </p:sp>
      <p:sp>
        <p:nvSpPr>
          <p:cNvPr id="7" name="Zástupný symbol pro číslo snímku 6"/>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7446721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a:t>Kliknutím lze upravit styl.</a:t>
            </a:r>
            <a:endParaRPr lang="en-US" dirty="0"/>
          </a:p>
        </p:txBody>
      </p:sp>
      <p:sp>
        <p:nvSpPr>
          <p:cNvPr id="3" name="Zástupný symbol pro text 2"/>
          <p:cNvSpPr>
            <a:spLocks noGrp="1"/>
          </p:cNvSpPr>
          <p:nvPr>
            <p:ph type="body" idx="1"/>
          </p:nvPr>
        </p:nvSpPr>
        <p:spPr>
          <a:xfrm>
            <a:off x="1069848" y="2074334"/>
            <a:ext cx="4663440" cy="640080"/>
          </a:xfrm>
        </p:spPr>
        <p:txBody>
          <a:bodyPr rtlCol="0" anchor="ctr">
            <a:normAutofit/>
          </a:bodyPr>
          <a:lstStyle>
            <a:lvl1pPr marL="0" indent="0" algn="l">
              <a:spcBef>
                <a:spcPts val="0"/>
              </a:spcBef>
              <a:buNone/>
              <a:defRPr sz="1900" b="1" i="0">
                <a:solidFill>
                  <a:schemeClr val="tx1"/>
                </a:solidFill>
                <a:latin typeface="+mn-lt"/>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a:t>Po kliknutí můžete upravovat styly textu v předloze.</a:t>
            </a:r>
          </a:p>
        </p:txBody>
      </p:sp>
      <p:sp>
        <p:nvSpPr>
          <p:cNvPr id="4" name="Zástupný symbol pro obsah 3"/>
          <p:cNvSpPr>
            <a:spLocks noGrp="1"/>
          </p:cNvSpPr>
          <p:nvPr>
            <p:ph sz="half" idx="2"/>
          </p:nvPr>
        </p:nvSpPr>
        <p:spPr>
          <a:xfrm>
            <a:off x="1069848" y="2792472"/>
            <a:ext cx="4663440" cy="3163825"/>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cs"/>
          </a:p>
        </p:txBody>
      </p:sp>
      <p:sp>
        <p:nvSpPr>
          <p:cNvPr id="5" name="Zástupný symbol pro text 4"/>
          <p:cNvSpPr>
            <a:spLocks noGrp="1"/>
          </p:cNvSpPr>
          <p:nvPr>
            <p:ph type="body" sz="quarter" idx="3"/>
          </p:nvPr>
        </p:nvSpPr>
        <p:spPr>
          <a:xfrm>
            <a:off x="6458712" y="2074334"/>
            <a:ext cx="4663440" cy="640080"/>
          </a:xfrm>
        </p:spPr>
        <p:txBody>
          <a:bodyPr rtlCol="0" anchor="ctr">
            <a:normAutofit/>
          </a:bodyPr>
          <a:lstStyle>
            <a:lvl1pPr marL="0" indent="0" algn="l">
              <a:spcBef>
                <a:spcPts val="0"/>
              </a:spcBef>
              <a:buNone/>
              <a:defRPr sz="1900" b="1">
                <a:solidFill>
                  <a:schemeClr val="tx1"/>
                </a:solidFill>
              </a:defRPr>
            </a:lvl1pPr>
            <a:lvl2pPr marL="457200" indent="0">
              <a:buNone/>
              <a:defRPr sz="18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cs-CZ"/>
              <a:t>Po kliknutí můžete upravovat styly textu v předloze.</a:t>
            </a:r>
          </a:p>
        </p:txBody>
      </p:sp>
      <p:sp>
        <p:nvSpPr>
          <p:cNvPr id="6" name="Zástupný symbol pro obsah 5"/>
          <p:cNvSpPr>
            <a:spLocks noGrp="1"/>
          </p:cNvSpPr>
          <p:nvPr>
            <p:ph sz="quarter" idx="4"/>
          </p:nvPr>
        </p:nvSpPr>
        <p:spPr>
          <a:xfrm>
            <a:off x="6458712" y="2792471"/>
            <a:ext cx="4663440" cy="3164509"/>
          </a:xfrm>
        </p:spPr>
        <p:txBody>
          <a:bodyPr rtlCol="0"/>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cs"/>
          </a:p>
        </p:txBody>
      </p:sp>
      <p:sp>
        <p:nvSpPr>
          <p:cNvPr id="7" name="Zástupný symbol pro datum 6"/>
          <p:cNvSpPr>
            <a:spLocks noGrp="1"/>
          </p:cNvSpPr>
          <p:nvPr>
            <p:ph type="dt" sz="half" idx="10"/>
          </p:nvPr>
        </p:nvSpPr>
        <p:spPr/>
        <p:txBody>
          <a:bodyPr rtlCol="0"/>
          <a:lstStyle/>
          <a:p>
            <a:pPr rtl="0"/>
            <a:fld id="{F12BF9D8-50CB-422B-BC87-9B56A47F9A28}" type="datetime1">
              <a:rPr lang="cs-CZ" smtClean="0"/>
              <a:t>16.02.2023</a:t>
            </a:fld>
            <a:endParaRPr lang="en-US"/>
          </a:p>
        </p:txBody>
      </p:sp>
      <p:sp>
        <p:nvSpPr>
          <p:cNvPr id="8" name="Zástupný symbol pro zápatí 7"/>
          <p:cNvSpPr>
            <a:spLocks noGrp="1"/>
          </p:cNvSpPr>
          <p:nvPr>
            <p:ph type="ftr" sz="quarter" idx="11"/>
          </p:nvPr>
        </p:nvSpPr>
        <p:spPr/>
        <p:txBody>
          <a:bodyPr rtlCol="0"/>
          <a:lstStyle/>
          <a:p>
            <a:pPr rtl="0"/>
            <a:endParaRPr lang="en-US"/>
          </a:p>
        </p:txBody>
      </p:sp>
      <p:sp>
        <p:nvSpPr>
          <p:cNvPr id="9" name="Zástupný symbol pro číslo snímku 8"/>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92996071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Jenom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rtlCol="0"/>
          <a:lstStyle/>
          <a:p>
            <a:pPr rtl="0"/>
            <a:r>
              <a:rPr lang="cs-CZ"/>
              <a:t>Kliknutím lze upravit styl.</a:t>
            </a:r>
            <a:endParaRPr lang="en-US" dirty="0"/>
          </a:p>
        </p:txBody>
      </p:sp>
      <p:sp>
        <p:nvSpPr>
          <p:cNvPr id="3" name="Zástupný symbol pro datum 2"/>
          <p:cNvSpPr>
            <a:spLocks noGrp="1"/>
          </p:cNvSpPr>
          <p:nvPr>
            <p:ph type="dt" sz="half" idx="10"/>
          </p:nvPr>
        </p:nvSpPr>
        <p:spPr/>
        <p:txBody>
          <a:bodyPr rtlCol="0"/>
          <a:lstStyle/>
          <a:p>
            <a:pPr rtl="0"/>
            <a:fld id="{964B211D-397E-49F0-987A-37031B73686F}" type="datetime1">
              <a:rPr lang="cs-CZ" smtClean="0"/>
              <a:t>16.02.2023</a:t>
            </a:fld>
            <a:endParaRPr lang="en-US"/>
          </a:p>
        </p:txBody>
      </p:sp>
      <p:sp>
        <p:nvSpPr>
          <p:cNvPr id="4" name="Zástupný symbol pro zápatí 3"/>
          <p:cNvSpPr>
            <a:spLocks noGrp="1"/>
          </p:cNvSpPr>
          <p:nvPr>
            <p:ph type="ftr" sz="quarter" idx="11"/>
          </p:nvPr>
        </p:nvSpPr>
        <p:spPr/>
        <p:txBody>
          <a:bodyPr rtlCol="0"/>
          <a:lstStyle/>
          <a:p>
            <a:pPr rtl="0"/>
            <a:endParaRPr lang="en-US"/>
          </a:p>
        </p:txBody>
      </p:sp>
      <p:sp>
        <p:nvSpPr>
          <p:cNvPr id="5" name="Zástupný symbol pro číslo snímku 4"/>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266741314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é">
    <p:spTree>
      <p:nvGrpSpPr>
        <p:cNvPr id="1" name=""/>
        <p:cNvGrpSpPr/>
        <p:nvPr/>
      </p:nvGrpSpPr>
      <p:grpSpPr>
        <a:xfrm>
          <a:off x="0" y="0"/>
          <a:ext cx="0" cy="0"/>
          <a:chOff x="0" y="0"/>
          <a:chExt cx="0" cy="0"/>
        </a:xfrm>
      </p:grpSpPr>
      <p:sp>
        <p:nvSpPr>
          <p:cNvPr id="2" name="Zástupný symbol pro datum 1"/>
          <p:cNvSpPr>
            <a:spLocks noGrp="1"/>
          </p:cNvSpPr>
          <p:nvPr>
            <p:ph type="dt" sz="half" idx="10"/>
          </p:nvPr>
        </p:nvSpPr>
        <p:spPr/>
        <p:txBody>
          <a:bodyPr rtlCol="0"/>
          <a:lstStyle/>
          <a:p>
            <a:pPr rtl="0"/>
            <a:fld id="{3E34C11A-E9E6-4EAB-A5B4-F531E006532C}" type="datetime1">
              <a:rPr lang="cs-CZ" smtClean="0"/>
              <a:t>16.02.2023</a:t>
            </a:fld>
            <a:endParaRPr lang="en-US"/>
          </a:p>
        </p:txBody>
      </p:sp>
      <p:sp>
        <p:nvSpPr>
          <p:cNvPr id="3" name="Zástupný symbol pro zápatí 2"/>
          <p:cNvSpPr>
            <a:spLocks noGrp="1"/>
          </p:cNvSpPr>
          <p:nvPr>
            <p:ph type="ftr" sz="quarter" idx="11"/>
          </p:nvPr>
        </p:nvSpPr>
        <p:spPr/>
        <p:txBody>
          <a:bodyPr rtlCol="0"/>
          <a:lstStyle/>
          <a:p>
            <a:pPr rtl="0"/>
            <a:endParaRPr lang="en-US"/>
          </a:p>
        </p:txBody>
      </p:sp>
      <p:sp>
        <p:nvSpPr>
          <p:cNvPr id="4" name="Zástupný symbol pro číslo snímku 3"/>
          <p:cNvSpPr>
            <a:spLocks noGrp="1"/>
          </p:cNvSpPr>
          <p:nvPr>
            <p:ph type="sldNum" sz="quarter" idx="12"/>
          </p:nvPr>
        </p:nvSpPr>
        <p:spPr/>
        <p:txBody>
          <a:bodyPr rtlCol="0"/>
          <a:lstStyle/>
          <a:p>
            <a:pPr rtl="0"/>
            <a:fld id="{34B7E4EF-A1BD-40F4-AB7B-04F084DD991D}" type="slidenum">
              <a:rPr lang="en-US" smtClean="0"/>
              <a:t>‹#›</a:t>
            </a:fld>
            <a:endParaRPr lang="en-US"/>
          </a:p>
        </p:txBody>
      </p:sp>
    </p:spTree>
    <p:extLst>
      <p:ext uri="{BB962C8B-B14F-4D97-AF65-F5344CB8AC3E}">
        <p14:creationId xmlns:p14="http://schemas.microsoft.com/office/powerpoint/2010/main" val="90724712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Obsah s titulkem">
    <p:spTree>
      <p:nvGrpSpPr>
        <p:cNvPr id="1" name=""/>
        <p:cNvGrpSpPr/>
        <p:nvPr/>
      </p:nvGrpSpPr>
      <p:grpSpPr>
        <a:xfrm>
          <a:off x="0" y="0"/>
          <a:ext cx="0" cy="0"/>
          <a:chOff x="0" y="0"/>
          <a:chExt cx="0" cy="0"/>
        </a:xfrm>
      </p:grpSpPr>
      <p:sp>
        <p:nvSpPr>
          <p:cNvPr id="10" name="Obdélník 9">
            <a:extLst>
              <a:ext uri="{FF2B5EF4-FFF2-40B4-BE49-F238E27FC236}">
                <a16:creationId xmlns:a16="http://schemas.microsoft.com/office/drawing/2014/main" id="{D5E1BBF9-8BEF-4353-BA68-30AAF9EBD8D8}"/>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3" name="Obdélník 12">
            <a:extLst>
              <a:ext uri="{FF2B5EF4-FFF2-40B4-BE49-F238E27FC236}">
                <a16:creationId xmlns:a16="http://schemas.microsoft.com/office/drawing/2014/main" id="{5B941C21-2A5D-4912-AB06-1BB0C0EB6AE1}"/>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title"/>
          </p:nvPr>
        </p:nvSpPr>
        <p:spPr>
          <a:xfrm>
            <a:off x="8458200" y="607392"/>
            <a:ext cx="3161963" cy="1645920"/>
          </a:xfrm>
        </p:spPr>
        <p:txBody>
          <a:bodyPr rtlCol="0" anchor="b">
            <a:normAutofit/>
          </a:bodyPr>
          <a:lstStyle>
            <a:lvl1pPr algn="l" defTabSz="914400" rtl="0" eaLnBrk="1" latinLnBrk="0" hangingPunct="1">
              <a:lnSpc>
                <a:spcPct val="100000"/>
              </a:lnSpc>
              <a:spcBef>
                <a:spcPct val="0"/>
              </a:spcBef>
              <a:buNone/>
              <a:defRPr lang="en-US" sz="2800" b="0" kern="1200" cap="none" spc="0" baseline="0" dirty="0">
                <a:solidFill>
                  <a:schemeClr val="tx1"/>
                </a:solidFill>
                <a:effectLst/>
                <a:latin typeface="+mj-lt"/>
                <a:ea typeface="+mn-ea"/>
                <a:cs typeface="+mn-cs"/>
              </a:defRPr>
            </a:lvl1pPr>
          </a:lstStyle>
          <a:p>
            <a:pPr rtl="0"/>
            <a:r>
              <a:rPr lang="cs-CZ"/>
              <a:t>Kliknutím lze upravit styl.</a:t>
            </a:r>
            <a:endParaRPr lang="en-US" dirty="0"/>
          </a:p>
        </p:txBody>
      </p:sp>
      <p:sp>
        <p:nvSpPr>
          <p:cNvPr id="3" name="Zástupný symbol pro obsah 2"/>
          <p:cNvSpPr>
            <a:spLocks noGrp="1"/>
          </p:cNvSpPr>
          <p:nvPr>
            <p:ph idx="1"/>
          </p:nvPr>
        </p:nvSpPr>
        <p:spPr>
          <a:xfrm>
            <a:off x="685800" y="609600"/>
            <a:ext cx="6858000" cy="5334000"/>
          </a:xfrm>
        </p:spPr>
        <p:txBody>
          <a:bodyPr rtlCol="0"/>
          <a:lstStyle>
            <a:lvl1pPr>
              <a:defRPr sz="19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rtl="0"/>
            <a:r>
              <a:rPr lang="cs-CZ"/>
              <a:t>Po kliknutí můžete upravovat styly textu v předloze.</a:t>
            </a:r>
          </a:p>
          <a:p>
            <a:pPr lvl="1" rtl="0"/>
            <a:r>
              <a:rPr lang="cs-CZ"/>
              <a:t>Druhá úroveň</a:t>
            </a:r>
          </a:p>
          <a:p>
            <a:pPr lvl="2" rtl="0"/>
            <a:r>
              <a:rPr lang="cs-CZ"/>
              <a:t>Třetí úroveň</a:t>
            </a:r>
          </a:p>
          <a:p>
            <a:pPr lvl="3" rtl="0"/>
            <a:r>
              <a:rPr lang="cs-CZ"/>
              <a:t>Čtvrtá úroveň</a:t>
            </a:r>
          </a:p>
          <a:p>
            <a:pPr lvl="4" rtl="0"/>
            <a:r>
              <a:rPr lang="cs-CZ"/>
              <a:t>Pátá úroveň</a:t>
            </a:r>
            <a:endParaRPr lang="en-US" dirty="0"/>
          </a:p>
        </p:txBody>
      </p:sp>
      <p:sp>
        <p:nvSpPr>
          <p:cNvPr id="4" name="Zástupný symbol pro text 3"/>
          <p:cNvSpPr>
            <a:spLocks noGrp="1"/>
          </p:cNvSpPr>
          <p:nvPr>
            <p:ph type="body" sz="half" idx="2"/>
          </p:nvPr>
        </p:nvSpPr>
        <p:spPr>
          <a:xfrm>
            <a:off x="8458200" y="2336800"/>
            <a:ext cx="3161963" cy="3606800"/>
          </a:xfrm>
        </p:spPr>
        <p:txBody>
          <a:bodyPr rtlCol="0">
            <a:normAutofit/>
          </a:bodyPr>
          <a:lstStyle>
            <a:lvl1pPr marL="0" indent="0">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a:t>Po kliknutí můžete upravovat styly textu v předloze.</a:t>
            </a:r>
          </a:p>
        </p:txBody>
      </p:sp>
      <p:sp>
        <p:nvSpPr>
          <p:cNvPr id="8" name="Zástupný symbol pro datum 7"/>
          <p:cNvSpPr>
            <a:spLocks noGrp="1"/>
          </p:cNvSpPr>
          <p:nvPr>
            <p:ph type="dt" sz="half" idx="10"/>
          </p:nvPr>
        </p:nvSpPr>
        <p:spPr>
          <a:xfrm>
            <a:off x="5588000" y="6035040"/>
            <a:ext cx="1955800" cy="365760"/>
          </a:xfrm>
        </p:spPr>
        <p:txBody>
          <a:bodyPr rtlCol="0"/>
          <a:lstStyle>
            <a:lvl1pPr>
              <a:defRPr>
                <a:solidFill>
                  <a:schemeClr val="tx1">
                    <a:lumMod val="85000"/>
                    <a:lumOff val="15000"/>
                  </a:schemeClr>
                </a:solidFill>
              </a:defRPr>
            </a:lvl1pPr>
          </a:lstStyle>
          <a:p>
            <a:pPr rtl="0"/>
            <a:fld id="{99B5957E-EBD5-4B87-9533-1B323153FD8F}" type="datetime1">
              <a:rPr lang="cs-CZ" smtClean="0"/>
              <a:t>16.02.2023</a:t>
            </a:fld>
            <a:endParaRPr lang="en-US"/>
          </a:p>
        </p:txBody>
      </p:sp>
      <p:sp>
        <p:nvSpPr>
          <p:cNvPr id="9" name="Zástupný symbol pro zápatí 8"/>
          <p:cNvSpPr>
            <a:spLocks noGrp="1"/>
          </p:cNvSpPr>
          <p:nvPr>
            <p:ph type="ftr" sz="quarter" idx="11"/>
          </p:nvPr>
        </p:nvSpPr>
        <p:spPr>
          <a:xfrm>
            <a:off x="685801" y="6035040"/>
            <a:ext cx="4584700" cy="365760"/>
          </a:xfrm>
        </p:spPr>
        <p:txBody>
          <a:bodyPr rtlCol="0"/>
          <a:lstStyle>
            <a:lvl1pPr algn="l">
              <a:defRPr/>
            </a:lvl1pPr>
          </a:lstStyle>
          <a:p>
            <a:pPr rtl="0"/>
            <a:endParaRPr lang="en-US"/>
          </a:p>
        </p:txBody>
      </p:sp>
      <p:sp>
        <p:nvSpPr>
          <p:cNvPr id="11" name="Zástupný symbol pro číslo snímku 10"/>
          <p:cNvSpPr>
            <a:spLocks noGrp="1"/>
          </p:cNvSpPr>
          <p:nvPr>
            <p:ph type="sldNum" sz="quarter" idx="12"/>
          </p:nvPr>
        </p:nvSpPr>
        <p:spPr>
          <a:xfrm>
            <a:off x="10396728" y="6035040"/>
            <a:ext cx="1223435" cy="365760"/>
          </a:xfrm>
        </p:spPr>
        <p:txBody>
          <a:bodyPr rtlCol="0"/>
          <a:lstStyle>
            <a:lvl1pPr>
              <a:defRPr>
                <a:solidFill>
                  <a:schemeClr val="tx1">
                    <a:lumMod val="85000"/>
                    <a:lumOff val="15000"/>
                  </a:schemeClr>
                </a:solidFill>
              </a:defRPr>
            </a:lvl1pPr>
          </a:lstStyle>
          <a:p>
            <a:pPr rtl="0"/>
            <a:fld id="{34B7E4EF-A1BD-40F4-AB7B-04F084DD991D}" type="slidenum">
              <a:rPr lang="en-US" smtClean="0"/>
              <a:t>‹#›</a:t>
            </a:fld>
            <a:endParaRPr lang="en-US"/>
          </a:p>
        </p:txBody>
      </p:sp>
    </p:spTree>
    <p:extLst>
      <p:ext uri="{BB962C8B-B14F-4D97-AF65-F5344CB8AC3E}">
        <p14:creationId xmlns:p14="http://schemas.microsoft.com/office/powerpoint/2010/main" val="24886021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Obrázek s titulkem">
    <p:spTree>
      <p:nvGrpSpPr>
        <p:cNvPr id="1" name=""/>
        <p:cNvGrpSpPr/>
        <p:nvPr/>
      </p:nvGrpSpPr>
      <p:grpSpPr>
        <a:xfrm>
          <a:off x="0" y="0"/>
          <a:ext cx="0" cy="0"/>
          <a:chOff x="0" y="0"/>
          <a:chExt cx="0" cy="0"/>
        </a:xfrm>
      </p:grpSpPr>
      <p:sp>
        <p:nvSpPr>
          <p:cNvPr id="11" name="Obdélník 10">
            <a:extLst>
              <a:ext uri="{FF2B5EF4-FFF2-40B4-BE49-F238E27FC236}">
                <a16:creationId xmlns:a16="http://schemas.microsoft.com/office/drawing/2014/main" id="{E687CA98-D9C7-497F-A1DA-7D22F8753BCE}"/>
              </a:ext>
            </a:extLst>
          </p:cNvPr>
          <p:cNvSpPr/>
          <p:nvPr/>
        </p:nvSpPr>
        <p:spPr>
          <a:xfrm>
            <a:off x="8119870" y="237744"/>
            <a:ext cx="3826596" cy="6382512"/>
          </a:xfrm>
          <a:prstGeom prst="rect">
            <a:avLst/>
          </a:prstGeom>
          <a:solidFill>
            <a:schemeClr val="bg1">
              <a:lumMod val="85000"/>
              <a:alpha val="60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Zástupný symbol obrázku 2"/>
          <p:cNvSpPr>
            <a:spLocks noGrp="1" noChangeAspect="1"/>
          </p:cNvSpPr>
          <p:nvPr>
            <p:ph type="pic" idx="1"/>
          </p:nvPr>
        </p:nvSpPr>
        <p:spPr>
          <a:xfrm>
            <a:off x="228599" y="237744"/>
            <a:ext cx="7696201" cy="6382512"/>
          </a:xfrm>
          <a:solidFill>
            <a:schemeClr val="accent1">
              <a:lumMod val="60000"/>
              <a:lumOff val="40000"/>
            </a:schemeClr>
          </a:solidFill>
          <a:ln>
            <a:noFill/>
          </a:ln>
        </p:spPr>
        <p:txBody>
          <a:bodyPr rtlCol="0"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cs-CZ"/>
              <a:t>Kliknutím na ikonu přidáte obrázek.</a:t>
            </a:r>
            <a:endParaRPr lang="en-US" dirty="0"/>
          </a:p>
        </p:txBody>
      </p:sp>
      <p:sp>
        <p:nvSpPr>
          <p:cNvPr id="5" name="Zástupný symbol pro datum 4"/>
          <p:cNvSpPr>
            <a:spLocks noGrp="1"/>
          </p:cNvSpPr>
          <p:nvPr>
            <p:ph type="dt" sz="half" idx="10"/>
          </p:nvPr>
        </p:nvSpPr>
        <p:spPr>
          <a:xfrm>
            <a:off x="5662337" y="6035040"/>
            <a:ext cx="2071963" cy="365760"/>
          </a:xfrm>
        </p:spPr>
        <p:txBody>
          <a:bodyPr rtlCol="0"/>
          <a:lstStyle>
            <a:lvl1pPr>
              <a:defRPr b="1">
                <a:solidFill>
                  <a:srgbClr val="FFFFFF"/>
                </a:solidFill>
                <a:effectLst>
                  <a:outerShdw blurRad="19050" dist="6350" dir="2700000" algn="tl" rotWithShape="0">
                    <a:prstClr val="black">
                      <a:alpha val="40000"/>
                    </a:prstClr>
                  </a:outerShdw>
                </a:effectLst>
              </a:defRPr>
            </a:lvl1pPr>
          </a:lstStyle>
          <a:p>
            <a:pPr rtl="0"/>
            <a:fld id="{4F885618-289D-4BD4-B88D-CDA7C867FA3E}" type="datetime1">
              <a:rPr lang="cs-CZ" smtClean="0"/>
              <a:t>16.02.2023</a:t>
            </a:fld>
            <a:endParaRPr lang="en-US" dirty="0"/>
          </a:p>
        </p:txBody>
      </p:sp>
      <p:sp>
        <p:nvSpPr>
          <p:cNvPr id="6" name="Zástupný symbol pro zápatí 5"/>
          <p:cNvSpPr>
            <a:spLocks noGrp="1"/>
          </p:cNvSpPr>
          <p:nvPr>
            <p:ph type="ftr" sz="quarter" idx="11"/>
          </p:nvPr>
        </p:nvSpPr>
        <p:spPr>
          <a:xfrm>
            <a:off x="612648" y="6035040"/>
            <a:ext cx="4588002" cy="365760"/>
          </a:xfrm>
        </p:spPr>
        <p:txBody>
          <a:bodyPr rtlCol="0"/>
          <a:lstStyle>
            <a:lvl1pPr marL="0" algn="r" defTabSz="914400" rtl="0" eaLnBrk="1" latinLnBrk="0" hangingPunct="1">
              <a:defRPr lang="en-US" sz="1000" b="1" kern="1200" dirty="0">
                <a:solidFill>
                  <a:srgbClr val="FFFFFF"/>
                </a:solidFill>
                <a:effectLst>
                  <a:outerShdw blurRad="19050" dist="6350" dir="2700000" algn="tl" rotWithShape="0">
                    <a:prstClr val="black">
                      <a:alpha val="40000"/>
                    </a:prstClr>
                  </a:outerShdw>
                </a:effectLst>
                <a:latin typeface="+mn-lt"/>
                <a:ea typeface="+mn-ea"/>
                <a:cs typeface="+mn-cs"/>
              </a:defRPr>
            </a:lvl1pPr>
          </a:lstStyle>
          <a:p>
            <a:pPr algn="l" rtl="0"/>
            <a:endParaRPr lang="en-US" dirty="0"/>
          </a:p>
        </p:txBody>
      </p:sp>
      <p:sp>
        <p:nvSpPr>
          <p:cNvPr id="7" name="Zástupný symbol pro číslo snímku 6"/>
          <p:cNvSpPr>
            <a:spLocks noGrp="1"/>
          </p:cNvSpPr>
          <p:nvPr>
            <p:ph type="sldNum" sz="quarter" idx="12"/>
          </p:nvPr>
        </p:nvSpPr>
        <p:spPr>
          <a:xfrm>
            <a:off x="10396728" y="6035040"/>
            <a:ext cx="1225296" cy="365760"/>
          </a:xfrm>
        </p:spPr>
        <p:txBody>
          <a:bodyPr rtlCol="0"/>
          <a:lstStyle/>
          <a:p>
            <a:pPr rtl="0"/>
            <a:fld id="{34B7E4EF-A1BD-40F4-AB7B-04F084DD991D}" type="slidenum">
              <a:rPr lang="en-US" smtClean="0"/>
              <a:t>‹#›</a:t>
            </a:fld>
            <a:endParaRPr lang="en-US"/>
          </a:p>
        </p:txBody>
      </p:sp>
      <p:sp>
        <p:nvSpPr>
          <p:cNvPr id="12" name="Obdélník 11">
            <a:extLst>
              <a:ext uri="{FF2B5EF4-FFF2-40B4-BE49-F238E27FC236}">
                <a16:creationId xmlns:a16="http://schemas.microsoft.com/office/drawing/2014/main" id="{F8B3D8CC-BB13-41A5-8F34-B8E84A4F9534}"/>
              </a:ext>
            </a:extLst>
          </p:cNvPr>
          <p:cNvSpPr/>
          <p:nvPr/>
        </p:nvSpPr>
        <p:spPr>
          <a:xfrm>
            <a:off x="8254660" y="374904"/>
            <a:ext cx="3557016" cy="6108192"/>
          </a:xfrm>
          <a:prstGeom prst="rect">
            <a:avLst/>
          </a:prstGeom>
          <a:noFill/>
          <a:ln w="6350" cap="sq">
            <a:solidFill>
              <a:schemeClr val="tx1">
                <a:lumMod val="75000"/>
                <a:lumOff val="2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Nadpis 1"/>
          <p:cNvSpPr>
            <a:spLocks noGrp="1"/>
          </p:cNvSpPr>
          <p:nvPr>
            <p:ph type="title"/>
          </p:nvPr>
        </p:nvSpPr>
        <p:spPr>
          <a:xfrm>
            <a:off x="8477250" y="603504"/>
            <a:ext cx="3144774" cy="1645920"/>
          </a:xfrm>
        </p:spPr>
        <p:txBody>
          <a:bodyPr rtlCol="0" anchor="b">
            <a:noAutofit/>
          </a:bodyPr>
          <a:lstStyle>
            <a:lvl1pPr algn="l">
              <a:lnSpc>
                <a:spcPct val="100000"/>
              </a:lnSpc>
              <a:defRPr sz="2800" b="0">
                <a:solidFill>
                  <a:schemeClr val="tx1"/>
                </a:solidFill>
                <a:latin typeface="+mj-lt"/>
              </a:defRPr>
            </a:lvl1pPr>
          </a:lstStyle>
          <a:p>
            <a:pPr rtl="0"/>
            <a:r>
              <a:rPr lang="cs-CZ"/>
              <a:t>Kliknutím lze upravit styl.</a:t>
            </a:r>
            <a:endParaRPr lang="en-US" dirty="0"/>
          </a:p>
        </p:txBody>
      </p:sp>
      <p:sp>
        <p:nvSpPr>
          <p:cNvPr id="4" name="Zástupný symbol pro text 3"/>
          <p:cNvSpPr>
            <a:spLocks noGrp="1"/>
          </p:cNvSpPr>
          <p:nvPr>
            <p:ph type="body" sz="half" idx="2"/>
          </p:nvPr>
        </p:nvSpPr>
        <p:spPr>
          <a:xfrm>
            <a:off x="8477250" y="2386584"/>
            <a:ext cx="3144774" cy="3511296"/>
          </a:xfrm>
        </p:spPr>
        <p:txBody>
          <a:bodyPr rtlCol="0">
            <a:normAutofit/>
          </a:bodyPr>
          <a:lstStyle>
            <a:lvl1pPr marL="0" indent="0" algn="l">
              <a:lnSpc>
                <a:spcPct val="110000"/>
              </a:lnSpc>
              <a:spcBef>
                <a:spcPts val="800"/>
              </a:spcBef>
              <a:buNone/>
              <a:defRPr sz="1800">
                <a:solidFill>
                  <a:schemeClr val="tx1"/>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cs-CZ"/>
              <a:t>Po kliknutí můžete upravovat styly textu v předloze.</a:t>
            </a:r>
          </a:p>
        </p:txBody>
      </p:sp>
    </p:spTree>
    <p:extLst>
      <p:ext uri="{BB962C8B-B14F-4D97-AF65-F5344CB8AC3E}">
        <p14:creationId xmlns:p14="http://schemas.microsoft.com/office/powerpoint/2010/main" val="26782230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useBgFill="1">
        <p:nvSpPr>
          <p:cNvPr id="9" name="Obdélník 8">
            <a:extLst>
              <a:ext uri="{FF2B5EF4-FFF2-40B4-BE49-F238E27FC236}">
                <a16:creationId xmlns:a16="http://schemas.microsoft.com/office/drawing/2014/main" id="{1E94681D-2A4C-4A8D-B9B5-31D440D0328D}"/>
              </a:ext>
            </a:extLst>
          </p:cNvPr>
          <p:cNvSpPr/>
          <p:nvPr/>
        </p:nvSpPr>
        <p:spPr>
          <a:xfrm>
            <a:off x="0" y="0"/>
            <a:ext cx="12192000" cy="6858000"/>
          </a:xfrm>
          <a:prstGeom prst="rect">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rtl="0"/>
            <a:endParaRPr lang="en-US"/>
          </a:p>
        </p:txBody>
      </p:sp>
      <p:sp>
        <p:nvSpPr>
          <p:cNvPr id="7" name="Obdélník 6"/>
          <p:cNvSpPr/>
          <p:nvPr/>
        </p:nvSpPr>
        <p:spPr>
          <a:xfrm>
            <a:off x="234696" y="237744"/>
            <a:ext cx="11722608" cy="6382512"/>
          </a:xfrm>
          <a:prstGeom prst="rect">
            <a:avLst/>
          </a:prstGeom>
          <a:solidFill>
            <a:schemeClr val="bg1">
              <a:lumMod val="75000"/>
              <a:alpha val="60000"/>
            </a:schemeClr>
          </a:solidFill>
          <a:ln w="6350" cap="flat" cmpd="sng" algn="ctr">
            <a:noFill/>
            <a:prstDash val="solid"/>
          </a:ln>
          <a:effectLst>
            <a:softEdge rad="0"/>
          </a:effectLst>
        </p:spPr>
      </p:sp>
      <p:sp>
        <p:nvSpPr>
          <p:cNvPr id="8" name="Obdélník 7"/>
          <p:cNvSpPr/>
          <p:nvPr/>
        </p:nvSpPr>
        <p:spPr>
          <a:xfrm>
            <a:off x="371856" y="374904"/>
            <a:ext cx="11448288" cy="6108192"/>
          </a:xfrm>
          <a:prstGeom prst="rect">
            <a:avLst/>
          </a:prstGeom>
          <a:noFill/>
          <a:ln w="6350" cap="sq" cmpd="sng" algn="ctr">
            <a:solidFill>
              <a:schemeClr val="tx1">
                <a:lumMod val="85000"/>
                <a:lumOff val="15000"/>
              </a:schemeClr>
            </a:solidFill>
            <a:prstDash val="solid"/>
            <a:miter lim="800000"/>
          </a:ln>
          <a:effectLst/>
        </p:spPr>
      </p:sp>
      <p:sp>
        <p:nvSpPr>
          <p:cNvPr id="2" name="Zástupný symbol pro nadpis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pPr rtl="0"/>
            <a:r>
              <a:rPr lang="cs"/>
              <a:t>Kliknutím můžete upravit styl předlohy nadpisů.</a:t>
            </a:r>
            <a:endParaRPr lang="en-US" dirty="0"/>
          </a:p>
        </p:txBody>
      </p:sp>
      <p:sp>
        <p:nvSpPr>
          <p:cNvPr id="3" name="Zástupný symbol pro text 2"/>
          <p:cNvSpPr>
            <a:spLocks noGrp="1"/>
          </p:cNvSpPr>
          <p:nvPr>
            <p:ph type="body" idx="1"/>
          </p:nvPr>
        </p:nvSpPr>
        <p:spPr>
          <a:xfrm>
            <a:off x="1066800" y="2103120"/>
            <a:ext cx="10058400" cy="3849624"/>
          </a:xfrm>
          <a:prstGeom prst="rect">
            <a:avLst/>
          </a:prstGeom>
        </p:spPr>
        <p:txBody>
          <a:bodyPr vert="horz" lIns="91440" tIns="45720" rIns="91440" bIns="45720" rtlCol="0">
            <a:normAutofit/>
          </a:bodyPr>
          <a:lstStyle/>
          <a:p>
            <a:pPr lvl="0" rtl="0"/>
            <a:r>
              <a:rPr lang="cs"/>
              <a:t>Kliknutím můžete upravit styly předlohy textu.</a:t>
            </a:r>
          </a:p>
          <a:p>
            <a:pPr lvl="1" rtl="0"/>
            <a:r>
              <a:rPr lang="cs"/>
              <a:t>Druhá úroveň</a:t>
            </a:r>
          </a:p>
          <a:p>
            <a:pPr lvl="2" rtl="0"/>
            <a:r>
              <a:rPr lang="cs"/>
              <a:t>Třetí úroveň</a:t>
            </a:r>
          </a:p>
          <a:p>
            <a:pPr lvl="3" rtl="0"/>
            <a:r>
              <a:rPr lang="cs"/>
              <a:t>Čtvrtá úroveň</a:t>
            </a:r>
          </a:p>
          <a:p>
            <a:pPr lvl="4" rtl="0"/>
            <a:r>
              <a:rPr lang="cs"/>
              <a:t>Pátá úroveň</a:t>
            </a:r>
            <a:endParaRPr lang="en-US" dirty="0"/>
          </a:p>
        </p:txBody>
      </p:sp>
      <p:sp>
        <p:nvSpPr>
          <p:cNvPr id="4" name="Zástupný symbol pro datum 3"/>
          <p:cNvSpPr>
            <a:spLocks noGrp="1"/>
          </p:cNvSpPr>
          <p:nvPr>
            <p:ph type="dt" sz="half" idx="2"/>
          </p:nvPr>
        </p:nvSpPr>
        <p:spPr>
          <a:xfrm>
            <a:off x="7256794" y="6035040"/>
            <a:ext cx="2893045"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8016DE02-4111-4D63-947B-220D0222A625}" type="datetime1">
              <a:rPr lang="cs-CZ" smtClean="0"/>
              <a:t>16.02.2023</a:t>
            </a:fld>
            <a:endParaRPr lang="en-US" dirty="0"/>
          </a:p>
        </p:txBody>
      </p:sp>
      <p:sp>
        <p:nvSpPr>
          <p:cNvPr id="5" name="Zástupné zápatí 4"/>
          <p:cNvSpPr>
            <a:spLocks noGrp="1"/>
          </p:cNvSpPr>
          <p:nvPr>
            <p:ph type="ftr" sz="quarter" idx="3"/>
          </p:nvPr>
        </p:nvSpPr>
        <p:spPr>
          <a:xfrm>
            <a:off x="1066800" y="6035040"/>
            <a:ext cx="5816600" cy="365760"/>
          </a:xfrm>
          <a:prstGeom prst="rect">
            <a:avLst/>
          </a:prstGeom>
        </p:spPr>
        <p:txBody>
          <a:bodyPr vert="horz" lIns="91440" tIns="45720" rIns="91440" bIns="45720" rtlCol="0" anchor="b"/>
          <a:lstStyle>
            <a:lvl1pPr algn="l">
              <a:defRPr sz="800">
                <a:solidFill>
                  <a:schemeClr val="tx1">
                    <a:lumMod val="85000"/>
                    <a:lumOff val="15000"/>
                  </a:schemeClr>
                </a:solidFill>
              </a:defRPr>
            </a:lvl1pPr>
          </a:lstStyle>
          <a:p>
            <a:pPr rtl="0"/>
            <a:endParaRPr lang="en-US" dirty="0"/>
          </a:p>
        </p:txBody>
      </p:sp>
      <p:sp>
        <p:nvSpPr>
          <p:cNvPr id="6" name="Zástupný symbol pro číslo snímku 5"/>
          <p:cNvSpPr>
            <a:spLocks noGrp="1"/>
          </p:cNvSpPr>
          <p:nvPr>
            <p:ph type="sldNum" sz="quarter" idx="4"/>
          </p:nvPr>
        </p:nvSpPr>
        <p:spPr>
          <a:xfrm>
            <a:off x="10287000" y="6035040"/>
            <a:ext cx="838200" cy="365760"/>
          </a:xfrm>
          <a:prstGeom prst="rect">
            <a:avLst/>
          </a:prstGeom>
        </p:spPr>
        <p:txBody>
          <a:bodyPr vert="horz" lIns="91440" tIns="45720" rIns="91440" bIns="45720" rtlCol="0" anchor="b"/>
          <a:lstStyle>
            <a:lvl1pPr algn="r">
              <a:defRPr sz="800">
                <a:solidFill>
                  <a:schemeClr val="tx1">
                    <a:lumMod val="75000"/>
                    <a:lumOff val="25000"/>
                  </a:schemeClr>
                </a:solidFill>
              </a:defRPr>
            </a:lvl1pPr>
          </a:lstStyle>
          <a:p>
            <a:pPr rtl="0"/>
            <a:fld id="{34B7E4EF-A1BD-40F4-AB7B-04F084DD991D}" type="slidenum">
              <a:rPr lang="en-US" smtClean="0"/>
              <a:t>‹#›</a:t>
            </a:fld>
            <a:endParaRPr lang="en-US"/>
          </a:p>
        </p:txBody>
      </p:sp>
    </p:spTree>
    <p:extLst>
      <p:ext uri="{BB962C8B-B14F-4D97-AF65-F5344CB8AC3E}">
        <p14:creationId xmlns:p14="http://schemas.microsoft.com/office/powerpoint/2010/main" val="3811577630"/>
      </p:ext>
    </p:extLst>
  </p:cSld>
  <p:clrMap bg1="lt1" tx1="dk1" bg2="lt2" tx2="dk2" accent1="accent1" accent2="accent2" accent3="accent3" accent4="accent4" accent5="accent5" accent6="accent6" hlink="hlink" folHlink="folHlink"/>
  <p:sldLayoutIdLst>
    <p:sldLayoutId id="2147483667" r:id="rId1"/>
    <p:sldLayoutId id="2147483668" r:id="rId2"/>
    <p:sldLayoutId id="2147483669" r:id="rId3"/>
    <p:sldLayoutId id="2147483670" r:id="rId4"/>
    <p:sldLayoutId id="2147483665" r:id="rId5"/>
    <p:sldLayoutId id="2147483671" r:id="rId6"/>
    <p:sldLayoutId id="2147483672" r:id="rId7"/>
    <p:sldLayoutId id="2147483662" r:id="rId8"/>
    <p:sldLayoutId id="2147483663" r:id="rId9"/>
    <p:sldLayoutId id="2147483664" r:id="rId10"/>
    <p:sldLayoutId id="2147483666" r:id="rId11"/>
  </p:sldLayoutIdLst>
  <p:hf sldNum="0" hdr="0" ftr="0"/>
  <p:txStyles>
    <p:titleStyle>
      <a:lvl1pPr algn="l" defTabSz="914400" rtl="0" eaLnBrk="1" latinLnBrk="0" hangingPunct="1">
        <a:lnSpc>
          <a:spcPct val="90000"/>
        </a:lnSpc>
        <a:spcBef>
          <a:spcPct val="0"/>
        </a:spcBef>
        <a:buNone/>
        <a:defRPr lang="en-US" sz="4000" i="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10000"/>
        </a:lnSpc>
        <a:spcBef>
          <a:spcPts val="900"/>
        </a:spcBef>
        <a:spcAft>
          <a:spcPts val="0"/>
        </a:spcAft>
        <a:buClr>
          <a:schemeClr val="tx1">
            <a:lumMod val="85000"/>
            <a:lumOff val="15000"/>
          </a:schemeClr>
        </a:buClr>
        <a:buFont typeface="Garamond" pitchFamily="18" charset="0"/>
        <a:buChar char="◦"/>
        <a:defRPr sz="15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3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2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8.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8.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microsoft.com/office/2007/relationships/diagramDrawing" Target="../diagrams/drawing1.xml"/><Relationship Id="rId3" Type="http://schemas.openxmlformats.org/officeDocument/2006/relationships/image" Target="../media/image2.jpeg"/><Relationship Id="rId7" Type="http://schemas.openxmlformats.org/officeDocument/2006/relationships/diagramColors" Target="../diagrams/colors1.xml"/><Relationship Id="rId2" Type="http://schemas.openxmlformats.org/officeDocument/2006/relationships/notesSlide" Target="../notesSlides/notesSlide1.xml"/><Relationship Id="rId1" Type="http://schemas.openxmlformats.org/officeDocument/2006/relationships/slideLayout" Target="../slideLayouts/slideLayout2.xml"/><Relationship Id="rId6" Type="http://schemas.openxmlformats.org/officeDocument/2006/relationships/diagramQuickStyle" Target="../diagrams/quickStyle1.xml"/><Relationship Id="rId5" Type="http://schemas.openxmlformats.org/officeDocument/2006/relationships/diagramLayout" Target="../diagrams/layout1.xml"/><Relationship Id="rId4"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hyperlink" Target="https://is.muni.cz/th/mmq6y/SPOLKOVA_CINNOST_JAKO_PROSTREDEK_ROZVOJE_SPOLECNOSTI.pdf?info=1"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hyperlink" Target="https://is.muni.cz/th/r9prv"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s://is.muni.cz/th/atf8j/BP_Krausova_Anna.pdf?info=1" TargetMode="External"/><Relationship Id="rId2" Type="http://schemas.openxmlformats.org/officeDocument/2006/relationships/hyperlink" Target="https://is.muni.cz/th/wqa1h/BP_2020_Gluchova_Petra_final.docx.pdf?info=1" TargetMode="External"/><Relationship Id="rId1" Type="http://schemas.openxmlformats.org/officeDocument/2006/relationships/slideLayout" Target="../slideLayouts/slideLayout2.xml"/><Relationship Id="rId5" Type="http://schemas.openxmlformats.org/officeDocument/2006/relationships/hyperlink" Target="https://is.muni.cz/th/s2p86" TargetMode="External"/><Relationship Id="rId4" Type="http://schemas.openxmlformats.org/officeDocument/2006/relationships/hyperlink" Target="https://is.muni.cz/th/uembs"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8" Type="http://schemas.openxmlformats.org/officeDocument/2006/relationships/hyperlink" Target="https://is.muni.cz/auth/th/wbm0q/" TargetMode="External"/><Relationship Id="rId3" Type="http://schemas.openxmlformats.org/officeDocument/2006/relationships/hyperlink" Target="https://is.muni.cz/auth/osoba/495453" TargetMode="External"/><Relationship Id="rId7" Type="http://schemas.openxmlformats.org/officeDocument/2006/relationships/hyperlink" Target="https://is.muni.cz/auth/osoba/515587" TargetMode="External"/><Relationship Id="rId2" Type="http://schemas.openxmlformats.org/officeDocument/2006/relationships/hyperlink" Target="https://is.muni.cz/auth/th/irq6y/" TargetMode="External"/><Relationship Id="rId1" Type="http://schemas.openxmlformats.org/officeDocument/2006/relationships/slideLayout" Target="../slideLayouts/slideLayout2.xml"/><Relationship Id="rId6" Type="http://schemas.openxmlformats.org/officeDocument/2006/relationships/hyperlink" Target="https://is.muni.cz/auth/th/hi5y4/" TargetMode="External"/><Relationship Id="rId11" Type="http://schemas.openxmlformats.org/officeDocument/2006/relationships/hyperlink" Target="https://is.muni.cz/auth/osoba/495616" TargetMode="External"/><Relationship Id="rId5" Type="http://schemas.openxmlformats.org/officeDocument/2006/relationships/hyperlink" Target="https://is.muni.cz/auth/osoba/484368" TargetMode="External"/><Relationship Id="rId10" Type="http://schemas.openxmlformats.org/officeDocument/2006/relationships/hyperlink" Target="https://is.muni.cz/auth/th/c6rmc/" TargetMode="External"/><Relationship Id="rId4" Type="http://schemas.openxmlformats.org/officeDocument/2006/relationships/hyperlink" Target="https://is.muni.cz/auth/th/xrcu3/" TargetMode="External"/><Relationship Id="rId9" Type="http://schemas.openxmlformats.org/officeDocument/2006/relationships/hyperlink" Target="https://is.muni.cz/auth/osoba/515635" TargetMode="External"/></Relationships>
</file>

<file path=ppt/slides/_rels/slide31.xml.rels><?xml version="1.0" encoding="UTF-8" standalone="yes"?>
<Relationships xmlns="http://schemas.openxmlformats.org/package/2006/relationships"><Relationship Id="rId8" Type="http://schemas.openxmlformats.org/officeDocument/2006/relationships/hyperlink" Target="https://is.muni.cz/auth/th/qqk4o/" TargetMode="External"/><Relationship Id="rId3" Type="http://schemas.openxmlformats.org/officeDocument/2006/relationships/hyperlink" Target="https://is.muni.cz/auth/osoba/458130" TargetMode="External"/><Relationship Id="rId7" Type="http://schemas.openxmlformats.org/officeDocument/2006/relationships/hyperlink" Target="https://is.muni.cz/auth/osoba/494297" TargetMode="External"/><Relationship Id="rId2" Type="http://schemas.openxmlformats.org/officeDocument/2006/relationships/hyperlink" Target="https://is.muni.cz/auth/th/svxj9/" TargetMode="External"/><Relationship Id="rId1" Type="http://schemas.openxmlformats.org/officeDocument/2006/relationships/slideLayout" Target="../slideLayouts/slideLayout2.xml"/><Relationship Id="rId6" Type="http://schemas.openxmlformats.org/officeDocument/2006/relationships/hyperlink" Target="https://is.muni.cz/auth/th/z2wfa/" TargetMode="External"/><Relationship Id="rId11" Type="http://schemas.openxmlformats.org/officeDocument/2006/relationships/hyperlink" Target="https://is.muni.cz/auth/osoba/465742" TargetMode="External"/><Relationship Id="rId5" Type="http://schemas.openxmlformats.org/officeDocument/2006/relationships/hyperlink" Target="https://is.muni.cz/auth/osoba/263569" TargetMode="External"/><Relationship Id="rId10" Type="http://schemas.openxmlformats.org/officeDocument/2006/relationships/hyperlink" Target="https://is.muni.cz/auth/th/e83t4/" TargetMode="External"/><Relationship Id="rId4" Type="http://schemas.openxmlformats.org/officeDocument/2006/relationships/hyperlink" Target="https://is.muni.cz/auth/th/c47ri/" TargetMode="External"/><Relationship Id="rId9" Type="http://schemas.openxmlformats.org/officeDocument/2006/relationships/hyperlink" Target="https://is.muni.cz/auth/osoba/515654" TargetMode="External"/></Relationships>
</file>

<file path=ppt/slides/_rels/slide32.xml.rels><?xml version="1.0" encoding="UTF-8" standalone="yes"?>
<Relationships xmlns="http://schemas.openxmlformats.org/package/2006/relationships"><Relationship Id="rId8" Type="http://schemas.openxmlformats.org/officeDocument/2006/relationships/hyperlink" Target="https://is.muni.cz/auth/th/q3xa5/" TargetMode="External"/><Relationship Id="rId3" Type="http://schemas.openxmlformats.org/officeDocument/2006/relationships/hyperlink" Target="https://is.muni.cz/auth/osoba/454936" TargetMode="External"/><Relationship Id="rId7" Type="http://schemas.openxmlformats.org/officeDocument/2006/relationships/hyperlink" Target="https://is.muni.cz/auth/osoba/481851" TargetMode="External"/><Relationship Id="rId2" Type="http://schemas.openxmlformats.org/officeDocument/2006/relationships/hyperlink" Target="https://is.muni.cz/auth/th/l8rrm/" TargetMode="External"/><Relationship Id="rId1" Type="http://schemas.openxmlformats.org/officeDocument/2006/relationships/slideLayout" Target="../slideLayouts/slideLayout2.xml"/><Relationship Id="rId6" Type="http://schemas.openxmlformats.org/officeDocument/2006/relationships/hyperlink" Target="https://is.muni.cz/auth/th/c5a4e/" TargetMode="External"/><Relationship Id="rId11" Type="http://schemas.openxmlformats.org/officeDocument/2006/relationships/hyperlink" Target="https://is.muni.cz/auth/osoba/448212" TargetMode="External"/><Relationship Id="rId5" Type="http://schemas.openxmlformats.org/officeDocument/2006/relationships/hyperlink" Target="https://is.muni.cz/auth/osoba/319018" TargetMode="External"/><Relationship Id="rId10" Type="http://schemas.openxmlformats.org/officeDocument/2006/relationships/hyperlink" Target="https://is.muni.cz/auth/th/ntfkp/" TargetMode="External"/><Relationship Id="rId4" Type="http://schemas.openxmlformats.org/officeDocument/2006/relationships/hyperlink" Target="https://is.muni.cz/auth/th/pxdtj/" TargetMode="External"/><Relationship Id="rId9" Type="http://schemas.openxmlformats.org/officeDocument/2006/relationships/hyperlink" Target="https://is.muni.cz/auth/osoba/482235" TargetMode="Externa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Obrázek 4" descr="Obrázek s látkou, zakrytým stolem a červenou barvu&#10;&#10;Automaticky generovaný popis">
            <a:extLst>
              <a:ext uri="{FF2B5EF4-FFF2-40B4-BE49-F238E27FC236}">
                <a16:creationId xmlns:a16="http://schemas.microsoft.com/office/drawing/2014/main" id="{6D3BA21E-E6C8-4E14-8E53-C5DF567E9DFF}"/>
              </a:ext>
            </a:extLst>
          </p:cNvPr>
          <p:cNvPicPr>
            <a:picLocks noChangeAspect="1"/>
          </p:cNvPicPr>
          <p:nvPr/>
        </p:nvPicPr>
        <p:blipFill rotWithShape="1">
          <a:blip r:embed="rId2">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64" name="Obdélník 59">
            <a:extLst>
              <a:ext uri="{FF2B5EF4-FFF2-40B4-BE49-F238E27FC236}">
                <a16:creationId xmlns:a16="http://schemas.microsoft.com/office/drawing/2014/main" id="{2644B391-9BFE-445C-A9EC-F544BB85FBC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937329" y="1808532"/>
            <a:ext cx="5452527" cy="3240936"/>
          </a:xfrm>
          <a:prstGeom prst="rect">
            <a:avLst/>
          </a:prstGeom>
          <a:solidFill>
            <a:schemeClr val="bg1">
              <a:lumMod val="75000"/>
              <a:lumOff val="25000"/>
            </a:schemeClr>
          </a:solidFill>
          <a:ln w="6350" cap="sq" cmpd="sng" algn="ctr">
            <a:noFill/>
            <a:prstDash val="solid"/>
            <a:miter lim="800000"/>
          </a:ln>
          <a:effectLst/>
        </p:spPr>
      </p:sp>
      <p:sp>
        <p:nvSpPr>
          <p:cNvPr id="65" name="Obdélník 61">
            <a:extLst>
              <a:ext uri="{FF2B5EF4-FFF2-40B4-BE49-F238E27FC236}">
                <a16:creationId xmlns:a16="http://schemas.microsoft.com/office/drawing/2014/main" id="{80F26E69-87D9-4655-AE7B-280A87AA3CAD}"/>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1103272" y="1975104"/>
            <a:ext cx="5120640" cy="2907792"/>
          </a:xfrm>
          <a:prstGeom prst="rect">
            <a:avLst/>
          </a:prstGeom>
          <a:noFill/>
          <a:ln w="6350" cap="sq" cmpd="sng" algn="ctr">
            <a:solidFill>
              <a:schemeClr val="tx1"/>
            </a:solidFill>
            <a:prstDash val="solid"/>
            <a:miter lim="800000"/>
          </a:ln>
          <a:effectLst>
            <a:softEdge rad="0"/>
          </a:effectLst>
        </p:spPr>
      </p:sp>
      <p:sp>
        <p:nvSpPr>
          <p:cNvPr id="2" name="Nadpis 1">
            <a:extLst>
              <a:ext uri="{FF2B5EF4-FFF2-40B4-BE49-F238E27FC236}">
                <a16:creationId xmlns:a16="http://schemas.microsoft.com/office/drawing/2014/main" id="{18C3B467-088C-4F3D-A9A7-105C4E1E20CD}"/>
              </a:ext>
            </a:extLst>
          </p:cNvPr>
          <p:cNvSpPr>
            <a:spLocks noGrp="1"/>
          </p:cNvSpPr>
          <p:nvPr>
            <p:ph type="ctrTitle"/>
          </p:nvPr>
        </p:nvSpPr>
        <p:spPr>
          <a:xfrm>
            <a:off x="1276055" y="2350017"/>
            <a:ext cx="4775075" cy="1630906"/>
          </a:xfrm>
        </p:spPr>
        <p:txBody>
          <a:bodyPr rtlCol="0">
            <a:normAutofit/>
          </a:bodyPr>
          <a:lstStyle/>
          <a:p>
            <a:pPr rtl="0"/>
            <a:r>
              <a:rPr lang="cs" sz="4400">
                <a:solidFill>
                  <a:schemeClr val="tx1"/>
                </a:solidFill>
              </a:rPr>
              <a:t>Title Lorem Ipsum</a:t>
            </a:r>
          </a:p>
        </p:txBody>
      </p:sp>
      <p:sp>
        <p:nvSpPr>
          <p:cNvPr id="3" name="Podnadpis 2">
            <a:extLst>
              <a:ext uri="{FF2B5EF4-FFF2-40B4-BE49-F238E27FC236}">
                <a16:creationId xmlns:a16="http://schemas.microsoft.com/office/drawing/2014/main" id="{C8722DDC-8EEE-4A06-8DFE-B44871EAA2CF}"/>
              </a:ext>
            </a:extLst>
          </p:cNvPr>
          <p:cNvSpPr>
            <a:spLocks noGrp="1"/>
          </p:cNvSpPr>
          <p:nvPr>
            <p:ph type="subTitle" idx="1"/>
          </p:nvPr>
        </p:nvSpPr>
        <p:spPr>
          <a:xfrm>
            <a:off x="1276055" y="3990546"/>
            <a:ext cx="4775075" cy="559656"/>
          </a:xfrm>
        </p:spPr>
        <p:txBody>
          <a:bodyPr rtlCol="0">
            <a:normAutofit/>
          </a:bodyPr>
          <a:lstStyle/>
          <a:p>
            <a:pPr rtl="0"/>
            <a:r>
              <a:rPr lang="cs">
                <a:solidFill>
                  <a:schemeClr val="tx1"/>
                </a:solidFill>
              </a:rPr>
              <a:t>Sit Dolor Amet</a:t>
            </a:r>
          </a:p>
        </p:txBody>
      </p:sp>
    </p:spTree>
    <p:extLst>
      <p:ext uri="{BB962C8B-B14F-4D97-AF65-F5344CB8AC3E}">
        <p14:creationId xmlns:p14="http://schemas.microsoft.com/office/powerpoint/2010/main" val="1736693185"/>
      </p:ext>
    </p:extLst>
  </p:cSld>
  <p:clrMapOvr>
    <a:overrideClrMapping bg1="lt1" tx1="dk1" bg2="lt2" tx2="dk2" accent1="accent1" accent2="accent2" accent3="accent3" accent4="accent4" accent5="accent5" accent6="accent6" hlink="hlink" folHlink="folHlink"/>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a:extLst>
              <a:ext uri="{FF2B5EF4-FFF2-40B4-BE49-F238E27FC236}">
                <a16:creationId xmlns:a16="http://schemas.microsoft.com/office/drawing/2014/main" id="{BC56BFA9-6EB5-23DA-11A5-C954AFE52AF0}"/>
              </a:ext>
            </a:extLst>
          </p:cNvPr>
          <p:cNvSpPr>
            <a:spLocks noGrp="1"/>
          </p:cNvSpPr>
          <p:nvPr>
            <p:ph type="title"/>
          </p:nvPr>
        </p:nvSpPr>
        <p:spPr>
          <a:xfrm>
            <a:off x="1066800" y="642594"/>
            <a:ext cx="10058400" cy="1371600"/>
          </a:xfrm>
        </p:spPr>
        <p:txBody>
          <a:bodyPr anchor="ctr">
            <a:normAutofit/>
          </a:bodyPr>
          <a:lstStyle/>
          <a:p>
            <a:pPr>
              <a:defRPr/>
            </a:pPr>
            <a:r>
              <a:rPr lang="cs-CZ" altLang="cs-CZ"/>
              <a:t>ROK 2012</a:t>
            </a:r>
          </a:p>
        </p:txBody>
      </p:sp>
      <p:sp>
        <p:nvSpPr>
          <p:cNvPr id="20488" name="Date Placeholder 3">
            <a:extLst>
              <a:ext uri="{FF2B5EF4-FFF2-40B4-BE49-F238E27FC236}">
                <a16:creationId xmlns:a16="http://schemas.microsoft.com/office/drawing/2014/main" id="{E8208942-2588-0D74-A8F0-791EF8186D22}"/>
              </a:ext>
            </a:extLst>
          </p:cNvPr>
          <p:cNvSpPr>
            <a:spLocks noGrp="1"/>
          </p:cNvSpPr>
          <p:nvPr>
            <p:ph type="dt" sz="half" idx="10"/>
          </p:nvPr>
        </p:nvSpPr>
        <p:spPr>
          <a:xfrm>
            <a:off x="7256794" y="6035040"/>
            <a:ext cx="2893045" cy="365760"/>
          </a:xfrm>
        </p:spPr>
        <p:txBody>
          <a:bodyPr/>
          <a:lstStyle/>
          <a:p>
            <a:pPr rtl="0">
              <a:spcAft>
                <a:spcPts val="600"/>
              </a:spcAft>
            </a:pPr>
            <a:fld id="{C2783BFF-2158-4E0B-955F-F81B2C6829E3}" type="datetime1">
              <a:rPr lang="cs-CZ" smtClean="0"/>
              <a:pPr rtl="0">
                <a:spcAft>
                  <a:spcPts val="600"/>
                </a:spcAft>
              </a:pPr>
              <a:t>16.02.2023</a:t>
            </a:fld>
            <a:endParaRPr lang="en-US"/>
          </a:p>
        </p:txBody>
      </p:sp>
      <p:graphicFrame>
        <p:nvGraphicFramePr>
          <p:cNvPr id="20484" name="Rectangle 3">
            <a:extLst>
              <a:ext uri="{FF2B5EF4-FFF2-40B4-BE49-F238E27FC236}">
                <a16:creationId xmlns:a16="http://schemas.microsoft.com/office/drawing/2014/main" id="{DC7FFABE-38F2-A587-82B4-6A2264860259}"/>
              </a:ext>
            </a:extLst>
          </p:cNvPr>
          <p:cNvGraphicFramePr>
            <a:graphicFrameLocks noGrp="1"/>
          </p:cNvGraphicFramePr>
          <p:nvPr>
            <p:ph idx="1"/>
            <p:extLst>
              <p:ext uri="{D42A27DB-BD31-4B8C-83A1-F6EECF244321}">
                <p14:modId xmlns:p14="http://schemas.microsoft.com/office/powerpoint/2010/main" val="1264066669"/>
              </p:ext>
            </p:extLst>
          </p:nvPr>
        </p:nvGraphicFramePr>
        <p:xfrm>
          <a:off x="1066800" y="2103120"/>
          <a:ext cx="10058400" cy="3849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a:extLst>
              <a:ext uri="{FF2B5EF4-FFF2-40B4-BE49-F238E27FC236}">
                <a16:creationId xmlns:a16="http://schemas.microsoft.com/office/drawing/2014/main" id="{745E21C0-B7B6-764D-F8A2-74712C0C3A29}"/>
              </a:ext>
            </a:extLst>
          </p:cNvPr>
          <p:cNvSpPr>
            <a:spLocks noGrp="1"/>
          </p:cNvSpPr>
          <p:nvPr>
            <p:ph type="title"/>
          </p:nvPr>
        </p:nvSpPr>
        <p:spPr>
          <a:xfrm>
            <a:off x="1066800" y="642594"/>
            <a:ext cx="10058400" cy="707235"/>
          </a:xfrm>
        </p:spPr>
        <p:txBody>
          <a:bodyPr anchor="ctr">
            <a:normAutofit/>
          </a:bodyPr>
          <a:lstStyle/>
          <a:p>
            <a:pPr>
              <a:defRPr/>
            </a:pPr>
            <a:r>
              <a:rPr lang="cs-CZ" altLang="cs-CZ" dirty="0"/>
              <a:t>Rok 2013</a:t>
            </a:r>
          </a:p>
        </p:txBody>
      </p:sp>
      <p:sp>
        <p:nvSpPr>
          <p:cNvPr id="21512" name="Date Placeholder 3">
            <a:extLst>
              <a:ext uri="{FF2B5EF4-FFF2-40B4-BE49-F238E27FC236}">
                <a16:creationId xmlns:a16="http://schemas.microsoft.com/office/drawing/2014/main" id="{8F05EA31-CB52-772D-4E5E-A5433761F8B2}"/>
              </a:ext>
            </a:extLst>
          </p:cNvPr>
          <p:cNvSpPr>
            <a:spLocks noGrp="1"/>
          </p:cNvSpPr>
          <p:nvPr>
            <p:ph type="dt" sz="half" idx="10"/>
          </p:nvPr>
        </p:nvSpPr>
        <p:spPr>
          <a:xfrm>
            <a:off x="7256794" y="6035040"/>
            <a:ext cx="2893045" cy="365760"/>
          </a:xfrm>
        </p:spPr>
        <p:txBody>
          <a:bodyPr/>
          <a:lstStyle/>
          <a:p>
            <a:pPr rtl="0">
              <a:spcAft>
                <a:spcPts val="600"/>
              </a:spcAft>
            </a:pPr>
            <a:fld id="{C2783BFF-2158-4E0B-955F-F81B2C6829E3}" type="datetime1">
              <a:rPr lang="cs-CZ" smtClean="0"/>
              <a:pPr rtl="0">
                <a:spcAft>
                  <a:spcPts val="600"/>
                </a:spcAft>
              </a:pPr>
              <a:t>16.02.2023</a:t>
            </a:fld>
            <a:endParaRPr lang="en-US"/>
          </a:p>
        </p:txBody>
      </p:sp>
      <p:graphicFrame>
        <p:nvGraphicFramePr>
          <p:cNvPr id="21508" name="Rectangle 3">
            <a:extLst>
              <a:ext uri="{FF2B5EF4-FFF2-40B4-BE49-F238E27FC236}">
                <a16:creationId xmlns:a16="http://schemas.microsoft.com/office/drawing/2014/main" id="{F436091B-E719-EFBC-B3C1-51E8571BE528}"/>
              </a:ext>
            </a:extLst>
          </p:cNvPr>
          <p:cNvGraphicFramePr>
            <a:graphicFrameLocks noGrp="1"/>
          </p:cNvGraphicFramePr>
          <p:nvPr>
            <p:ph idx="1"/>
            <p:extLst>
              <p:ext uri="{D42A27DB-BD31-4B8C-83A1-F6EECF244321}">
                <p14:modId xmlns:p14="http://schemas.microsoft.com/office/powerpoint/2010/main" val="251119867"/>
              </p:ext>
            </p:extLst>
          </p:nvPr>
        </p:nvGraphicFramePr>
        <p:xfrm>
          <a:off x="1066800" y="1349829"/>
          <a:ext cx="10058400" cy="460291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a:extLst>
              <a:ext uri="{FF2B5EF4-FFF2-40B4-BE49-F238E27FC236}">
                <a16:creationId xmlns:a16="http://schemas.microsoft.com/office/drawing/2014/main" id="{A0DB5034-7E52-CE82-E0E6-9E1CA5064F47}"/>
              </a:ext>
            </a:extLst>
          </p:cNvPr>
          <p:cNvSpPr>
            <a:spLocks noGrp="1"/>
          </p:cNvSpPr>
          <p:nvPr>
            <p:ph type="title"/>
          </p:nvPr>
        </p:nvSpPr>
        <p:spPr>
          <a:xfrm>
            <a:off x="1066800" y="642594"/>
            <a:ext cx="10058400" cy="1371600"/>
          </a:xfrm>
        </p:spPr>
        <p:txBody>
          <a:bodyPr anchor="ctr">
            <a:normAutofit/>
          </a:bodyPr>
          <a:lstStyle/>
          <a:p>
            <a:pPr>
              <a:defRPr/>
            </a:pPr>
            <a:r>
              <a:rPr lang="cs-CZ" altLang="cs-CZ"/>
              <a:t>Rok 2013</a:t>
            </a:r>
          </a:p>
        </p:txBody>
      </p:sp>
      <p:sp>
        <p:nvSpPr>
          <p:cNvPr id="22537" name="Date Placeholder 3">
            <a:extLst>
              <a:ext uri="{FF2B5EF4-FFF2-40B4-BE49-F238E27FC236}">
                <a16:creationId xmlns:a16="http://schemas.microsoft.com/office/drawing/2014/main" id="{FC4C6F46-1EE9-D7F7-1E17-39F150E77AEC}"/>
              </a:ext>
            </a:extLst>
          </p:cNvPr>
          <p:cNvSpPr>
            <a:spLocks noGrp="1"/>
          </p:cNvSpPr>
          <p:nvPr>
            <p:ph type="dt" sz="half" idx="10"/>
          </p:nvPr>
        </p:nvSpPr>
        <p:spPr>
          <a:xfrm>
            <a:off x="7256794" y="6035040"/>
            <a:ext cx="2893045" cy="365760"/>
          </a:xfrm>
        </p:spPr>
        <p:txBody>
          <a:bodyPr/>
          <a:lstStyle/>
          <a:p>
            <a:pPr rtl="0">
              <a:spcAft>
                <a:spcPts val="600"/>
              </a:spcAft>
            </a:pPr>
            <a:fld id="{C2783BFF-2158-4E0B-955F-F81B2C6829E3}" type="datetime1">
              <a:rPr lang="cs-CZ" smtClean="0"/>
              <a:pPr rtl="0">
                <a:spcAft>
                  <a:spcPts val="600"/>
                </a:spcAft>
              </a:pPr>
              <a:t>16.02.2023</a:t>
            </a:fld>
            <a:endParaRPr lang="en-US"/>
          </a:p>
        </p:txBody>
      </p:sp>
      <p:graphicFrame>
        <p:nvGraphicFramePr>
          <p:cNvPr id="22533" name="Rectangle 3">
            <a:extLst>
              <a:ext uri="{FF2B5EF4-FFF2-40B4-BE49-F238E27FC236}">
                <a16:creationId xmlns:a16="http://schemas.microsoft.com/office/drawing/2014/main" id="{66BD5329-83A0-F851-0492-137E4205C17E}"/>
              </a:ext>
            </a:extLst>
          </p:cNvPr>
          <p:cNvGraphicFramePr>
            <a:graphicFrameLocks noGrp="1"/>
          </p:cNvGraphicFramePr>
          <p:nvPr>
            <p:ph idx="1"/>
            <p:extLst>
              <p:ext uri="{D42A27DB-BD31-4B8C-83A1-F6EECF244321}">
                <p14:modId xmlns:p14="http://schemas.microsoft.com/office/powerpoint/2010/main" val="712910763"/>
              </p:ext>
            </p:extLst>
          </p:nvPr>
        </p:nvGraphicFramePr>
        <p:xfrm>
          <a:off x="1066800" y="2103120"/>
          <a:ext cx="10058400" cy="3849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a:extLst>
              <a:ext uri="{FF2B5EF4-FFF2-40B4-BE49-F238E27FC236}">
                <a16:creationId xmlns:a16="http://schemas.microsoft.com/office/drawing/2014/main" id="{5C36D715-D722-22F7-75C5-6D0D43B77436}"/>
              </a:ext>
            </a:extLst>
          </p:cNvPr>
          <p:cNvSpPr>
            <a:spLocks noGrp="1"/>
          </p:cNvSpPr>
          <p:nvPr>
            <p:ph type="title"/>
          </p:nvPr>
        </p:nvSpPr>
        <p:spPr>
          <a:xfrm>
            <a:off x="1066800" y="642594"/>
            <a:ext cx="10058400" cy="663692"/>
          </a:xfrm>
        </p:spPr>
        <p:txBody>
          <a:bodyPr anchor="ctr">
            <a:normAutofit fontScale="90000"/>
          </a:bodyPr>
          <a:lstStyle/>
          <a:p>
            <a:pPr>
              <a:defRPr/>
            </a:pPr>
            <a:r>
              <a:rPr lang="cs-CZ" altLang="cs-CZ" dirty="0"/>
              <a:t>Rok 2013 </a:t>
            </a:r>
            <a:br>
              <a:rPr lang="cs-CZ" altLang="cs-CZ" dirty="0"/>
            </a:br>
            <a:r>
              <a:rPr lang="cs-CZ" altLang="cs-CZ" dirty="0"/>
              <a:t>Diplomové práce</a:t>
            </a:r>
          </a:p>
        </p:txBody>
      </p:sp>
      <p:sp>
        <p:nvSpPr>
          <p:cNvPr id="23561" name="Date Placeholder 3">
            <a:extLst>
              <a:ext uri="{FF2B5EF4-FFF2-40B4-BE49-F238E27FC236}">
                <a16:creationId xmlns:a16="http://schemas.microsoft.com/office/drawing/2014/main" id="{596997F0-96CA-749A-71D0-755541D723D1}"/>
              </a:ext>
            </a:extLst>
          </p:cNvPr>
          <p:cNvSpPr>
            <a:spLocks noGrp="1"/>
          </p:cNvSpPr>
          <p:nvPr>
            <p:ph type="dt" sz="half" idx="10"/>
          </p:nvPr>
        </p:nvSpPr>
        <p:spPr>
          <a:xfrm>
            <a:off x="7256794" y="6035040"/>
            <a:ext cx="2893045" cy="365760"/>
          </a:xfrm>
        </p:spPr>
        <p:txBody>
          <a:bodyPr/>
          <a:lstStyle/>
          <a:p>
            <a:pPr rtl="0">
              <a:spcAft>
                <a:spcPts val="600"/>
              </a:spcAft>
            </a:pPr>
            <a:fld id="{C2783BFF-2158-4E0B-955F-F81B2C6829E3}" type="datetime1">
              <a:rPr lang="cs-CZ" smtClean="0"/>
              <a:pPr rtl="0">
                <a:spcAft>
                  <a:spcPts val="600"/>
                </a:spcAft>
              </a:pPr>
              <a:t>16.02.2023</a:t>
            </a:fld>
            <a:endParaRPr lang="en-US"/>
          </a:p>
        </p:txBody>
      </p:sp>
      <p:graphicFrame>
        <p:nvGraphicFramePr>
          <p:cNvPr id="23557" name="Rectangle 3">
            <a:extLst>
              <a:ext uri="{FF2B5EF4-FFF2-40B4-BE49-F238E27FC236}">
                <a16:creationId xmlns:a16="http://schemas.microsoft.com/office/drawing/2014/main" id="{110D4E1B-41B4-0A78-7881-797D8AAC66CF}"/>
              </a:ext>
            </a:extLst>
          </p:cNvPr>
          <p:cNvGraphicFramePr>
            <a:graphicFrameLocks noGrp="1"/>
          </p:cNvGraphicFramePr>
          <p:nvPr>
            <p:ph idx="1"/>
            <p:extLst>
              <p:ext uri="{D42A27DB-BD31-4B8C-83A1-F6EECF244321}">
                <p14:modId xmlns:p14="http://schemas.microsoft.com/office/powerpoint/2010/main" val="3179419005"/>
              </p:ext>
            </p:extLst>
          </p:nvPr>
        </p:nvGraphicFramePr>
        <p:xfrm>
          <a:off x="1066800" y="1582057"/>
          <a:ext cx="10058400" cy="481874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a:extLst>
              <a:ext uri="{FF2B5EF4-FFF2-40B4-BE49-F238E27FC236}">
                <a16:creationId xmlns:a16="http://schemas.microsoft.com/office/drawing/2014/main" id="{0B95E411-BF60-19A7-7C26-45FAC0DEC560}"/>
              </a:ext>
            </a:extLst>
          </p:cNvPr>
          <p:cNvSpPr>
            <a:spLocks noGrp="1"/>
          </p:cNvSpPr>
          <p:nvPr>
            <p:ph type="title"/>
          </p:nvPr>
        </p:nvSpPr>
        <p:spPr>
          <a:xfrm>
            <a:off x="8458200" y="607392"/>
            <a:ext cx="3161963" cy="1645920"/>
          </a:xfrm>
        </p:spPr>
        <p:txBody>
          <a:bodyPr anchor="b">
            <a:normAutofit/>
          </a:bodyPr>
          <a:lstStyle/>
          <a:p>
            <a:pPr>
              <a:defRPr/>
            </a:pPr>
            <a:r>
              <a:rPr lang="cs-CZ" altLang="cs-CZ" sz="4400" dirty="0"/>
              <a:t>Rok 2013</a:t>
            </a:r>
          </a:p>
        </p:txBody>
      </p:sp>
      <p:sp>
        <p:nvSpPr>
          <p:cNvPr id="50185" name="Text Placeholder 3">
            <a:extLst>
              <a:ext uri="{FF2B5EF4-FFF2-40B4-BE49-F238E27FC236}">
                <a16:creationId xmlns:a16="http://schemas.microsoft.com/office/drawing/2014/main" id="{A082859F-BE7D-811E-6628-FBF1C5B55499}"/>
              </a:ext>
            </a:extLst>
          </p:cNvPr>
          <p:cNvSpPr>
            <a:spLocks noGrp="1"/>
          </p:cNvSpPr>
          <p:nvPr>
            <p:ph type="body" sz="half" idx="2"/>
          </p:nvPr>
        </p:nvSpPr>
        <p:spPr>
          <a:xfrm>
            <a:off x="8458200" y="2336800"/>
            <a:ext cx="3161963" cy="3606800"/>
          </a:xfrm>
        </p:spPr>
        <p:txBody>
          <a:bodyPr/>
          <a:lstStyle/>
          <a:p>
            <a:endParaRPr lang="en-US"/>
          </a:p>
        </p:txBody>
      </p:sp>
      <p:sp>
        <p:nvSpPr>
          <p:cNvPr id="50187" name="Date Placeholder 4">
            <a:extLst>
              <a:ext uri="{FF2B5EF4-FFF2-40B4-BE49-F238E27FC236}">
                <a16:creationId xmlns:a16="http://schemas.microsoft.com/office/drawing/2014/main" id="{DC511B06-A99D-C919-5AFD-13FD84734F06}"/>
              </a:ext>
            </a:extLst>
          </p:cNvPr>
          <p:cNvSpPr>
            <a:spLocks noGrp="1"/>
          </p:cNvSpPr>
          <p:nvPr>
            <p:ph type="dt" sz="half" idx="10"/>
          </p:nvPr>
        </p:nvSpPr>
        <p:spPr>
          <a:xfrm>
            <a:off x="5588000" y="6035040"/>
            <a:ext cx="1955800" cy="365760"/>
          </a:xfrm>
        </p:spPr>
        <p:txBody>
          <a:bodyPr/>
          <a:lstStyle/>
          <a:p>
            <a:pPr rtl="0">
              <a:spcAft>
                <a:spcPts val="600"/>
              </a:spcAft>
            </a:pPr>
            <a:fld id="{99B5957E-EBD5-4B87-9533-1B323153FD8F}" type="datetime1">
              <a:rPr lang="cs-CZ" smtClean="0"/>
              <a:pPr rtl="0">
                <a:spcAft>
                  <a:spcPts val="600"/>
                </a:spcAft>
              </a:pPr>
              <a:t>16.02.2023</a:t>
            </a:fld>
            <a:endParaRPr lang="en-US"/>
          </a:p>
        </p:txBody>
      </p:sp>
      <p:graphicFrame>
        <p:nvGraphicFramePr>
          <p:cNvPr id="50181" name="Rectangle 3">
            <a:extLst>
              <a:ext uri="{FF2B5EF4-FFF2-40B4-BE49-F238E27FC236}">
                <a16:creationId xmlns:a16="http://schemas.microsoft.com/office/drawing/2014/main" id="{40221862-F39E-0B2F-999F-3CA25BA0EF84}"/>
              </a:ext>
            </a:extLst>
          </p:cNvPr>
          <p:cNvGraphicFramePr>
            <a:graphicFrameLocks noGrp="1"/>
          </p:cNvGraphicFramePr>
          <p:nvPr>
            <p:ph idx="1"/>
            <p:extLst>
              <p:ext uri="{D42A27DB-BD31-4B8C-83A1-F6EECF244321}">
                <p14:modId xmlns:p14="http://schemas.microsoft.com/office/powerpoint/2010/main" val="2850428556"/>
              </p:ext>
            </p:extLst>
          </p:nvPr>
        </p:nvGraphicFramePr>
        <p:xfrm>
          <a:off x="685800" y="609600"/>
          <a:ext cx="6858000" cy="590731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Nadpis 1">
            <a:extLst>
              <a:ext uri="{FF2B5EF4-FFF2-40B4-BE49-F238E27FC236}">
                <a16:creationId xmlns:a16="http://schemas.microsoft.com/office/drawing/2014/main" id="{6EC59F56-B66E-AABE-2B78-68665D8087B7}"/>
              </a:ext>
            </a:extLst>
          </p:cNvPr>
          <p:cNvSpPr>
            <a:spLocks noGrp="1"/>
          </p:cNvSpPr>
          <p:nvPr>
            <p:ph type="title"/>
          </p:nvPr>
        </p:nvSpPr>
        <p:spPr>
          <a:xfrm>
            <a:off x="1066800" y="642594"/>
            <a:ext cx="10058400" cy="663692"/>
          </a:xfrm>
        </p:spPr>
        <p:txBody>
          <a:bodyPr/>
          <a:lstStyle/>
          <a:p>
            <a:pPr algn="ctr">
              <a:defRPr/>
            </a:pPr>
            <a:r>
              <a:rPr lang="cs-CZ" altLang="cs-CZ" dirty="0">
                <a:solidFill>
                  <a:srgbClr val="7B9899"/>
                </a:solidFill>
              </a:rPr>
              <a:t>Rok 2014</a:t>
            </a:r>
          </a:p>
        </p:txBody>
      </p:sp>
      <p:sp>
        <p:nvSpPr>
          <p:cNvPr id="3" name="Zástupný symbol pro obsah 2">
            <a:extLst>
              <a:ext uri="{FF2B5EF4-FFF2-40B4-BE49-F238E27FC236}">
                <a16:creationId xmlns:a16="http://schemas.microsoft.com/office/drawing/2014/main" id="{22D5EE57-D7F4-DE14-1EC8-CAA633090BF1}"/>
              </a:ext>
            </a:extLst>
          </p:cNvPr>
          <p:cNvSpPr>
            <a:spLocks noGrp="1"/>
          </p:cNvSpPr>
          <p:nvPr>
            <p:ph idx="1"/>
          </p:nvPr>
        </p:nvSpPr>
        <p:spPr>
          <a:xfrm>
            <a:off x="537029" y="1306286"/>
            <a:ext cx="10726057" cy="4715102"/>
          </a:xfrm>
        </p:spPr>
        <p:txBody>
          <a:bodyPr rtlCol="0">
            <a:normAutofit fontScale="77500" lnSpcReduction="20000"/>
          </a:bodyPr>
          <a:lstStyle/>
          <a:p>
            <a:pPr marL="274320" indent="-274320" algn="just">
              <a:buFont typeface="Wingdings 2"/>
              <a:buChar char=""/>
              <a:defRPr/>
            </a:pPr>
            <a:endParaRPr lang="cs-CZ" sz="3100" dirty="0">
              <a:solidFill>
                <a:schemeClr val="tx1">
                  <a:lumMod val="75000"/>
                  <a:lumOff val="25000"/>
                </a:schemeClr>
              </a:solidFill>
            </a:endParaRPr>
          </a:p>
          <a:p>
            <a:pPr marL="274320" indent="-274320" algn="just">
              <a:buFont typeface="Wingdings 2"/>
              <a:buChar char=""/>
              <a:defRPr/>
            </a:pPr>
            <a:r>
              <a:rPr lang="cs-CZ" sz="3100" dirty="0">
                <a:solidFill>
                  <a:schemeClr val="tx1">
                    <a:lumMod val="75000"/>
                    <a:lumOff val="25000"/>
                  </a:schemeClr>
                </a:solidFill>
              </a:rPr>
              <a:t>Název práce: </a:t>
            </a:r>
            <a:r>
              <a:rPr lang="cs-CZ" sz="3100" b="1" dirty="0">
                <a:solidFill>
                  <a:schemeClr val="tx1">
                    <a:lumMod val="75000"/>
                    <a:lumOff val="25000"/>
                  </a:schemeClr>
                </a:solidFill>
              </a:rPr>
              <a:t>Vstup muže do dospělosti jako symbol proměny</a:t>
            </a:r>
            <a:endParaRPr lang="cs-CZ" sz="3100" dirty="0">
              <a:solidFill>
                <a:schemeClr val="tx1">
                  <a:lumMod val="75000"/>
                  <a:lumOff val="25000"/>
                </a:schemeClr>
              </a:solidFill>
            </a:endParaRPr>
          </a:p>
          <a:p>
            <a:pPr marL="0" indent="0" algn="just">
              <a:buNone/>
              <a:defRPr/>
            </a:pPr>
            <a:r>
              <a:rPr lang="cs-CZ" sz="3100" dirty="0">
                <a:solidFill>
                  <a:schemeClr val="tx1">
                    <a:lumMod val="75000"/>
                    <a:lumOff val="25000"/>
                  </a:schemeClr>
                </a:solidFill>
              </a:rPr>
              <a:t>Michal Dobeš</a:t>
            </a:r>
          </a:p>
          <a:p>
            <a:pPr marL="274320" indent="-274320" algn="just">
              <a:buFont typeface="Wingdings 2"/>
              <a:buChar char=""/>
              <a:defRPr/>
            </a:pPr>
            <a:r>
              <a:rPr lang="cs-CZ" sz="3100" dirty="0">
                <a:solidFill>
                  <a:schemeClr val="tx1">
                    <a:lumMod val="75000"/>
                    <a:lumOff val="25000"/>
                  </a:schemeClr>
                </a:solidFill>
              </a:rPr>
              <a:t>Název práce:   </a:t>
            </a:r>
            <a:r>
              <a:rPr lang="cs-CZ" sz="3100" b="1" dirty="0">
                <a:solidFill>
                  <a:schemeClr val="tx1">
                    <a:lumMod val="75000"/>
                    <a:lumOff val="25000"/>
                  </a:schemeClr>
                </a:solidFill>
              </a:rPr>
              <a:t>Vnímání osamělosti z pohledu seniorů</a:t>
            </a:r>
            <a:endParaRPr lang="cs-CZ" sz="3100" dirty="0">
              <a:solidFill>
                <a:schemeClr val="tx1">
                  <a:lumMod val="75000"/>
                  <a:lumOff val="25000"/>
                </a:schemeClr>
              </a:solidFill>
            </a:endParaRPr>
          </a:p>
          <a:p>
            <a:pPr marL="0" indent="0" algn="just">
              <a:buNone/>
              <a:defRPr/>
            </a:pPr>
            <a:r>
              <a:rPr lang="cs-CZ" sz="3100" dirty="0">
                <a:solidFill>
                  <a:schemeClr val="tx1">
                    <a:lumMod val="75000"/>
                    <a:lumOff val="25000"/>
                  </a:schemeClr>
                </a:solidFill>
              </a:rPr>
              <a:t>Michaela Růžičková</a:t>
            </a:r>
          </a:p>
          <a:p>
            <a:pPr marL="274320" indent="-274320" algn="just">
              <a:buFont typeface="Wingdings 2"/>
              <a:buChar char=""/>
              <a:defRPr/>
            </a:pPr>
            <a:r>
              <a:rPr lang="cs-CZ" sz="3100" b="1" dirty="0">
                <a:solidFill>
                  <a:schemeClr val="tx1">
                    <a:lumMod val="75000"/>
                    <a:lumOff val="25000"/>
                  </a:schemeClr>
                </a:solidFill>
              </a:rPr>
              <a:t>Název práce: </a:t>
            </a:r>
            <a:r>
              <a:rPr lang="cs-CZ" sz="3100" dirty="0">
                <a:solidFill>
                  <a:schemeClr val="tx1">
                    <a:lumMod val="75000"/>
                    <a:lumOff val="25000"/>
                  </a:schemeClr>
                </a:solidFill>
              </a:rPr>
              <a:t> </a:t>
            </a:r>
            <a:r>
              <a:rPr lang="cs-CZ" sz="3100" b="1" dirty="0">
                <a:solidFill>
                  <a:schemeClr val="tx1">
                    <a:lumMod val="75000"/>
                    <a:lumOff val="25000"/>
                  </a:schemeClr>
                </a:solidFill>
              </a:rPr>
              <a:t>Faktory vstupující do procesu práce v nízkoprahových zařízeních pro děti a mládež</a:t>
            </a:r>
            <a:endParaRPr lang="cs-CZ" sz="3100" dirty="0">
              <a:solidFill>
                <a:schemeClr val="tx1">
                  <a:lumMod val="75000"/>
                  <a:lumOff val="25000"/>
                </a:schemeClr>
              </a:solidFill>
            </a:endParaRPr>
          </a:p>
          <a:p>
            <a:pPr marL="0" indent="0" algn="just">
              <a:buNone/>
              <a:defRPr/>
            </a:pPr>
            <a:r>
              <a:rPr lang="cs-CZ" sz="3100" dirty="0">
                <a:solidFill>
                  <a:schemeClr val="tx1">
                    <a:lumMod val="75000"/>
                    <a:lumOff val="25000"/>
                  </a:schemeClr>
                </a:solidFill>
              </a:rPr>
              <a:t>Bc. Barbora Kubelková</a:t>
            </a:r>
          </a:p>
          <a:p>
            <a:pPr marL="274320" indent="-274320" algn="just">
              <a:buFont typeface="Wingdings 2"/>
              <a:buChar char=""/>
              <a:defRPr/>
            </a:pPr>
            <a:r>
              <a:rPr lang="cs-CZ" sz="3100" dirty="0">
                <a:solidFill>
                  <a:schemeClr val="tx1">
                    <a:lumMod val="75000"/>
                    <a:lumOff val="25000"/>
                  </a:schemeClr>
                </a:solidFill>
              </a:rPr>
              <a:t>Název práce:   </a:t>
            </a:r>
            <a:r>
              <a:rPr lang="cs-CZ" sz="3100" b="1" dirty="0">
                <a:solidFill>
                  <a:schemeClr val="tx1">
                    <a:lumMod val="75000"/>
                    <a:lumOff val="25000"/>
                  </a:schemeClr>
                </a:solidFill>
              </a:rPr>
              <a:t>Životní příběh – cesta ke specifickému prožívání stáří</a:t>
            </a:r>
            <a:endParaRPr lang="cs-CZ" sz="3100" dirty="0">
              <a:solidFill>
                <a:schemeClr val="tx1">
                  <a:lumMod val="75000"/>
                  <a:lumOff val="25000"/>
                </a:schemeClr>
              </a:solidFill>
            </a:endParaRPr>
          </a:p>
          <a:p>
            <a:pPr marL="0" indent="0" algn="just">
              <a:buNone/>
              <a:defRPr/>
            </a:pPr>
            <a:r>
              <a:rPr lang="cs-CZ" sz="3100" dirty="0">
                <a:solidFill>
                  <a:schemeClr val="tx1">
                    <a:lumMod val="75000"/>
                    <a:lumOff val="25000"/>
                  </a:schemeClr>
                </a:solidFill>
              </a:rPr>
              <a:t>Bc. Lenka Kohnová</a:t>
            </a:r>
          </a:p>
          <a:p>
            <a:pPr marL="274320" indent="-274320">
              <a:buFont typeface="Wingdings 2"/>
              <a:buChar char=""/>
              <a:defRPr/>
            </a:pPr>
            <a:endParaRPr lang="cs-CZ" dirty="0">
              <a:solidFill>
                <a:schemeClr val="tx1">
                  <a:lumMod val="75000"/>
                  <a:lumOff val="25000"/>
                </a:schemeClr>
              </a:solidFill>
            </a:endParaRPr>
          </a:p>
        </p:txBody>
      </p:sp>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Nadpis 1">
            <a:extLst>
              <a:ext uri="{FF2B5EF4-FFF2-40B4-BE49-F238E27FC236}">
                <a16:creationId xmlns:a16="http://schemas.microsoft.com/office/drawing/2014/main" id="{E5B1EB65-702F-A411-5697-5F94B68602E8}"/>
              </a:ext>
            </a:extLst>
          </p:cNvPr>
          <p:cNvSpPr>
            <a:spLocks noGrp="1"/>
          </p:cNvSpPr>
          <p:nvPr>
            <p:ph type="title"/>
          </p:nvPr>
        </p:nvSpPr>
        <p:spPr>
          <a:xfrm>
            <a:off x="8458200" y="607392"/>
            <a:ext cx="3161963" cy="1645920"/>
          </a:xfrm>
        </p:spPr>
        <p:txBody>
          <a:bodyPr anchor="b">
            <a:normAutofit/>
          </a:bodyPr>
          <a:lstStyle/>
          <a:p>
            <a:pPr>
              <a:defRPr/>
            </a:pPr>
            <a:r>
              <a:rPr lang="cs-CZ" altLang="cs-CZ" sz="5400" dirty="0"/>
              <a:t>Rok 2014</a:t>
            </a:r>
          </a:p>
        </p:txBody>
      </p:sp>
      <p:sp>
        <p:nvSpPr>
          <p:cNvPr id="26632" name="Text Placeholder 3">
            <a:extLst>
              <a:ext uri="{FF2B5EF4-FFF2-40B4-BE49-F238E27FC236}">
                <a16:creationId xmlns:a16="http://schemas.microsoft.com/office/drawing/2014/main" id="{4FD6B18A-3976-7B6E-B65D-1FAAAABA033C}"/>
              </a:ext>
            </a:extLst>
          </p:cNvPr>
          <p:cNvSpPr>
            <a:spLocks noGrp="1"/>
          </p:cNvSpPr>
          <p:nvPr>
            <p:ph type="body" sz="half" idx="2"/>
          </p:nvPr>
        </p:nvSpPr>
        <p:spPr>
          <a:xfrm>
            <a:off x="8458200" y="2336800"/>
            <a:ext cx="3161963" cy="3606800"/>
          </a:xfrm>
        </p:spPr>
        <p:txBody>
          <a:bodyPr/>
          <a:lstStyle/>
          <a:p>
            <a:endParaRPr lang="en-US"/>
          </a:p>
        </p:txBody>
      </p:sp>
      <p:sp>
        <p:nvSpPr>
          <p:cNvPr id="26634" name="Date Placeholder 4">
            <a:extLst>
              <a:ext uri="{FF2B5EF4-FFF2-40B4-BE49-F238E27FC236}">
                <a16:creationId xmlns:a16="http://schemas.microsoft.com/office/drawing/2014/main" id="{94F307E1-23A2-D17D-0F86-71D34725BE45}"/>
              </a:ext>
            </a:extLst>
          </p:cNvPr>
          <p:cNvSpPr>
            <a:spLocks noGrp="1"/>
          </p:cNvSpPr>
          <p:nvPr>
            <p:ph type="dt" sz="half" idx="10"/>
          </p:nvPr>
        </p:nvSpPr>
        <p:spPr>
          <a:xfrm>
            <a:off x="5588000" y="6035040"/>
            <a:ext cx="1955800" cy="365760"/>
          </a:xfrm>
        </p:spPr>
        <p:txBody>
          <a:bodyPr/>
          <a:lstStyle/>
          <a:p>
            <a:pPr rtl="0">
              <a:spcAft>
                <a:spcPts val="600"/>
              </a:spcAft>
            </a:pPr>
            <a:fld id="{99B5957E-EBD5-4B87-9533-1B323153FD8F}" type="datetime1">
              <a:rPr lang="cs-CZ" smtClean="0"/>
              <a:pPr rtl="0">
                <a:spcAft>
                  <a:spcPts val="600"/>
                </a:spcAft>
              </a:pPr>
              <a:t>16.02.2023</a:t>
            </a:fld>
            <a:endParaRPr lang="en-US"/>
          </a:p>
        </p:txBody>
      </p:sp>
      <p:graphicFrame>
        <p:nvGraphicFramePr>
          <p:cNvPr id="26628" name="Zástupný symbol pro obsah 2">
            <a:extLst>
              <a:ext uri="{FF2B5EF4-FFF2-40B4-BE49-F238E27FC236}">
                <a16:creationId xmlns:a16="http://schemas.microsoft.com/office/drawing/2014/main" id="{B32058A6-ABA6-55FD-4A6D-55B441EA4FAC}"/>
              </a:ext>
            </a:extLst>
          </p:cNvPr>
          <p:cNvGraphicFramePr>
            <a:graphicFrameLocks noGrp="1"/>
          </p:cNvGraphicFramePr>
          <p:nvPr>
            <p:ph idx="1"/>
            <p:extLst>
              <p:ext uri="{D42A27DB-BD31-4B8C-83A1-F6EECF244321}">
                <p14:modId xmlns:p14="http://schemas.microsoft.com/office/powerpoint/2010/main" val="2561524820"/>
              </p:ext>
            </p:extLst>
          </p:nvPr>
        </p:nvGraphicFramePr>
        <p:xfrm>
          <a:off x="685800" y="609600"/>
          <a:ext cx="6858000" cy="53340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Nadpis 1">
            <a:extLst>
              <a:ext uri="{FF2B5EF4-FFF2-40B4-BE49-F238E27FC236}">
                <a16:creationId xmlns:a16="http://schemas.microsoft.com/office/drawing/2014/main" id="{FF2C49FD-C894-4B95-2850-D8A993132A02}"/>
              </a:ext>
            </a:extLst>
          </p:cNvPr>
          <p:cNvSpPr>
            <a:spLocks noGrp="1"/>
          </p:cNvSpPr>
          <p:nvPr>
            <p:ph type="title"/>
          </p:nvPr>
        </p:nvSpPr>
        <p:spPr>
          <a:xfrm>
            <a:off x="1066800" y="642594"/>
            <a:ext cx="10058400" cy="489520"/>
          </a:xfrm>
        </p:spPr>
        <p:txBody>
          <a:bodyPr>
            <a:normAutofit fontScale="90000"/>
          </a:bodyPr>
          <a:lstStyle/>
          <a:p>
            <a:pPr algn="ctr">
              <a:defRPr/>
            </a:pPr>
            <a:r>
              <a:rPr lang="cs-CZ" altLang="cs-CZ" dirty="0">
                <a:solidFill>
                  <a:srgbClr val="7B9899"/>
                </a:solidFill>
              </a:rPr>
              <a:t>Rok 2015</a:t>
            </a:r>
          </a:p>
        </p:txBody>
      </p:sp>
      <p:sp>
        <p:nvSpPr>
          <p:cNvPr id="3" name="Zástupný symbol pro obsah 2">
            <a:extLst>
              <a:ext uri="{FF2B5EF4-FFF2-40B4-BE49-F238E27FC236}">
                <a16:creationId xmlns:a16="http://schemas.microsoft.com/office/drawing/2014/main" id="{C7ED78DF-9137-03B2-2814-5BA126372404}"/>
              </a:ext>
            </a:extLst>
          </p:cNvPr>
          <p:cNvSpPr>
            <a:spLocks noGrp="1"/>
          </p:cNvSpPr>
          <p:nvPr>
            <p:ph idx="1"/>
          </p:nvPr>
        </p:nvSpPr>
        <p:spPr>
          <a:xfrm>
            <a:off x="1066800" y="1557338"/>
            <a:ext cx="10196286" cy="4824412"/>
          </a:xfrm>
        </p:spPr>
        <p:txBody>
          <a:bodyPr rtlCol="0">
            <a:normAutofit lnSpcReduction="10000"/>
          </a:bodyPr>
          <a:lstStyle/>
          <a:p>
            <a:pPr marL="274320" indent="-274320" algn="just">
              <a:buFont typeface="Wingdings 2"/>
              <a:buChar char=""/>
              <a:defRPr/>
            </a:pPr>
            <a:r>
              <a:rPr lang="cs-CZ" sz="2000" dirty="0">
                <a:solidFill>
                  <a:schemeClr val="tx1">
                    <a:lumMod val="65000"/>
                    <a:lumOff val="35000"/>
                  </a:schemeClr>
                </a:solidFill>
              </a:rPr>
              <a:t>Název práce:  </a:t>
            </a:r>
            <a:r>
              <a:rPr lang="cs-CZ" sz="2000" b="1" dirty="0">
                <a:solidFill>
                  <a:schemeClr val="tx1">
                    <a:lumMod val="65000"/>
                    <a:lumOff val="35000"/>
                  </a:schemeClr>
                </a:solidFill>
              </a:rPr>
              <a:t>Nelehká role pečujícího aneb můj příbuzný má Alzheimerovu chorobu</a:t>
            </a:r>
            <a:endParaRPr lang="cs-CZ" sz="2000" dirty="0">
              <a:solidFill>
                <a:schemeClr val="tx1">
                  <a:lumMod val="65000"/>
                  <a:lumOff val="35000"/>
                </a:schemeClr>
              </a:solidFill>
            </a:endParaRPr>
          </a:p>
          <a:p>
            <a:pPr marL="0" indent="0" algn="just">
              <a:buNone/>
              <a:defRPr/>
            </a:pPr>
            <a:r>
              <a:rPr lang="cs-CZ" sz="2000" dirty="0">
                <a:solidFill>
                  <a:schemeClr val="tx1">
                    <a:lumMod val="65000"/>
                    <a:lumOff val="35000"/>
                  </a:schemeClr>
                </a:solidFill>
              </a:rPr>
              <a:t>Jméno autorky: Bc. Markéta Banková</a:t>
            </a:r>
          </a:p>
          <a:p>
            <a:pPr marL="274320" indent="-274320" algn="just">
              <a:buFont typeface="Wingdings 2"/>
              <a:buChar char=""/>
              <a:defRPr/>
            </a:pPr>
            <a:r>
              <a:rPr lang="cs-CZ" sz="2000" dirty="0">
                <a:solidFill>
                  <a:schemeClr val="tx1">
                    <a:lumMod val="65000"/>
                    <a:lumOff val="35000"/>
                  </a:schemeClr>
                </a:solidFill>
              </a:rPr>
              <a:t>Název práce:  </a:t>
            </a:r>
            <a:r>
              <a:rPr lang="cs-CZ" sz="2000" b="1" dirty="0">
                <a:solidFill>
                  <a:schemeClr val="tx1">
                    <a:lumMod val="65000"/>
                    <a:lumOff val="35000"/>
                  </a:schemeClr>
                </a:solidFill>
              </a:rPr>
              <a:t>Přínos supervize pro pracovníky nízkoprahových služeb v přímé práci s klienty</a:t>
            </a:r>
            <a:endParaRPr lang="cs-CZ" sz="2000" dirty="0">
              <a:solidFill>
                <a:schemeClr val="tx1">
                  <a:lumMod val="65000"/>
                  <a:lumOff val="35000"/>
                </a:schemeClr>
              </a:solidFill>
            </a:endParaRPr>
          </a:p>
          <a:p>
            <a:pPr marL="0" indent="0" algn="just">
              <a:buNone/>
              <a:defRPr/>
            </a:pPr>
            <a:r>
              <a:rPr lang="cs-CZ" sz="2000" dirty="0">
                <a:solidFill>
                  <a:schemeClr val="tx1">
                    <a:lumMod val="65000"/>
                    <a:lumOff val="35000"/>
                  </a:schemeClr>
                </a:solidFill>
              </a:rPr>
              <a:t>Jméno autorky: Bc. Ingrid </a:t>
            </a:r>
            <a:r>
              <a:rPr lang="cs-CZ" sz="2000" dirty="0" err="1">
                <a:solidFill>
                  <a:schemeClr val="tx1">
                    <a:lumMod val="65000"/>
                    <a:lumOff val="35000"/>
                  </a:schemeClr>
                </a:solidFill>
              </a:rPr>
              <a:t>Cmielová</a:t>
            </a:r>
            <a:endParaRPr lang="cs-CZ" sz="2000" dirty="0">
              <a:solidFill>
                <a:schemeClr val="tx1">
                  <a:lumMod val="65000"/>
                  <a:lumOff val="35000"/>
                </a:schemeClr>
              </a:solidFill>
            </a:endParaRPr>
          </a:p>
          <a:p>
            <a:pPr marL="274320" indent="-274320" algn="just">
              <a:buFont typeface="Wingdings 2"/>
              <a:buChar char=""/>
              <a:defRPr/>
            </a:pPr>
            <a:r>
              <a:rPr lang="cs-CZ" sz="2000" dirty="0">
                <a:solidFill>
                  <a:schemeClr val="tx1">
                    <a:lumMod val="65000"/>
                    <a:lumOff val="35000"/>
                  </a:schemeClr>
                </a:solidFill>
              </a:rPr>
              <a:t>Název práce: </a:t>
            </a:r>
            <a:r>
              <a:rPr lang="cs-CZ" sz="2000" b="1" dirty="0">
                <a:solidFill>
                  <a:schemeClr val="tx1">
                    <a:lumMod val="65000"/>
                    <a:lumOff val="35000"/>
                  </a:schemeClr>
                </a:solidFill>
              </a:rPr>
              <a:t>Inkluze lidí s autismem přináší výhody všem</a:t>
            </a:r>
            <a:endParaRPr lang="cs-CZ" sz="2000" dirty="0">
              <a:solidFill>
                <a:schemeClr val="tx1">
                  <a:lumMod val="65000"/>
                  <a:lumOff val="35000"/>
                </a:schemeClr>
              </a:solidFill>
            </a:endParaRPr>
          </a:p>
          <a:p>
            <a:pPr marL="0" indent="0" algn="just">
              <a:buNone/>
              <a:defRPr/>
            </a:pPr>
            <a:r>
              <a:rPr lang="cs-CZ" sz="2000" dirty="0">
                <a:solidFill>
                  <a:schemeClr val="tx1">
                    <a:lumMod val="65000"/>
                    <a:lumOff val="35000"/>
                  </a:schemeClr>
                </a:solidFill>
              </a:rPr>
              <a:t>Jméno autorky: Bc. Linda </a:t>
            </a:r>
            <a:r>
              <a:rPr lang="cs-CZ" sz="2000" dirty="0" err="1">
                <a:solidFill>
                  <a:schemeClr val="tx1">
                    <a:lumMod val="65000"/>
                    <a:lumOff val="35000"/>
                  </a:schemeClr>
                </a:solidFill>
              </a:rPr>
              <a:t>Haikerová</a:t>
            </a:r>
            <a:endParaRPr lang="cs-CZ" sz="2000" dirty="0">
              <a:solidFill>
                <a:schemeClr val="tx1">
                  <a:lumMod val="65000"/>
                  <a:lumOff val="35000"/>
                </a:schemeClr>
              </a:solidFill>
            </a:endParaRPr>
          </a:p>
          <a:p>
            <a:pPr marL="274320" indent="-274320" algn="just">
              <a:buFont typeface="Wingdings 2"/>
              <a:buChar char=""/>
              <a:defRPr/>
            </a:pPr>
            <a:r>
              <a:rPr lang="cs-CZ" sz="2000" dirty="0">
                <a:solidFill>
                  <a:schemeClr val="tx1">
                    <a:lumMod val="65000"/>
                    <a:lumOff val="35000"/>
                  </a:schemeClr>
                </a:solidFill>
              </a:rPr>
              <a:t>Název práce: </a:t>
            </a:r>
            <a:r>
              <a:rPr lang="cs-CZ" sz="2000" b="1" dirty="0">
                <a:solidFill>
                  <a:schemeClr val="tx1">
                    <a:lumMod val="65000"/>
                    <a:lumOff val="35000"/>
                  </a:schemeClr>
                </a:solidFill>
              </a:rPr>
              <a:t>Rituály v rodině aneb vychovávejme rituály</a:t>
            </a:r>
            <a:endParaRPr lang="cs-CZ" sz="2000" dirty="0">
              <a:solidFill>
                <a:schemeClr val="tx1">
                  <a:lumMod val="65000"/>
                  <a:lumOff val="35000"/>
                </a:schemeClr>
              </a:solidFill>
            </a:endParaRPr>
          </a:p>
          <a:p>
            <a:pPr marL="0" indent="0" algn="just">
              <a:buNone/>
              <a:defRPr/>
            </a:pPr>
            <a:r>
              <a:rPr lang="cs-CZ" sz="2000" dirty="0">
                <a:solidFill>
                  <a:schemeClr val="tx1">
                    <a:lumMod val="65000"/>
                    <a:lumOff val="35000"/>
                  </a:schemeClr>
                </a:solidFill>
              </a:rPr>
              <a:t>Jméno autorky: Bc. Iva </a:t>
            </a:r>
            <a:r>
              <a:rPr lang="cs-CZ" sz="2000" dirty="0" err="1">
                <a:solidFill>
                  <a:schemeClr val="tx1">
                    <a:lumMod val="65000"/>
                    <a:lumOff val="35000"/>
                  </a:schemeClr>
                </a:solidFill>
              </a:rPr>
              <a:t>Londinová</a:t>
            </a:r>
            <a:endParaRPr lang="cs-CZ" sz="2000" dirty="0">
              <a:solidFill>
                <a:schemeClr val="tx1">
                  <a:lumMod val="65000"/>
                  <a:lumOff val="35000"/>
                </a:schemeClr>
              </a:solidFill>
            </a:endParaRPr>
          </a:p>
          <a:p>
            <a:pPr marL="274320" indent="-274320" algn="just">
              <a:buFont typeface="Wingdings 2"/>
              <a:buChar char=""/>
              <a:defRPr/>
            </a:pPr>
            <a:r>
              <a:rPr lang="cs-CZ" sz="2000" dirty="0">
                <a:solidFill>
                  <a:schemeClr val="tx1">
                    <a:lumMod val="65000"/>
                    <a:lumOff val="35000"/>
                  </a:schemeClr>
                </a:solidFill>
              </a:rPr>
              <a:t>Název práce: </a:t>
            </a:r>
            <a:r>
              <a:rPr lang="cs-CZ" sz="2000" b="1" dirty="0">
                <a:solidFill>
                  <a:schemeClr val="tx1">
                    <a:lumMod val="65000"/>
                    <a:lumOff val="35000"/>
                  </a:schemeClr>
                </a:solidFill>
              </a:rPr>
              <a:t>Problémy rodinných příslušníků jako příčina zadluženosti seniorů</a:t>
            </a:r>
            <a:endParaRPr lang="cs-CZ" sz="2000" dirty="0">
              <a:solidFill>
                <a:schemeClr val="tx1">
                  <a:lumMod val="65000"/>
                  <a:lumOff val="35000"/>
                </a:schemeClr>
              </a:solidFill>
            </a:endParaRPr>
          </a:p>
          <a:p>
            <a:pPr marL="0" indent="0" algn="just">
              <a:buNone/>
              <a:defRPr/>
            </a:pPr>
            <a:r>
              <a:rPr lang="cs-CZ" sz="2000" dirty="0">
                <a:solidFill>
                  <a:schemeClr val="tx1">
                    <a:lumMod val="65000"/>
                    <a:lumOff val="35000"/>
                  </a:schemeClr>
                </a:solidFill>
              </a:rPr>
              <a:t>Jméno autorky: Bc. Lenka </a:t>
            </a:r>
            <a:r>
              <a:rPr lang="cs-CZ" sz="2000" dirty="0" err="1">
                <a:solidFill>
                  <a:schemeClr val="tx1">
                    <a:lumMod val="65000"/>
                    <a:lumOff val="35000"/>
                  </a:schemeClr>
                </a:solidFill>
              </a:rPr>
              <a:t>Vráželová</a:t>
            </a:r>
            <a:endParaRPr lang="cs-CZ" sz="2000" dirty="0">
              <a:solidFill>
                <a:schemeClr val="tx1">
                  <a:lumMod val="65000"/>
                  <a:lumOff val="35000"/>
                </a:schemeClr>
              </a:solidFill>
            </a:endParaRPr>
          </a:p>
          <a:p>
            <a:pPr marL="0" indent="0">
              <a:buNone/>
              <a:defRPr/>
            </a:pPr>
            <a:endParaRPr lang="cs-CZ" dirty="0">
              <a:solidFill>
                <a:schemeClr val="tx1">
                  <a:lumMod val="65000"/>
                  <a:lumOff val="35000"/>
                </a:schemeClr>
              </a:solidFill>
            </a:endParaRPr>
          </a:p>
          <a:p>
            <a:pPr marL="0" indent="0">
              <a:buNone/>
              <a:defRPr/>
            </a:pPr>
            <a:endParaRPr lang="cs-CZ" dirty="0">
              <a:solidFill>
                <a:schemeClr val="tx1">
                  <a:lumMod val="65000"/>
                  <a:lumOff val="35000"/>
                </a:schemeClr>
              </a:solidFill>
            </a:endParaRPr>
          </a:p>
          <a:p>
            <a:pPr marL="0" indent="0">
              <a:buNone/>
              <a:defRPr/>
            </a:pPr>
            <a:endParaRPr lang="cs-CZ" dirty="0">
              <a:solidFill>
                <a:schemeClr val="tx1">
                  <a:lumMod val="65000"/>
                  <a:lumOff val="35000"/>
                </a:schemeClr>
              </a:solidFill>
            </a:endParaRPr>
          </a:p>
          <a:p>
            <a:pPr marL="274320" indent="-274320">
              <a:buFont typeface="Wingdings 2"/>
              <a:buChar char=""/>
              <a:defRPr/>
            </a:pPr>
            <a:endParaRPr lang="cs-CZ" dirty="0">
              <a:solidFill>
                <a:schemeClr val="tx1">
                  <a:lumMod val="65000"/>
                  <a:lumOff val="35000"/>
                </a:schemeClr>
              </a:solidFill>
            </a:endParaRPr>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Nadpis 1">
            <a:extLst>
              <a:ext uri="{FF2B5EF4-FFF2-40B4-BE49-F238E27FC236}">
                <a16:creationId xmlns:a16="http://schemas.microsoft.com/office/drawing/2014/main" id="{55CD24A1-D6CB-145F-C885-F047CF6451C6}"/>
              </a:ext>
            </a:extLst>
          </p:cNvPr>
          <p:cNvSpPr>
            <a:spLocks noGrp="1"/>
          </p:cNvSpPr>
          <p:nvPr>
            <p:ph type="title"/>
          </p:nvPr>
        </p:nvSpPr>
        <p:spPr>
          <a:xfrm>
            <a:off x="2462214" y="382589"/>
            <a:ext cx="7634287" cy="885825"/>
          </a:xfrm>
        </p:spPr>
        <p:txBody>
          <a:bodyPr/>
          <a:lstStyle/>
          <a:p>
            <a:pPr algn="ctr">
              <a:defRPr/>
            </a:pPr>
            <a:r>
              <a:rPr lang="cs-CZ" altLang="cs-CZ" dirty="0">
                <a:solidFill>
                  <a:srgbClr val="7B9899"/>
                </a:solidFill>
              </a:rPr>
              <a:t>Rok 2015</a:t>
            </a:r>
          </a:p>
        </p:txBody>
      </p:sp>
      <p:sp>
        <p:nvSpPr>
          <p:cNvPr id="3" name="Zástupný symbol pro obsah 2">
            <a:extLst>
              <a:ext uri="{FF2B5EF4-FFF2-40B4-BE49-F238E27FC236}">
                <a16:creationId xmlns:a16="http://schemas.microsoft.com/office/drawing/2014/main" id="{256DE2ED-EBDB-AFF7-97E1-407CF403904E}"/>
              </a:ext>
            </a:extLst>
          </p:cNvPr>
          <p:cNvSpPr>
            <a:spLocks noGrp="1"/>
          </p:cNvSpPr>
          <p:nvPr>
            <p:ph idx="1"/>
          </p:nvPr>
        </p:nvSpPr>
        <p:spPr>
          <a:xfrm>
            <a:off x="2462214" y="1484313"/>
            <a:ext cx="7634287" cy="4608512"/>
          </a:xfrm>
        </p:spPr>
        <p:txBody>
          <a:bodyPr rtlCol="0">
            <a:normAutofit fontScale="92500" lnSpcReduction="20000"/>
          </a:bodyPr>
          <a:lstStyle/>
          <a:p>
            <a:pPr marL="274320" indent="-274320">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Ageismus aneb Senioři jako „druhořadí“ občané?</a:t>
            </a:r>
            <a:endParaRPr lang="cs-CZ" sz="2400" dirty="0">
              <a:solidFill>
                <a:schemeClr val="tx1">
                  <a:lumMod val="65000"/>
                  <a:lumOff val="35000"/>
                </a:schemeClr>
              </a:solidFill>
            </a:endParaRPr>
          </a:p>
          <a:p>
            <a:pPr marL="0" indent="0">
              <a:buNone/>
              <a:defRPr/>
            </a:pPr>
            <a:r>
              <a:rPr lang="cs-CZ" sz="2400" dirty="0">
                <a:solidFill>
                  <a:schemeClr val="tx1">
                    <a:lumMod val="65000"/>
                    <a:lumOff val="35000"/>
                  </a:schemeClr>
                </a:solidFill>
              </a:rPr>
              <a:t>Jméno autorky: Bc. Michaela </a:t>
            </a:r>
            <a:r>
              <a:rPr lang="cs-CZ" sz="2400" dirty="0" err="1">
                <a:solidFill>
                  <a:schemeClr val="tx1">
                    <a:lumMod val="65000"/>
                    <a:lumOff val="35000"/>
                  </a:schemeClr>
                </a:solidFill>
              </a:rPr>
              <a:t>Minksová</a:t>
            </a:r>
            <a:endParaRPr lang="cs-CZ" sz="2400" dirty="0">
              <a:solidFill>
                <a:schemeClr val="tx1">
                  <a:lumMod val="65000"/>
                  <a:lumOff val="35000"/>
                </a:schemeClr>
              </a:solidFill>
            </a:endParaRPr>
          </a:p>
          <a:p>
            <a:pPr marL="274320" indent="-274320">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Náročné životní situace nezletilých romských matek</a:t>
            </a:r>
            <a:endParaRPr lang="cs-CZ" sz="2400" dirty="0">
              <a:solidFill>
                <a:schemeClr val="tx1">
                  <a:lumMod val="65000"/>
                  <a:lumOff val="35000"/>
                </a:schemeClr>
              </a:solidFill>
            </a:endParaRPr>
          </a:p>
          <a:p>
            <a:pPr marL="0" indent="0">
              <a:buNone/>
              <a:defRPr/>
            </a:pPr>
            <a:r>
              <a:rPr lang="cs-CZ" sz="2400" dirty="0">
                <a:solidFill>
                  <a:schemeClr val="tx1">
                    <a:lumMod val="65000"/>
                    <a:lumOff val="35000"/>
                  </a:schemeClr>
                </a:solidFill>
              </a:rPr>
              <a:t>Jméno autorky: Bc. Marcela </a:t>
            </a:r>
            <a:r>
              <a:rPr lang="cs-CZ" sz="2400" dirty="0" err="1">
                <a:solidFill>
                  <a:schemeClr val="tx1">
                    <a:lumMod val="65000"/>
                    <a:lumOff val="35000"/>
                  </a:schemeClr>
                </a:solidFill>
              </a:rPr>
              <a:t>Nosálová</a:t>
            </a:r>
            <a:endParaRPr lang="cs-CZ" sz="2400" dirty="0">
              <a:solidFill>
                <a:schemeClr val="tx1">
                  <a:lumMod val="65000"/>
                  <a:lumOff val="35000"/>
                </a:schemeClr>
              </a:solidFill>
            </a:endParaRPr>
          </a:p>
          <a:p>
            <a:pPr marL="274320" indent="-274320">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Dlouhověcí lidé od 90 let a jejich pohled na současný svět</a:t>
            </a:r>
            <a:endParaRPr lang="cs-CZ" sz="2400" dirty="0">
              <a:solidFill>
                <a:schemeClr val="tx1">
                  <a:lumMod val="65000"/>
                  <a:lumOff val="35000"/>
                </a:schemeClr>
              </a:solidFill>
            </a:endParaRPr>
          </a:p>
          <a:p>
            <a:pPr marL="0" indent="0">
              <a:buNone/>
              <a:defRPr/>
            </a:pPr>
            <a:r>
              <a:rPr lang="cs-CZ" sz="2400" dirty="0">
                <a:solidFill>
                  <a:schemeClr val="tx1">
                    <a:lumMod val="65000"/>
                    <a:lumOff val="35000"/>
                  </a:schemeClr>
                </a:solidFill>
              </a:rPr>
              <a:t>Jméno autorky: Bc. Tereza Součková</a:t>
            </a:r>
          </a:p>
          <a:p>
            <a:pPr marL="274320" indent="-274320">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Sociální pracovníci z intervenčních center – vhled do profese</a:t>
            </a:r>
            <a:endParaRPr lang="cs-CZ" sz="2400" dirty="0">
              <a:solidFill>
                <a:schemeClr val="tx1">
                  <a:lumMod val="65000"/>
                  <a:lumOff val="35000"/>
                </a:schemeClr>
              </a:solidFill>
            </a:endParaRPr>
          </a:p>
          <a:p>
            <a:pPr marL="0" indent="0">
              <a:buNone/>
              <a:defRPr/>
            </a:pPr>
            <a:r>
              <a:rPr lang="cs-CZ" sz="2400" dirty="0">
                <a:solidFill>
                  <a:schemeClr val="tx1">
                    <a:lumMod val="65000"/>
                    <a:lumOff val="35000"/>
                  </a:schemeClr>
                </a:solidFill>
              </a:rPr>
              <a:t>Jméno autorky: Bc. Veronika Štočková</a:t>
            </a:r>
          </a:p>
          <a:p>
            <a:pPr marL="0" indent="0">
              <a:buNone/>
              <a:defRPr/>
            </a:pPr>
            <a:endParaRPr lang="cs-CZ" dirty="0">
              <a:solidFill>
                <a:schemeClr val="tx1">
                  <a:lumMod val="65000"/>
                  <a:lumOff val="35000"/>
                </a:schemeClr>
              </a:solidFill>
            </a:endParaRPr>
          </a:p>
          <a:p>
            <a:pPr marL="0" indent="0">
              <a:buNone/>
              <a:defRPr/>
            </a:pPr>
            <a:endParaRPr lang="cs-CZ" dirty="0">
              <a:solidFill>
                <a:schemeClr val="tx1">
                  <a:lumMod val="65000"/>
                  <a:lumOff val="35000"/>
                </a:schemeClr>
              </a:solidFill>
            </a:endParaRPr>
          </a:p>
          <a:p>
            <a:pPr marL="274320" indent="-274320">
              <a:buFont typeface="Wingdings 2"/>
              <a:buChar char=""/>
              <a:defRPr/>
            </a:pPr>
            <a:endParaRPr lang="cs-CZ" dirty="0">
              <a:solidFill>
                <a:schemeClr val="tx1">
                  <a:lumMod val="65000"/>
                  <a:lumOff val="35000"/>
                </a:schemeClr>
              </a:solidFill>
            </a:endParaRPr>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Nadpis 1">
            <a:extLst>
              <a:ext uri="{FF2B5EF4-FFF2-40B4-BE49-F238E27FC236}">
                <a16:creationId xmlns:a16="http://schemas.microsoft.com/office/drawing/2014/main" id="{28B368AD-135F-E229-B281-8A3B07CC0B6D}"/>
              </a:ext>
            </a:extLst>
          </p:cNvPr>
          <p:cNvSpPr>
            <a:spLocks noGrp="1"/>
          </p:cNvSpPr>
          <p:nvPr>
            <p:ph type="title"/>
          </p:nvPr>
        </p:nvSpPr>
        <p:spPr>
          <a:xfrm>
            <a:off x="2462214" y="382589"/>
            <a:ext cx="7634287" cy="885825"/>
          </a:xfrm>
        </p:spPr>
        <p:txBody>
          <a:bodyPr/>
          <a:lstStyle/>
          <a:p>
            <a:pPr algn="ctr">
              <a:defRPr/>
            </a:pPr>
            <a:r>
              <a:rPr lang="cs-CZ" altLang="cs-CZ" dirty="0">
                <a:solidFill>
                  <a:srgbClr val="7B9899"/>
                </a:solidFill>
              </a:rPr>
              <a:t>Rok 2016</a:t>
            </a:r>
          </a:p>
        </p:txBody>
      </p:sp>
      <p:sp>
        <p:nvSpPr>
          <p:cNvPr id="3" name="Zástupný symbol pro obsah 2">
            <a:extLst>
              <a:ext uri="{FF2B5EF4-FFF2-40B4-BE49-F238E27FC236}">
                <a16:creationId xmlns:a16="http://schemas.microsoft.com/office/drawing/2014/main" id="{1011B52C-FA71-151F-57DC-615DD0CCA3CD}"/>
              </a:ext>
            </a:extLst>
          </p:cNvPr>
          <p:cNvSpPr>
            <a:spLocks noGrp="1"/>
          </p:cNvSpPr>
          <p:nvPr>
            <p:ph idx="1"/>
          </p:nvPr>
        </p:nvSpPr>
        <p:spPr>
          <a:xfrm>
            <a:off x="1402671" y="1268414"/>
            <a:ext cx="8162243" cy="4897437"/>
          </a:xfrm>
        </p:spPr>
        <p:txBody>
          <a:bodyPr rtlCol="0">
            <a:normAutofit fontScale="92500" lnSpcReduction="10000"/>
          </a:bodyPr>
          <a:lstStyle/>
          <a:p>
            <a:pPr marL="274320" indent="-274320" algn="just">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Jak vnímají děti stáří a seniory  aneb o babičce a dědečkovi</a:t>
            </a:r>
            <a:endParaRPr lang="cs-CZ" sz="2400" dirty="0">
              <a:solidFill>
                <a:schemeClr val="tx1">
                  <a:lumMod val="65000"/>
                  <a:lumOff val="35000"/>
                </a:schemeClr>
              </a:solidFill>
            </a:endParaRPr>
          </a:p>
          <a:p>
            <a:pPr marL="0" indent="0" algn="just">
              <a:buNone/>
              <a:defRPr/>
            </a:pPr>
            <a:r>
              <a:rPr lang="cs-CZ" sz="2400" dirty="0">
                <a:solidFill>
                  <a:schemeClr val="tx1">
                    <a:lumMod val="65000"/>
                    <a:lumOff val="35000"/>
                  </a:schemeClr>
                </a:solidFill>
              </a:rPr>
              <a:t>Jméno autorky: Bc. Zuzana </a:t>
            </a:r>
            <a:r>
              <a:rPr lang="cs-CZ" sz="2400" dirty="0" err="1">
                <a:solidFill>
                  <a:schemeClr val="tx1">
                    <a:lumMod val="65000"/>
                    <a:lumOff val="35000"/>
                  </a:schemeClr>
                </a:solidFill>
              </a:rPr>
              <a:t>Duchaňová</a:t>
            </a:r>
            <a:endParaRPr lang="cs-CZ" sz="2400" dirty="0">
              <a:solidFill>
                <a:schemeClr val="tx1">
                  <a:lumMod val="65000"/>
                  <a:lumOff val="35000"/>
                </a:schemeClr>
              </a:solidFill>
            </a:endParaRPr>
          </a:p>
          <a:p>
            <a:pPr marL="274320" indent="-274320" algn="just">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Nedostatečná sociální opora aneb otec jako negativní determinant rodiny</a:t>
            </a:r>
            <a:endParaRPr lang="cs-CZ" sz="2400" dirty="0">
              <a:solidFill>
                <a:schemeClr val="tx1">
                  <a:lumMod val="65000"/>
                  <a:lumOff val="35000"/>
                </a:schemeClr>
              </a:solidFill>
            </a:endParaRPr>
          </a:p>
          <a:p>
            <a:pPr marL="0" indent="0" algn="just">
              <a:buNone/>
              <a:defRPr/>
            </a:pPr>
            <a:r>
              <a:rPr lang="cs-CZ" sz="2400" dirty="0">
                <a:solidFill>
                  <a:schemeClr val="tx1">
                    <a:lumMod val="65000"/>
                    <a:lumOff val="35000"/>
                  </a:schemeClr>
                </a:solidFill>
              </a:rPr>
              <a:t>Jméno autorky: Bc. Lenka </a:t>
            </a:r>
            <a:r>
              <a:rPr lang="cs-CZ" sz="2400" dirty="0" err="1">
                <a:solidFill>
                  <a:schemeClr val="tx1">
                    <a:lumMod val="65000"/>
                    <a:lumOff val="35000"/>
                  </a:schemeClr>
                </a:solidFill>
              </a:rPr>
              <a:t>Ďulíková</a:t>
            </a:r>
            <a:endParaRPr lang="cs-CZ" sz="2400" dirty="0">
              <a:solidFill>
                <a:schemeClr val="tx1">
                  <a:lumMod val="65000"/>
                  <a:lumOff val="35000"/>
                </a:schemeClr>
              </a:solidFill>
            </a:endParaRPr>
          </a:p>
          <a:p>
            <a:pPr marL="274320" indent="-274320" algn="just">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Problematika vztahů mezi seniory a mládeží očima adolescentů</a:t>
            </a:r>
            <a:endParaRPr lang="cs-CZ" sz="2400" dirty="0">
              <a:solidFill>
                <a:schemeClr val="tx1">
                  <a:lumMod val="65000"/>
                  <a:lumOff val="35000"/>
                </a:schemeClr>
              </a:solidFill>
            </a:endParaRPr>
          </a:p>
          <a:p>
            <a:pPr marL="0" indent="0" algn="just">
              <a:buNone/>
              <a:defRPr/>
            </a:pPr>
            <a:r>
              <a:rPr lang="cs-CZ" sz="2400" dirty="0">
                <a:solidFill>
                  <a:schemeClr val="tx1">
                    <a:lumMod val="65000"/>
                    <a:lumOff val="35000"/>
                  </a:schemeClr>
                </a:solidFill>
              </a:rPr>
              <a:t>Jméno autorky: Bc. Gabriela </a:t>
            </a:r>
            <a:r>
              <a:rPr lang="cs-CZ" sz="2400" dirty="0" err="1">
                <a:solidFill>
                  <a:schemeClr val="tx1">
                    <a:lumMod val="65000"/>
                    <a:lumOff val="35000"/>
                  </a:schemeClr>
                </a:solidFill>
              </a:rPr>
              <a:t>Troppová</a:t>
            </a:r>
            <a:endParaRPr lang="cs-CZ" sz="2400" dirty="0">
              <a:solidFill>
                <a:schemeClr val="tx1">
                  <a:lumMod val="65000"/>
                  <a:lumOff val="35000"/>
                </a:schemeClr>
              </a:solidFill>
            </a:endParaRPr>
          </a:p>
          <a:p>
            <a:pPr marL="274320" indent="-274320" algn="just">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Skrytý potenciál školní družiny</a:t>
            </a:r>
            <a:endParaRPr lang="cs-CZ" sz="2400" dirty="0">
              <a:solidFill>
                <a:schemeClr val="tx1">
                  <a:lumMod val="65000"/>
                  <a:lumOff val="35000"/>
                </a:schemeClr>
              </a:solidFill>
            </a:endParaRPr>
          </a:p>
          <a:p>
            <a:pPr marL="0" indent="0" algn="just">
              <a:buNone/>
              <a:defRPr/>
            </a:pPr>
            <a:r>
              <a:rPr lang="cs-CZ" sz="2400" dirty="0">
                <a:solidFill>
                  <a:schemeClr val="tx1">
                    <a:lumMod val="65000"/>
                    <a:lumOff val="35000"/>
                  </a:schemeClr>
                </a:solidFill>
              </a:rPr>
              <a:t>Jméno autorky: Bc. Simona Řádková</a:t>
            </a:r>
          </a:p>
          <a:p>
            <a:pPr marL="274320" indent="-274320">
              <a:buFont typeface="Wingdings 2"/>
              <a:buChar char=""/>
              <a:defRPr/>
            </a:pPr>
            <a:endParaRPr lang="cs-CZ" dirty="0">
              <a:solidFill>
                <a:schemeClr val="tx1">
                  <a:lumMod val="65000"/>
                  <a:lumOff val="35000"/>
                </a:schemeClr>
              </a:solidFill>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4" name="Obrázek 3" descr="Obrázek s látkou, zakrytým stolem a červenou barvu&#10;&#10;Automaticky generovaný popis">
            <a:extLst>
              <a:ext uri="{FF2B5EF4-FFF2-40B4-BE49-F238E27FC236}">
                <a16:creationId xmlns:a16="http://schemas.microsoft.com/office/drawing/2014/main" id="{5C002EE5-E4FF-463C-8DAA-9AC0B6D407FF}"/>
              </a:ext>
            </a:extLst>
          </p:cNvPr>
          <p:cNvPicPr>
            <a:picLocks noChangeAspect="1"/>
          </p:cNvPicPr>
          <p:nvPr/>
        </p:nvPicPr>
        <p:blipFill rotWithShape="1">
          <a:blip r:embed="rId3">
            <a:extLst>
              <a:ext uri="{28A0092B-C50C-407E-A947-70E740481C1C}">
                <a14:useLocalDpi xmlns:a14="http://schemas.microsoft.com/office/drawing/2010/main" val="0"/>
              </a:ext>
            </a:extLst>
          </a:blip>
          <a:srcRect/>
          <a:stretch/>
        </p:blipFill>
        <p:spPr>
          <a:xfrm>
            <a:off x="20" y="10"/>
            <a:ext cx="12191979" cy="6857990"/>
          </a:xfrm>
          <a:prstGeom prst="rect">
            <a:avLst/>
          </a:prstGeom>
        </p:spPr>
      </p:pic>
      <p:sp>
        <p:nvSpPr>
          <p:cNvPr id="29" name="Obdélník 22">
            <a:extLst>
              <a:ext uri="{FF2B5EF4-FFF2-40B4-BE49-F238E27FC236}">
                <a16:creationId xmlns:a16="http://schemas.microsoft.com/office/drawing/2014/main" id="{F5380E9A-163E-4576-BCDD-0A450B7E9097}"/>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279943" y="237744"/>
            <a:ext cx="7652977" cy="6382512"/>
          </a:xfrm>
          <a:prstGeom prst="rect">
            <a:avLst/>
          </a:prstGeom>
          <a:solidFill>
            <a:schemeClr val="bg1">
              <a:alpha val="94000"/>
            </a:scheme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0" name="Obdélník 24">
            <a:extLst>
              <a:ext uri="{FF2B5EF4-FFF2-40B4-BE49-F238E27FC236}">
                <a16:creationId xmlns:a16="http://schemas.microsoft.com/office/drawing/2014/main" id="{88DDEF77-9746-4D83-91F9-442A2487E666}"/>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4417103" y="374904"/>
            <a:ext cx="7340156" cy="6108192"/>
          </a:xfrm>
          <a:prstGeom prst="rect">
            <a:avLst/>
          </a:prstGeom>
          <a:noFill/>
          <a:ln w="6350" cap="sq">
            <a:solidFill>
              <a:schemeClr val="tx1">
                <a:lumMod val="65000"/>
                <a:lumOff val="35000"/>
              </a:schemeClr>
            </a:solidFill>
            <a:miter lim="800000"/>
          </a:ln>
        </p:spPr>
        <p:style>
          <a:lnRef idx="2">
            <a:schemeClr val="accent1">
              <a:shade val="50000"/>
            </a:schemeClr>
          </a:lnRef>
          <a:fillRef idx="1">
            <a:schemeClr val="accent1"/>
          </a:fillRef>
          <a:effectRef idx="0">
            <a:schemeClr val="accent1"/>
          </a:effectRef>
          <a:fontRef idx="minor">
            <a:schemeClr val="lt1"/>
          </a:fontRef>
        </p:style>
      </p:sp>
      <p:sp>
        <p:nvSpPr>
          <p:cNvPr id="2" name="Nadpis 1">
            <a:extLst>
              <a:ext uri="{FF2B5EF4-FFF2-40B4-BE49-F238E27FC236}">
                <a16:creationId xmlns:a16="http://schemas.microsoft.com/office/drawing/2014/main" id="{92C9295F-E638-4F61-AFE2-CF3E40556031}"/>
              </a:ext>
            </a:extLst>
          </p:cNvPr>
          <p:cNvSpPr>
            <a:spLocks noGrp="1"/>
          </p:cNvSpPr>
          <p:nvPr>
            <p:ph type="title"/>
          </p:nvPr>
        </p:nvSpPr>
        <p:spPr>
          <a:xfrm>
            <a:off x="4740751" y="642594"/>
            <a:ext cx="6718433" cy="1746504"/>
          </a:xfrm>
        </p:spPr>
        <p:txBody>
          <a:bodyPr rtlCol="0">
            <a:normAutofit/>
          </a:bodyPr>
          <a:lstStyle/>
          <a:p>
            <a:pPr rtl="0"/>
            <a:r>
              <a:rPr lang="cs">
                <a:solidFill>
                  <a:schemeClr val="tx1">
                    <a:lumMod val="75000"/>
                    <a:lumOff val="25000"/>
                  </a:schemeClr>
                </a:solidFill>
              </a:rPr>
              <a:t>Title Lorem Ipsum Dolor</a:t>
            </a:r>
            <a:endParaRPr lang="en-US" dirty="0">
              <a:solidFill>
                <a:schemeClr val="tx1">
                  <a:lumMod val="75000"/>
                  <a:lumOff val="25000"/>
                </a:schemeClr>
              </a:solidFill>
            </a:endParaRPr>
          </a:p>
        </p:txBody>
      </p:sp>
      <p:graphicFrame>
        <p:nvGraphicFramePr>
          <p:cNvPr id="31" name="Zástupný symbol pro obsah 2">
            <a:extLst>
              <a:ext uri="{FF2B5EF4-FFF2-40B4-BE49-F238E27FC236}">
                <a16:creationId xmlns:a16="http://schemas.microsoft.com/office/drawing/2014/main" id="{613FC9B6-ED9E-4F51-A217-156DA01928CD}"/>
              </a:ext>
            </a:extLst>
          </p:cNvPr>
          <p:cNvGraphicFramePr/>
          <p:nvPr/>
        </p:nvGraphicFramePr>
        <p:xfrm>
          <a:off x="4740752" y="2389098"/>
          <a:ext cx="6718434" cy="3645942"/>
        </p:xfrm>
        <a:graphic>
          <a:graphicData uri="http://schemas.openxmlformats.org/drawingml/2006/diagram">
            <dgm:relIds xmlns:dgm="http://schemas.openxmlformats.org/drawingml/2006/diagram" xmlns:r="http://schemas.openxmlformats.org/officeDocument/2006/relationships" r:dm="rId4" r:lo="rId5" r:qs="rId6" r:cs="rId7"/>
          </a:graphicData>
        </a:graphic>
      </p:graphicFrame>
    </p:spTree>
    <p:extLst>
      <p:ext uri="{BB962C8B-B14F-4D97-AF65-F5344CB8AC3E}">
        <p14:creationId xmlns:p14="http://schemas.microsoft.com/office/powerpoint/2010/main" val="121601030"/>
      </p:ext>
    </p:extLst>
  </p:cSld>
  <p:clrMapOvr>
    <a:overrideClrMapping bg1="lt1" tx1="dk1" bg2="lt2" tx2="dk2" accent1="accent1" accent2="accent2" accent3="accent3" accent4="accent4" accent5="accent5" accent6="accent6" hlink="hlink" folHlink="folHlink"/>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Nadpis 1">
            <a:extLst>
              <a:ext uri="{FF2B5EF4-FFF2-40B4-BE49-F238E27FC236}">
                <a16:creationId xmlns:a16="http://schemas.microsoft.com/office/drawing/2014/main" id="{9F9879BD-528D-CF0B-F9F9-05E9ED4E8A3E}"/>
              </a:ext>
            </a:extLst>
          </p:cNvPr>
          <p:cNvSpPr>
            <a:spLocks noGrp="1"/>
          </p:cNvSpPr>
          <p:nvPr>
            <p:ph type="title"/>
          </p:nvPr>
        </p:nvSpPr>
        <p:spPr>
          <a:xfrm>
            <a:off x="2462214" y="382589"/>
            <a:ext cx="7634287" cy="1030287"/>
          </a:xfrm>
        </p:spPr>
        <p:txBody>
          <a:bodyPr/>
          <a:lstStyle/>
          <a:p>
            <a:pPr algn="ctr">
              <a:defRPr/>
            </a:pPr>
            <a:r>
              <a:rPr lang="cs-CZ" altLang="cs-CZ" dirty="0">
                <a:solidFill>
                  <a:srgbClr val="7B9899"/>
                </a:solidFill>
              </a:rPr>
              <a:t>Rok 2016</a:t>
            </a:r>
          </a:p>
        </p:txBody>
      </p:sp>
      <p:sp>
        <p:nvSpPr>
          <p:cNvPr id="3" name="Zástupný symbol pro obsah 2">
            <a:extLst>
              <a:ext uri="{FF2B5EF4-FFF2-40B4-BE49-F238E27FC236}">
                <a16:creationId xmlns:a16="http://schemas.microsoft.com/office/drawing/2014/main" id="{CE509401-FBE1-1717-B131-2156D97C7F98}"/>
              </a:ext>
            </a:extLst>
          </p:cNvPr>
          <p:cNvSpPr>
            <a:spLocks noGrp="1"/>
          </p:cNvSpPr>
          <p:nvPr>
            <p:ph idx="1"/>
          </p:nvPr>
        </p:nvSpPr>
        <p:spPr>
          <a:xfrm>
            <a:off x="1335314" y="1557338"/>
            <a:ext cx="10319657" cy="4679950"/>
          </a:xfrm>
        </p:spPr>
        <p:txBody>
          <a:bodyPr rtlCol="0">
            <a:normAutofit lnSpcReduction="10000"/>
          </a:bodyPr>
          <a:lstStyle/>
          <a:p>
            <a:pPr marL="274320" indent="-274320">
              <a:buFont typeface="Wingdings 2"/>
              <a:buChar char=""/>
              <a:defRPr/>
            </a:pPr>
            <a:r>
              <a:rPr lang="cs-CZ" sz="2400" dirty="0">
                <a:solidFill>
                  <a:schemeClr val="tx1">
                    <a:lumMod val="65000"/>
                    <a:lumOff val="35000"/>
                  </a:schemeClr>
                </a:solidFill>
              </a:rPr>
              <a:t>Název práce:  Integrace přistěhovalců v České republice.  Příběhy </a:t>
            </a:r>
            <a:r>
              <a:rPr lang="cs-CZ" sz="2400" dirty="0" err="1">
                <a:solidFill>
                  <a:schemeClr val="tx1">
                    <a:lumMod val="65000"/>
                    <a:lumOff val="35000"/>
                  </a:schemeClr>
                </a:solidFill>
              </a:rPr>
              <a:t>Kačjinů</a:t>
            </a:r>
            <a:r>
              <a:rPr lang="cs-CZ" sz="2400" dirty="0">
                <a:solidFill>
                  <a:schemeClr val="tx1">
                    <a:lumMod val="65000"/>
                    <a:lumOff val="35000"/>
                  </a:schemeClr>
                </a:solidFill>
              </a:rPr>
              <a:t>.</a:t>
            </a:r>
          </a:p>
          <a:p>
            <a:pPr marL="0" indent="0">
              <a:buNone/>
              <a:defRPr/>
            </a:pPr>
            <a:r>
              <a:rPr lang="cs-CZ" sz="2400" dirty="0">
                <a:solidFill>
                  <a:schemeClr val="tx1">
                    <a:lumMod val="65000"/>
                    <a:lumOff val="35000"/>
                  </a:schemeClr>
                </a:solidFill>
              </a:rPr>
              <a:t>Jméno autorky: Bc. Alena Piklová</a:t>
            </a:r>
          </a:p>
          <a:p>
            <a:pPr marL="274320" indent="-274320">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Šikana na pracovišti jako problém současného školství</a:t>
            </a:r>
            <a:endParaRPr lang="cs-CZ" sz="2400" dirty="0">
              <a:solidFill>
                <a:schemeClr val="tx1">
                  <a:lumMod val="65000"/>
                  <a:lumOff val="35000"/>
                </a:schemeClr>
              </a:solidFill>
            </a:endParaRPr>
          </a:p>
          <a:p>
            <a:pPr marL="0" indent="0">
              <a:buNone/>
              <a:defRPr/>
            </a:pPr>
            <a:r>
              <a:rPr lang="cs-CZ" sz="2400" dirty="0">
                <a:solidFill>
                  <a:schemeClr val="tx1">
                    <a:lumMod val="65000"/>
                    <a:lumOff val="35000"/>
                  </a:schemeClr>
                </a:solidFill>
              </a:rPr>
              <a:t>Jméno autorky: Bc. Andrea Pekařová, Dis.</a:t>
            </a:r>
          </a:p>
          <a:p>
            <a:pPr marL="274320" indent="-274320">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Dopad domácího násilí na osobní život oběti</a:t>
            </a:r>
            <a:endParaRPr lang="cs-CZ" sz="2400" dirty="0">
              <a:solidFill>
                <a:schemeClr val="tx1">
                  <a:lumMod val="65000"/>
                  <a:lumOff val="35000"/>
                </a:schemeClr>
              </a:solidFill>
            </a:endParaRPr>
          </a:p>
          <a:p>
            <a:pPr marL="0" indent="0">
              <a:buNone/>
              <a:defRPr/>
            </a:pPr>
            <a:r>
              <a:rPr lang="cs-CZ" sz="2400" dirty="0">
                <a:solidFill>
                  <a:schemeClr val="tx1">
                    <a:lumMod val="65000"/>
                    <a:lumOff val="35000"/>
                  </a:schemeClr>
                </a:solidFill>
              </a:rPr>
              <a:t>Jméno autorky: Bc. Věra Novotná</a:t>
            </a:r>
          </a:p>
          <a:p>
            <a:pPr marL="274320" indent="-274320">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Motivace k dobrovolnické činnosti</a:t>
            </a:r>
            <a:endParaRPr lang="cs-CZ" sz="2400" dirty="0">
              <a:solidFill>
                <a:schemeClr val="tx1">
                  <a:lumMod val="65000"/>
                  <a:lumOff val="35000"/>
                </a:schemeClr>
              </a:solidFill>
            </a:endParaRPr>
          </a:p>
          <a:p>
            <a:pPr marL="0" indent="0">
              <a:buNone/>
              <a:defRPr/>
            </a:pPr>
            <a:r>
              <a:rPr lang="cs-CZ" sz="2400" dirty="0">
                <a:solidFill>
                  <a:schemeClr val="tx1">
                    <a:lumMod val="65000"/>
                    <a:lumOff val="35000"/>
                  </a:schemeClr>
                </a:solidFill>
              </a:rPr>
              <a:t>Jméno autorky: Marie Havlátová</a:t>
            </a:r>
          </a:p>
          <a:p>
            <a:pPr marL="274320" indent="-274320">
              <a:buFont typeface="Wingdings 2"/>
              <a:buChar char=""/>
              <a:defRPr/>
            </a:pPr>
            <a:endParaRPr lang="cs-CZ" dirty="0">
              <a:solidFill>
                <a:schemeClr val="tx1">
                  <a:lumMod val="65000"/>
                  <a:lumOff val="35000"/>
                </a:schemeClr>
              </a:solidFill>
            </a:endParaRPr>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Nadpis 1">
            <a:extLst>
              <a:ext uri="{FF2B5EF4-FFF2-40B4-BE49-F238E27FC236}">
                <a16:creationId xmlns:a16="http://schemas.microsoft.com/office/drawing/2014/main" id="{1B0453D3-AC74-65C8-D828-C8A3A2BE24FA}"/>
              </a:ext>
            </a:extLst>
          </p:cNvPr>
          <p:cNvSpPr>
            <a:spLocks noGrp="1"/>
          </p:cNvSpPr>
          <p:nvPr>
            <p:ph type="title"/>
          </p:nvPr>
        </p:nvSpPr>
        <p:spPr>
          <a:xfrm>
            <a:off x="2462214" y="382588"/>
            <a:ext cx="7634287" cy="958850"/>
          </a:xfrm>
        </p:spPr>
        <p:txBody>
          <a:bodyPr/>
          <a:lstStyle/>
          <a:p>
            <a:pPr algn="ctr">
              <a:defRPr/>
            </a:pPr>
            <a:r>
              <a:rPr lang="cs-CZ" altLang="cs-CZ" dirty="0">
                <a:solidFill>
                  <a:srgbClr val="7B9899"/>
                </a:solidFill>
              </a:rPr>
              <a:t>Rok 2017</a:t>
            </a:r>
          </a:p>
        </p:txBody>
      </p:sp>
      <p:sp>
        <p:nvSpPr>
          <p:cNvPr id="24579" name="Zástupný symbol pro obsah 2">
            <a:extLst>
              <a:ext uri="{FF2B5EF4-FFF2-40B4-BE49-F238E27FC236}">
                <a16:creationId xmlns:a16="http://schemas.microsoft.com/office/drawing/2014/main" id="{E2E724F1-3C0B-A0CC-BDEC-DFB9C451C9D2}"/>
              </a:ext>
            </a:extLst>
          </p:cNvPr>
          <p:cNvSpPr>
            <a:spLocks noGrp="1" noChangeArrowheads="1"/>
          </p:cNvSpPr>
          <p:nvPr>
            <p:ph idx="1"/>
          </p:nvPr>
        </p:nvSpPr>
        <p:spPr>
          <a:xfrm>
            <a:off x="1030514" y="1341438"/>
            <a:ext cx="10537372" cy="4608512"/>
          </a:xfrm>
        </p:spPr>
        <p:txBody>
          <a:bodyPr/>
          <a:lstStyle/>
          <a:p>
            <a:pPr algn="just" eaLnBrk="1" hangingPunct="1"/>
            <a:r>
              <a:rPr lang="cs-CZ" altLang="cs-CZ" sz="2400"/>
              <a:t>Název práce:  </a:t>
            </a:r>
            <a:r>
              <a:rPr lang="cs-CZ" altLang="cs-CZ" sz="2400" b="1"/>
              <a:t>Můj život se změnil – příběhy pečujících členů rodiny o seniory</a:t>
            </a:r>
            <a:endParaRPr lang="cs-CZ" altLang="cs-CZ" sz="2400"/>
          </a:p>
          <a:p>
            <a:pPr algn="just" eaLnBrk="1" hangingPunct="1"/>
            <a:r>
              <a:rPr lang="cs-CZ" altLang="cs-CZ" sz="2400"/>
              <a:t>Jméno autorky: Bc. Alena Ježová</a:t>
            </a:r>
          </a:p>
          <a:p>
            <a:pPr algn="just" eaLnBrk="1" hangingPunct="1"/>
            <a:r>
              <a:rPr lang="cs-CZ" altLang="cs-CZ" sz="2400"/>
              <a:t>Název práce:  </a:t>
            </a:r>
            <a:r>
              <a:rPr lang="cs-CZ" altLang="cs-CZ" sz="2400" b="1"/>
              <a:t>Narativní analýza přípravy na stáří z pohledu seniorů</a:t>
            </a:r>
            <a:endParaRPr lang="cs-CZ" altLang="cs-CZ" sz="2400"/>
          </a:p>
          <a:p>
            <a:pPr algn="just" eaLnBrk="1" hangingPunct="1"/>
            <a:r>
              <a:rPr lang="cs-CZ" altLang="cs-CZ" sz="2400"/>
              <a:t>Jméno autorky: Bc. Eva Pinďáková</a:t>
            </a:r>
          </a:p>
          <a:p>
            <a:pPr algn="just" eaLnBrk="1" hangingPunct="1"/>
            <a:r>
              <a:rPr lang="cs-CZ" altLang="cs-CZ" sz="2400"/>
              <a:t>Název práce: </a:t>
            </a:r>
            <a:r>
              <a:rPr lang="cs-CZ" altLang="cs-CZ" sz="2400" b="1"/>
              <a:t>Z Kultury chudoby do Kulturního kapitálu aneb známe jednu z cest </a:t>
            </a:r>
            <a:endParaRPr lang="cs-CZ" altLang="cs-CZ" sz="2400"/>
          </a:p>
          <a:p>
            <a:pPr algn="just" eaLnBrk="1" hangingPunct="1"/>
            <a:r>
              <a:rPr lang="cs-CZ" altLang="cs-CZ" sz="2400"/>
              <a:t>Jméno autorky: Bc. Štefan Grinvalský</a:t>
            </a:r>
          </a:p>
          <a:p>
            <a:pPr eaLnBrk="1" hangingPunct="1"/>
            <a:endParaRPr lang="cs-CZ" altLang="cs-CZ"/>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Nadpis 1">
            <a:extLst>
              <a:ext uri="{FF2B5EF4-FFF2-40B4-BE49-F238E27FC236}">
                <a16:creationId xmlns:a16="http://schemas.microsoft.com/office/drawing/2014/main" id="{0BB43112-4C7B-5A73-4B02-CECE0897E013}"/>
              </a:ext>
            </a:extLst>
          </p:cNvPr>
          <p:cNvSpPr>
            <a:spLocks noGrp="1"/>
          </p:cNvSpPr>
          <p:nvPr>
            <p:ph type="title"/>
          </p:nvPr>
        </p:nvSpPr>
        <p:spPr>
          <a:xfrm>
            <a:off x="2462214" y="382589"/>
            <a:ext cx="7634287" cy="1101725"/>
          </a:xfrm>
        </p:spPr>
        <p:txBody>
          <a:bodyPr/>
          <a:lstStyle/>
          <a:p>
            <a:pPr algn="ctr">
              <a:defRPr/>
            </a:pPr>
            <a:r>
              <a:rPr lang="cs-CZ" altLang="cs-CZ" dirty="0">
                <a:solidFill>
                  <a:srgbClr val="7B9899"/>
                </a:solidFill>
              </a:rPr>
              <a:t>Rok 2017</a:t>
            </a:r>
          </a:p>
        </p:txBody>
      </p:sp>
      <p:sp>
        <p:nvSpPr>
          <p:cNvPr id="24579" name="Zástupný symbol pro obsah 2">
            <a:extLst>
              <a:ext uri="{FF2B5EF4-FFF2-40B4-BE49-F238E27FC236}">
                <a16:creationId xmlns:a16="http://schemas.microsoft.com/office/drawing/2014/main" id="{DB5A6111-76A2-F32E-4AC6-A8307E90B9C5}"/>
              </a:ext>
            </a:extLst>
          </p:cNvPr>
          <p:cNvSpPr>
            <a:spLocks noGrp="1"/>
          </p:cNvSpPr>
          <p:nvPr>
            <p:ph idx="1"/>
          </p:nvPr>
        </p:nvSpPr>
        <p:spPr>
          <a:xfrm>
            <a:off x="1074057" y="1484314"/>
            <a:ext cx="9231086" cy="4383087"/>
          </a:xfrm>
        </p:spPr>
        <p:txBody>
          <a:bodyPr rtlCol="0">
            <a:normAutofit/>
          </a:bodyPr>
          <a:lstStyle/>
          <a:p>
            <a:pPr marL="274320" indent="-274320">
              <a:buFont typeface="Wingdings 2"/>
              <a:buChar char=""/>
              <a:defRPr/>
            </a:pPr>
            <a:endParaRPr lang="cs-CZ" altLang="cs-CZ" sz="2400" b="1" dirty="0">
              <a:solidFill>
                <a:schemeClr val="tx1">
                  <a:lumMod val="65000"/>
                  <a:lumOff val="35000"/>
                </a:schemeClr>
              </a:solidFill>
            </a:endParaRPr>
          </a:p>
          <a:p>
            <a:pPr marL="274320" indent="-274320" algn="ctr">
              <a:buFont typeface="Wingdings 2"/>
              <a:buChar char=""/>
              <a:defRPr/>
            </a:pPr>
            <a:r>
              <a:rPr lang="cs-CZ" altLang="cs-CZ" sz="2400" b="1" dirty="0">
                <a:solidFill>
                  <a:schemeClr val="tx1">
                    <a:lumMod val="65000"/>
                    <a:lumOff val="35000"/>
                  </a:schemeClr>
                </a:solidFill>
              </a:rPr>
              <a:t>Název práce:   Děti a technologie aneb je to o rodičích</a:t>
            </a:r>
          </a:p>
          <a:p>
            <a:pPr marL="0" indent="0" algn="ctr">
              <a:buNone/>
              <a:defRPr/>
            </a:pPr>
            <a:r>
              <a:rPr lang="cs-CZ" altLang="cs-CZ" sz="2400" b="1" dirty="0">
                <a:solidFill>
                  <a:schemeClr val="tx1">
                    <a:lumMod val="65000"/>
                    <a:lumOff val="35000"/>
                  </a:schemeClr>
                </a:solidFill>
              </a:rPr>
              <a:t>Jméno autorky: Bc. Hana Havelková</a:t>
            </a:r>
          </a:p>
          <a:p>
            <a:pPr marL="274320" indent="-274320" algn="ctr">
              <a:buFont typeface="Wingdings 2"/>
              <a:buChar char=""/>
              <a:defRPr/>
            </a:pPr>
            <a:r>
              <a:rPr lang="cs-CZ" altLang="cs-CZ" sz="2400" b="1" dirty="0">
                <a:solidFill>
                  <a:schemeClr val="tx1">
                    <a:lumMod val="65000"/>
                    <a:lumOff val="35000"/>
                  </a:schemeClr>
                </a:solidFill>
              </a:rPr>
              <a:t>Název práce: Ztráta partnera ve vyšším věku aneb Jak dál?</a:t>
            </a:r>
          </a:p>
          <a:p>
            <a:pPr marL="0" indent="0" algn="ctr">
              <a:buNone/>
              <a:defRPr/>
            </a:pPr>
            <a:r>
              <a:rPr lang="cs-CZ" altLang="cs-CZ" sz="2400" b="1" dirty="0">
                <a:solidFill>
                  <a:schemeClr val="tx1">
                    <a:lumMod val="65000"/>
                    <a:lumOff val="35000"/>
                  </a:schemeClr>
                </a:solidFill>
              </a:rPr>
              <a:t>Jméno autorky: Bc. Marie Doubravová</a:t>
            </a:r>
          </a:p>
          <a:p>
            <a:pPr marL="274320" indent="-274320" algn="ctr">
              <a:buFont typeface="Wingdings 2"/>
              <a:buChar char=""/>
              <a:defRPr/>
            </a:pPr>
            <a:r>
              <a:rPr lang="cs-CZ" altLang="cs-CZ" sz="2400" b="1" dirty="0">
                <a:solidFill>
                  <a:schemeClr val="tx1">
                    <a:lumMod val="65000"/>
                    <a:lumOff val="35000"/>
                  </a:schemeClr>
                </a:solidFill>
              </a:rPr>
              <a:t>Název práce:   MUSLIMOVÉ V POHYBU: PERSPEKTIVA SOUŽITÍ V EVROPSKÉM PROSTORU A V ČR</a:t>
            </a:r>
          </a:p>
          <a:p>
            <a:pPr marL="0" indent="0" algn="ctr">
              <a:buNone/>
              <a:defRPr/>
            </a:pPr>
            <a:r>
              <a:rPr lang="cs-CZ" altLang="cs-CZ" sz="2400" b="1" dirty="0">
                <a:solidFill>
                  <a:schemeClr val="tx1">
                    <a:lumMod val="65000"/>
                    <a:lumOff val="35000"/>
                  </a:schemeClr>
                </a:solidFill>
              </a:rPr>
              <a:t>Jméno autorky: Bc. Pavla Karešová</a:t>
            </a:r>
          </a:p>
          <a:p>
            <a:pPr marL="274320" indent="-274320">
              <a:buFont typeface="Wingdings 2"/>
              <a:buChar char=""/>
              <a:defRPr/>
            </a:pPr>
            <a:endParaRPr lang="cs-CZ" altLang="cs-CZ" dirty="0">
              <a:solidFill>
                <a:schemeClr val="tx1">
                  <a:lumMod val="65000"/>
                  <a:lumOff val="35000"/>
                </a:schemeClr>
              </a:solidFill>
            </a:endParaRPr>
          </a:p>
        </p:txBody>
      </p:sp>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Nadpis 1">
            <a:extLst>
              <a:ext uri="{FF2B5EF4-FFF2-40B4-BE49-F238E27FC236}">
                <a16:creationId xmlns:a16="http://schemas.microsoft.com/office/drawing/2014/main" id="{1DB3E870-5B1F-F0E2-567C-13F8111D8233}"/>
              </a:ext>
            </a:extLst>
          </p:cNvPr>
          <p:cNvSpPr>
            <a:spLocks noGrp="1"/>
          </p:cNvSpPr>
          <p:nvPr>
            <p:ph type="title"/>
          </p:nvPr>
        </p:nvSpPr>
        <p:spPr>
          <a:xfrm>
            <a:off x="2462214" y="382589"/>
            <a:ext cx="7634287" cy="836611"/>
          </a:xfrm>
        </p:spPr>
        <p:txBody>
          <a:bodyPr/>
          <a:lstStyle/>
          <a:p>
            <a:pPr algn="ctr">
              <a:defRPr/>
            </a:pPr>
            <a:r>
              <a:rPr lang="cs-CZ" altLang="cs-CZ" dirty="0">
                <a:solidFill>
                  <a:srgbClr val="7B9899"/>
                </a:solidFill>
              </a:rPr>
              <a:t>Rok 2018</a:t>
            </a:r>
          </a:p>
        </p:txBody>
      </p:sp>
      <p:sp>
        <p:nvSpPr>
          <p:cNvPr id="33795" name="Zástupný symbol pro obsah 2">
            <a:extLst>
              <a:ext uri="{FF2B5EF4-FFF2-40B4-BE49-F238E27FC236}">
                <a16:creationId xmlns:a16="http://schemas.microsoft.com/office/drawing/2014/main" id="{7292AB04-5A80-6D50-0511-C8CAEE7C27E9}"/>
              </a:ext>
            </a:extLst>
          </p:cNvPr>
          <p:cNvSpPr>
            <a:spLocks noGrp="1"/>
          </p:cNvSpPr>
          <p:nvPr>
            <p:ph idx="1"/>
          </p:nvPr>
        </p:nvSpPr>
        <p:spPr>
          <a:xfrm>
            <a:off x="1066800" y="1364343"/>
            <a:ext cx="10058400" cy="4588401"/>
          </a:xfrm>
        </p:spPr>
        <p:txBody>
          <a:bodyPr rtlCol="0">
            <a:normAutofit lnSpcReduction="10000"/>
          </a:bodyPr>
          <a:lstStyle/>
          <a:p>
            <a:pPr>
              <a:defRPr/>
            </a:pPr>
            <a:endParaRPr lang="cs-CZ" altLang="cs-CZ" dirty="0">
              <a:solidFill>
                <a:schemeClr val="tx1">
                  <a:lumMod val="65000"/>
                  <a:lumOff val="35000"/>
                </a:schemeClr>
              </a:solidFill>
            </a:endParaRPr>
          </a:p>
          <a:p>
            <a:pPr>
              <a:defRPr/>
            </a:pPr>
            <a:r>
              <a:rPr lang="cs-CZ" altLang="cs-CZ" sz="2900" dirty="0">
                <a:latin typeface="Times New Roman" panose="02020603050405020304" pitchFamily="18" charset="0"/>
                <a:cs typeface="Times New Roman" panose="02020603050405020304" pitchFamily="18" charset="0"/>
              </a:rPr>
              <a:t>Název práce: Jak děti z dětského domova pohlíží na stáří</a:t>
            </a:r>
          </a:p>
          <a:p>
            <a:pPr marL="0" indent="0">
              <a:buNone/>
              <a:defRPr/>
            </a:pPr>
            <a:r>
              <a:rPr lang="cs-CZ" altLang="cs-CZ" sz="2900" dirty="0">
                <a:latin typeface="Times New Roman" panose="02020603050405020304" pitchFamily="18" charset="0"/>
                <a:cs typeface="Times New Roman" panose="02020603050405020304" pitchFamily="18" charset="0"/>
              </a:rPr>
              <a:t>Jméno autorky: Bc. Veronika Mácová</a:t>
            </a:r>
          </a:p>
          <a:p>
            <a:pPr>
              <a:defRPr/>
            </a:pPr>
            <a:r>
              <a:rPr lang="cs-CZ" altLang="cs-CZ" sz="2900" dirty="0">
                <a:latin typeface="Times New Roman" panose="02020603050405020304" pitchFamily="18" charset="0"/>
                <a:cs typeface="Times New Roman" panose="02020603050405020304" pitchFamily="18" charset="0"/>
              </a:rPr>
              <a:t>Název práce:  Učitelská profese jako zrcadlo společenských změn</a:t>
            </a:r>
          </a:p>
          <a:p>
            <a:pPr marL="0" indent="0">
              <a:buNone/>
              <a:defRPr/>
            </a:pPr>
            <a:r>
              <a:rPr lang="cs-CZ" altLang="cs-CZ" sz="2900" dirty="0">
                <a:latin typeface="Times New Roman" panose="02020603050405020304" pitchFamily="18" charset="0"/>
                <a:cs typeface="Times New Roman" panose="02020603050405020304" pitchFamily="18" charset="0"/>
              </a:rPr>
              <a:t>Jméno autorky: Bc. Renata Králová</a:t>
            </a:r>
          </a:p>
          <a:p>
            <a:pPr>
              <a:buFont typeface="Courier New" panose="02070309020205020404" pitchFamily="49" charset="0"/>
              <a:buChar char="o"/>
              <a:defRPr/>
            </a:pPr>
            <a:r>
              <a:rPr lang="cs-CZ" altLang="cs-CZ" sz="2900" dirty="0">
                <a:latin typeface="Times New Roman" panose="02020603050405020304" pitchFamily="18" charset="0"/>
                <a:cs typeface="Times New Roman" panose="02020603050405020304" pitchFamily="18" charset="0"/>
              </a:rPr>
              <a:t>Název práce: </a:t>
            </a:r>
            <a:r>
              <a:rPr lang="cs-CZ" sz="2900" b="1" dirty="0">
                <a:latin typeface="Times New Roman" panose="02020603050405020304" pitchFamily="18" charset="0"/>
                <a:cs typeface="Times New Roman" panose="02020603050405020304" pitchFamily="18" charset="0"/>
                <a:hlinkClick r:id="rId2"/>
              </a:rPr>
              <a:t>Spolková činnost jako prostředek rozvoje společnosti</a:t>
            </a:r>
            <a:endParaRPr lang="cs-CZ" sz="2900" b="1" dirty="0">
              <a:latin typeface="Times New Roman" panose="02020603050405020304" pitchFamily="18" charset="0"/>
              <a:cs typeface="Times New Roman" panose="02020603050405020304" pitchFamily="18" charset="0"/>
            </a:endParaRPr>
          </a:p>
          <a:p>
            <a:pPr marL="0" indent="0">
              <a:buNone/>
              <a:defRPr/>
            </a:pPr>
            <a:r>
              <a:rPr lang="cs-CZ" altLang="cs-CZ" sz="2900" dirty="0">
                <a:latin typeface="Times New Roman" panose="02020603050405020304" pitchFamily="18" charset="0"/>
                <a:cs typeface="Times New Roman" panose="02020603050405020304" pitchFamily="18" charset="0"/>
              </a:rPr>
              <a:t>Jméno autorky: Aneta Macounová </a:t>
            </a:r>
          </a:p>
          <a:p>
            <a:pPr>
              <a:defRPr/>
            </a:pPr>
            <a:endParaRPr lang="cs-CZ" altLang="cs-CZ" dirty="0">
              <a:solidFill>
                <a:schemeClr val="tx1">
                  <a:lumMod val="65000"/>
                  <a:lumOff val="35000"/>
                </a:schemeClr>
              </a:solidFill>
            </a:endParaRPr>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Nadpis 1">
            <a:extLst>
              <a:ext uri="{FF2B5EF4-FFF2-40B4-BE49-F238E27FC236}">
                <a16:creationId xmlns:a16="http://schemas.microsoft.com/office/drawing/2014/main" id="{9134F9BC-1E5D-AF5F-E142-7CB00A258E54}"/>
              </a:ext>
            </a:extLst>
          </p:cNvPr>
          <p:cNvSpPr>
            <a:spLocks noGrp="1"/>
          </p:cNvSpPr>
          <p:nvPr>
            <p:ph type="title"/>
          </p:nvPr>
        </p:nvSpPr>
        <p:spPr>
          <a:xfrm>
            <a:off x="1066800" y="642594"/>
            <a:ext cx="10058400" cy="554381"/>
          </a:xfrm>
        </p:spPr>
        <p:txBody>
          <a:bodyPr>
            <a:normAutofit fontScale="90000"/>
          </a:bodyPr>
          <a:lstStyle/>
          <a:p>
            <a:pPr algn="ctr">
              <a:defRPr/>
            </a:pPr>
            <a:r>
              <a:rPr lang="cs-CZ" altLang="cs-CZ" dirty="0">
                <a:solidFill>
                  <a:srgbClr val="7B9899"/>
                </a:solidFill>
              </a:rPr>
              <a:t>Rok 2018</a:t>
            </a:r>
          </a:p>
        </p:txBody>
      </p:sp>
      <p:sp>
        <p:nvSpPr>
          <p:cNvPr id="3" name="Zástupný symbol pro obsah 2">
            <a:extLst>
              <a:ext uri="{FF2B5EF4-FFF2-40B4-BE49-F238E27FC236}">
                <a16:creationId xmlns:a16="http://schemas.microsoft.com/office/drawing/2014/main" id="{5BF060AB-8748-F882-AFA9-1181F9476B80}"/>
              </a:ext>
            </a:extLst>
          </p:cNvPr>
          <p:cNvSpPr>
            <a:spLocks noGrp="1"/>
          </p:cNvSpPr>
          <p:nvPr>
            <p:ph idx="1"/>
          </p:nvPr>
        </p:nvSpPr>
        <p:spPr>
          <a:xfrm>
            <a:off x="1066800" y="1196975"/>
            <a:ext cx="9760857" cy="5278438"/>
          </a:xfrm>
        </p:spPr>
        <p:txBody>
          <a:bodyPr rtlCol="0">
            <a:normAutofit lnSpcReduction="10000"/>
          </a:bodyPr>
          <a:lstStyle/>
          <a:p>
            <a:pPr marL="274320" indent="-274320">
              <a:buFont typeface="Wingdings 2"/>
              <a:buChar char=""/>
              <a:defRPr/>
            </a:pPr>
            <a:endParaRPr lang="cs-CZ" dirty="0">
              <a:solidFill>
                <a:schemeClr val="tx1">
                  <a:lumMod val="65000"/>
                  <a:lumOff val="35000"/>
                </a:schemeClr>
              </a:solidFill>
            </a:endParaRPr>
          </a:p>
          <a:p>
            <a:pPr marL="274320" indent="-274320">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Přežít krizi aneb cesta ke změně</a:t>
            </a:r>
            <a:endParaRPr lang="cs-CZ" sz="2400" dirty="0">
              <a:solidFill>
                <a:schemeClr val="tx1">
                  <a:lumMod val="65000"/>
                  <a:lumOff val="35000"/>
                </a:schemeClr>
              </a:solidFill>
            </a:endParaRPr>
          </a:p>
          <a:p>
            <a:pPr marL="0" indent="0">
              <a:buNone/>
              <a:defRPr/>
            </a:pPr>
            <a:r>
              <a:rPr lang="cs-CZ" sz="2400" dirty="0">
                <a:solidFill>
                  <a:schemeClr val="tx1">
                    <a:lumMod val="65000"/>
                    <a:lumOff val="35000"/>
                  </a:schemeClr>
                </a:solidFill>
              </a:rPr>
              <a:t>Jméno autorky: Renata Blahová</a:t>
            </a:r>
          </a:p>
          <a:p>
            <a:pPr marL="274320" indent="-274320">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Spiritualita jako duchovní podstata školy</a:t>
            </a:r>
            <a:endParaRPr lang="cs-CZ" sz="2400" dirty="0">
              <a:solidFill>
                <a:schemeClr val="tx1">
                  <a:lumMod val="65000"/>
                  <a:lumOff val="35000"/>
                </a:schemeClr>
              </a:solidFill>
            </a:endParaRPr>
          </a:p>
          <a:p>
            <a:pPr marL="0" indent="0">
              <a:buNone/>
              <a:defRPr/>
            </a:pPr>
            <a:r>
              <a:rPr lang="cs-CZ" sz="2400" dirty="0">
                <a:solidFill>
                  <a:schemeClr val="tx1">
                    <a:lumMod val="65000"/>
                    <a:lumOff val="35000"/>
                  </a:schemeClr>
                </a:solidFill>
              </a:rPr>
              <a:t>Jméno autorky: Kamila Kepková</a:t>
            </a:r>
          </a:p>
          <a:p>
            <a:pPr marL="274320" indent="-274320">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Specifika dospívání u lidí žijících v sociálně vyloučených lokalitách</a:t>
            </a:r>
          </a:p>
          <a:p>
            <a:pPr marL="0" indent="0">
              <a:buNone/>
              <a:defRPr/>
            </a:pPr>
            <a:r>
              <a:rPr lang="cs-CZ" sz="2400" dirty="0">
                <a:solidFill>
                  <a:schemeClr val="tx1">
                    <a:lumMod val="65000"/>
                    <a:lumOff val="35000"/>
                  </a:schemeClr>
                </a:solidFill>
              </a:rPr>
              <a:t>Jméno autorky: Bc. Alena Horká</a:t>
            </a:r>
          </a:p>
          <a:p>
            <a:pPr marL="274320" indent="-274320">
              <a:buFont typeface="Wingdings 2"/>
              <a:buChar char=""/>
              <a:defRPr/>
            </a:pPr>
            <a:r>
              <a:rPr lang="cs-CZ" sz="2400" dirty="0">
                <a:solidFill>
                  <a:schemeClr val="tx1">
                    <a:lumMod val="65000"/>
                    <a:lumOff val="35000"/>
                  </a:schemeClr>
                </a:solidFill>
              </a:rPr>
              <a:t>Název práce: </a:t>
            </a:r>
            <a:r>
              <a:rPr lang="cs-CZ" sz="2400" b="1" dirty="0">
                <a:solidFill>
                  <a:schemeClr val="tx1">
                    <a:lumMod val="65000"/>
                    <a:lumOff val="35000"/>
                  </a:schemeClr>
                </a:solidFill>
              </a:rPr>
              <a:t>Náročná situace rodin s dítětem s PAS a možné využití nových přístupů při práci s dítětem</a:t>
            </a:r>
            <a:endParaRPr lang="cs-CZ" sz="2400" dirty="0">
              <a:solidFill>
                <a:schemeClr val="tx1">
                  <a:lumMod val="65000"/>
                  <a:lumOff val="35000"/>
                </a:schemeClr>
              </a:solidFill>
            </a:endParaRPr>
          </a:p>
          <a:p>
            <a:pPr marL="0" indent="0">
              <a:buNone/>
              <a:defRPr/>
            </a:pPr>
            <a:r>
              <a:rPr lang="cs-CZ" sz="2400" dirty="0">
                <a:solidFill>
                  <a:schemeClr val="tx1">
                    <a:lumMod val="65000"/>
                    <a:lumOff val="35000"/>
                  </a:schemeClr>
                </a:solidFill>
              </a:rPr>
              <a:t>Jméno autorky: Kateřina </a:t>
            </a:r>
            <a:r>
              <a:rPr lang="cs-CZ" sz="2400" dirty="0" err="1">
                <a:solidFill>
                  <a:schemeClr val="tx1">
                    <a:lumMod val="65000"/>
                    <a:lumOff val="35000"/>
                  </a:schemeClr>
                </a:solidFill>
              </a:rPr>
              <a:t>Štěpařová</a:t>
            </a:r>
            <a:endParaRPr lang="cs-CZ" sz="2400" dirty="0">
              <a:solidFill>
                <a:schemeClr val="tx1">
                  <a:lumMod val="65000"/>
                  <a:lumOff val="35000"/>
                </a:schemeClr>
              </a:solidFill>
            </a:endParaRPr>
          </a:p>
          <a:p>
            <a:pPr marL="274320" indent="-274320">
              <a:buFont typeface="Wingdings 2"/>
              <a:buChar char=""/>
              <a:defRPr/>
            </a:pPr>
            <a:endParaRPr lang="cs-CZ" dirty="0">
              <a:solidFill>
                <a:schemeClr val="tx1">
                  <a:lumMod val="65000"/>
                  <a:lumOff val="35000"/>
                </a:schemeClr>
              </a:solidFill>
            </a:endParaRPr>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66CC0EA9-B1B3-890B-E349-C9C99A63531B}"/>
              </a:ext>
            </a:extLst>
          </p:cNvPr>
          <p:cNvSpPr>
            <a:spLocks noGrp="1"/>
          </p:cNvSpPr>
          <p:nvPr>
            <p:ph type="title"/>
          </p:nvPr>
        </p:nvSpPr>
        <p:spPr>
          <a:xfrm>
            <a:off x="1066800" y="642594"/>
            <a:ext cx="10058400" cy="852377"/>
          </a:xfrm>
        </p:spPr>
        <p:txBody>
          <a:bodyPr/>
          <a:lstStyle/>
          <a:p>
            <a:pPr algn="ctr">
              <a:defRPr/>
            </a:pPr>
            <a:r>
              <a:rPr lang="cs-CZ" dirty="0"/>
              <a:t>Rok 2019 - 2020</a:t>
            </a:r>
          </a:p>
        </p:txBody>
      </p:sp>
      <p:sp>
        <p:nvSpPr>
          <p:cNvPr id="3" name="Zástupný obsah 2">
            <a:extLst>
              <a:ext uri="{FF2B5EF4-FFF2-40B4-BE49-F238E27FC236}">
                <a16:creationId xmlns:a16="http://schemas.microsoft.com/office/drawing/2014/main" id="{6624DDA2-5E56-AC1E-E600-707910F02A20}"/>
              </a:ext>
            </a:extLst>
          </p:cNvPr>
          <p:cNvSpPr>
            <a:spLocks noGrp="1"/>
          </p:cNvSpPr>
          <p:nvPr>
            <p:ph idx="1"/>
          </p:nvPr>
        </p:nvSpPr>
        <p:spPr>
          <a:xfrm>
            <a:off x="899886" y="1773239"/>
            <a:ext cx="10522857" cy="4535487"/>
          </a:xfrm>
        </p:spPr>
        <p:txBody>
          <a:bodyPr rtlCol="0">
            <a:normAutofit lnSpcReduction="10000"/>
          </a:bodyPr>
          <a:lstStyle/>
          <a:p>
            <a:pPr marL="0" indent="0" algn="just">
              <a:lnSpc>
                <a:spcPct val="150000"/>
              </a:lnSpc>
              <a:buNone/>
              <a:defRPr/>
            </a:pP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Název práce:</a:t>
            </a:r>
            <a:r>
              <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rPr>
              <a:t> Žák s lehkým mentálním postižením v běžné škole aneb inkluze jako šance pro všechny, jm</a:t>
            </a: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éno autorky:</a:t>
            </a:r>
            <a:r>
              <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rPr>
              <a:t> Michaela Černá</a:t>
            </a:r>
          </a:p>
          <a:p>
            <a:pPr marL="0" indent="0" algn="just">
              <a:lnSpc>
                <a:spcPct val="150000"/>
              </a:lnSpc>
              <a:buNone/>
              <a:defRPr/>
            </a:pP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Název práce:</a:t>
            </a:r>
            <a:r>
              <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cs-CZ" altLang="cs-CZ" sz="1800" dirty="0">
                <a:solidFill>
                  <a:schemeClr val="tx1">
                    <a:lumMod val="65000"/>
                    <a:lumOff val="35000"/>
                  </a:schemeClr>
                </a:solidFill>
                <a:latin typeface="TimesNewRomanPS-ItalicMT"/>
                <a:ea typeface="Times New Roman" panose="02020603050405020304" pitchFamily="18" charset="0"/>
                <a:cs typeface="TimesNewRomanPS-ItalicMT"/>
              </a:rPr>
              <a:t>Romská žena v osidlech sociálního vyloučení</a:t>
            </a:r>
            <a:endPar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buNone/>
              <a:defRPr/>
            </a:pP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Jméno autorky:</a:t>
            </a:r>
            <a:r>
              <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rPr>
              <a:t> 	Bc. Petra Švarcová</a:t>
            </a:r>
          </a:p>
          <a:p>
            <a:pPr marL="0" indent="0">
              <a:lnSpc>
                <a:spcPct val="150000"/>
              </a:lnSpc>
              <a:buNone/>
              <a:defRPr/>
            </a:pP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Název práce:</a:t>
            </a:r>
            <a:r>
              <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Dětství a dospívání ve střídavé péči aneb snažily jsme se obstát</a:t>
            </a:r>
            <a:endPar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buNone/>
              <a:defRPr/>
            </a:pP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Jméno autorky:</a:t>
            </a:r>
            <a:r>
              <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rPr>
              <a:t> 	Bc. Renata Blahová</a:t>
            </a:r>
          </a:p>
          <a:p>
            <a:pPr marL="0" indent="0">
              <a:buNone/>
              <a:defRPr/>
            </a:pP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Název práce:</a:t>
            </a:r>
            <a:r>
              <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Drogy v životě žen aneb Vězením k normálnímu životu</a:t>
            </a:r>
            <a:endPar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lnSpc>
                <a:spcPct val="150000"/>
              </a:lnSpc>
              <a:buNone/>
              <a:defRPr/>
            </a:pP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Jméno autorky:</a:t>
            </a:r>
            <a:r>
              <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rPr>
              <a:t> 	Bc. Kateřina Houserová</a:t>
            </a:r>
          </a:p>
          <a:p>
            <a:pPr marL="0" indent="0" algn="just">
              <a:lnSpc>
                <a:spcPct val="150000"/>
              </a:lnSpc>
              <a:buNone/>
              <a:defRPr/>
            </a:pP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Název práce:</a:t>
            </a:r>
            <a:r>
              <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rPr>
              <a:t> Dospívající s mentálním postižením v prostředí výchovného ústavu aneb jinakost jako bariéra začlenění, j</a:t>
            </a:r>
            <a:r>
              <a:rPr lang="cs-CZ" altLang="cs-CZ" sz="1800" b="1" dirty="0">
                <a:solidFill>
                  <a:schemeClr val="tx1">
                    <a:lumMod val="65000"/>
                    <a:lumOff val="35000"/>
                  </a:schemeClr>
                </a:solidFill>
                <a:latin typeface="Times New Roman" panose="02020603050405020304" pitchFamily="18" charset="0"/>
                <a:cs typeface="Times New Roman" panose="02020603050405020304" pitchFamily="18" charset="0"/>
              </a:rPr>
              <a:t>méno autora:</a:t>
            </a:r>
            <a:r>
              <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rPr>
              <a:t> 	Ladislav Rosecký</a:t>
            </a:r>
          </a:p>
          <a:p>
            <a:pPr marL="0" indent="0" algn="just">
              <a:lnSpc>
                <a:spcPct val="150000"/>
              </a:lnSpc>
              <a:defRPr/>
            </a:pPr>
            <a:endPar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defRPr/>
            </a:pPr>
            <a:endPar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defRPr/>
            </a:pPr>
            <a:endParaRPr lang="cs-CZ" altLang="cs-CZ" dirty="0">
              <a:solidFill>
                <a:schemeClr val="tx1">
                  <a:lumMod val="65000"/>
                  <a:lumOff val="35000"/>
                </a:schemeClr>
              </a:solidFill>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0B4C53B2-32B0-869E-2B84-0990CDC7FE50}"/>
              </a:ext>
            </a:extLst>
          </p:cNvPr>
          <p:cNvSpPr>
            <a:spLocks noGrp="1"/>
          </p:cNvSpPr>
          <p:nvPr>
            <p:ph type="title"/>
          </p:nvPr>
        </p:nvSpPr>
        <p:spPr>
          <a:xfrm>
            <a:off x="2462214" y="382588"/>
            <a:ext cx="7634287" cy="836612"/>
          </a:xfrm>
        </p:spPr>
        <p:txBody>
          <a:bodyPr/>
          <a:lstStyle/>
          <a:p>
            <a:pPr algn="ctr">
              <a:defRPr/>
            </a:pPr>
            <a:r>
              <a:rPr lang="cs-CZ" dirty="0"/>
              <a:t>Rok 2020 - 2021</a:t>
            </a:r>
          </a:p>
        </p:txBody>
      </p:sp>
      <p:sp>
        <p:nvSpPr>
          <p:cNvPr id="29699" name="Zástupný obsah 2">
            <a:extLst>
              <a:ext uri="{FF2B5EF4-FFF2-40B4-BE49-F238E27FC236}">
                <a16:creationId xmlns:a16="http://schemas.microsoft.com/office/drawing/2014/main" id="{9BC5AE15-115F-11A7-D29C-593E478D2637}"/>
              </a:ext>
            </a:extLst>
          </p:cNvPr>
          <p:cNvSpPr>
            <a:spLocks noGrp="1" noChangeArrowheads="1"/>
          </p:cNvSpPr>
          <p:nvPr>
            <p:ph idx="1"/>
          </p:nvPr>
        </p:nvSpPr>
        <p:spPr>
          <a:xfrm>
            <a:off x="1001486" y="1557339"/>
            <a:ext cx="10435771" cy="4751387"/>
          </a:xfrm>
        </p:spPr>
        <p:txBody>
          <a:bodyPr>
            <a:normAutofit lnSpcReduction="10000"/>
          </a:bodyPr>
          <a:lstStyle/>
          <a:p>
            <a:pPr eaLnBrk="1" hangingPunct="1"/>
            <a:r>
              <a:rPr lang="cs-CZ" altLang="cs-CZ" sz="2000" b="1" dirty="0">
                <a:latin typeface="Times New Roman" panose="02020603050405020304" pitchFamily="18" charset="0"/>
                <a:cs typeface="Times New Roman" panose="02020603050405020304" pitchFamily="18" charset="0"/>
              </a:rPr>
              <a:t>Název práce:</a:t>
            </a:r>
            <a:r>
              <a:rPr lang="cs-CZ" altLang="cs-CZ" sz="2000" dirty="0">
                <a:latin typeface="Times New Roman" panose="02020603050405020304" pitchFamily="18" charset="0"/>
                <a:cs typeface="Times New Roman" panose="02020603050405020304" pitchFamily="18" charset="0"/>
              </a:rPr>
              <a:t> 		Komunitní pospolitost v projektu </a:t>
            </a:r>
            <a:r>
              <a:rPr lang="cs-CZ" altLang="cs-CZ" sz="2000" dirty="0" err="1">
                <a:latin typeface="Times New Roman" panose="02020603050405020304" pitchFamily="18" charset="0"/>
                <a:cs typeface="Times New Roman" panose="02020603050405020304" pitchFamily="18" charset="0"/>
              </a:rPr>
              <a:t>Symbios</a:t>
            </a:r>
            <a:endParaRPr lang="cs-CZ" altLang="cs-CZ" sz="2000" dirty="0">
              <a:latin typeface="Times New Roman" panose="02020603050405020304" pitchFamily="18" charset="0"/>
              <a:cs typeface="Times New Roman" panose="02020603050405020304" pitchFamily="18" charset="0"/>
            </a:endParaRPr>
          </a:p>
          <a:p>
            <a:pPr eaLnBrk="1" hangingPunct="1">
              <a:buFont typeface="Wingdings 2" panose="05020102010507070707" pitchFamily="18" charset="2"/>
              <a:buNone/>
            </a:pPr>
            <a:r>
              <a:rPr lang="cs-CZ" altLang="cs-CZ" sz="2000" b="1" dirty="0">
                <a:latin typeface="Times New Roman" panose="02020603050405020304" pitchFamily="18" charset="0"/>
                <a:cs typeface="Times New Roman" panose="02020603050405020304" pitchFamily="18" charset="0"/>
              </a:rPr>
              <a:t> Jméno autorky:</a:t>
            </a:r>
            <a:r>
              <a:rPr lang="cs-CZ" altLang="cs-CZ" sz="2000" dirty="0">
                <a:latin typeface="Times New Roman" panose="02020603050405020304" pitchFamily="18" charset="0"/>
                <a:cs typeface="Times New Roman" panose="02020603050405020304" pitchFamily="18" charset="0"/>
              </a:rPr>
              <a:t> 	Bc. Sylva Machálková</a:t>
            </a:r>
          </a:p>
          <a:p>
            <a:pPr algn="just" eaLnBrk="1" hangingPunct="1">
              <a:lnSpc>
                <a:spcPct val="150000"/>
              </a:lnSpc>
            </a:pPr>
            <a:r>
              <a:rPr lang="cs-CZ" altLang="cs-CZ" sz="2000" b="1" dirty="0">
                <a:latin typeface="Times New Roman" panose="02020603050405020304" pitchFamily="18" charset="0"/>
                <a:cs typeface="Times New Roman" panose="02020603050405020304" pitchFamily="18" charset="0"/>
              </a:rPr>
              <a:t>Název práce:</a:t>
            </a:r>
            <a:r>
              <a:rPr lang="cs-CZ" altLang="cs-CZ" sz="2000" dirty="0">
                <a:latin typeface="Times New Roman" panose="02020603050405020304" pitchFamily="18" charset="0"/>
                <a:cs typeface="Times New Roman" panose="02020603050405020304" pitchFamily="18" charset="0"/>
              </a:rPr>
              <a:t> 		Nelehká profese pracovníků sociálních služeb</a:t>
            </a:r>
          </a:p>
          <a:p>
            <a:pPr algn="just" eaLnBrk="1" hangingPunct="1">
              <a:lnSpc>
                <a:spcPct val="150000"/>
              </a:lnSpc>
              <a:buFont typeface="Wingdings 2" panose="05020102010507070707" pitchFamily="18" charset="2"/>
              <a:buNone/>
            </a:pPr>
            <a:r>
              <a:rPr lang="cs-CZ" altLang="cs-CZ" sz="2000" b="1" dirty="0">
                <a:latin typeface="Times New Roman" panose="02020603050405020304" pitchFamily="18" charset="0"/>
                <a:cs typeface="Times New Roman" panose="02020603050405020304" pitchFamily="18" charset="0"/>
              </a:rPr>
              <a:t>Jméno autorky:</a:t>
            </a:r>
            <a:r>
              <a:rPr lang="cs-CZ" altLang="cs-CZ" sz="2000" dirty="0">
                <a:latin typeface="Times New Roman" panose="02020603050405020304" pitchFamily="18" charset="0"/>
                <a:cs typeface="Times New Roman" panose="02020603050405020304" pitchFamily="18" charset="0"/>
              </a:rPr>
              <a:t> 	Lucie Hradecká</a:t>
            </a:r>
          </a:p>
          <a:p>
            <a:pPr algn="just" eaLnBrk="1" hangingPunct="1">
              <a:lnSpc>
                <a:spcPct val="150000"/>
              </a:lnSpc>
            </a:pPr>
            <a:r>
              <a:rPr lang="cs-CZ" altLang="cs-CZ" sz="2000" b="1" dirty="0">
                <a:latin typeface="Times New Roman" panose="02020603050405020304" pitchFamily="18" charset="0"/>
                <a:cs typeface="Times New Roman" panose="02020603050405020304" pitchFamily="18" charset="0"/>
              </a:rPr>
              <a:t>Název práce:</a:t>
            </a:r>
            <a:r>
              <a:rPr lang="cs-CZ" altLang="cs-CZ" sz="2000" dirty="0">
                <a:latin typeface="Times New Roman" panose="02020603050405020304" pitchFamily="18" charset="0"/>
                <a:cs typeface="Times New Roman" panose="02020603050405020304" pitchFamily="18" charset="0"/>
              </a:rPr>
              <a:t> 		Příběhy lidí s předlužením aneb bez rodiny nelze obstát</a:t>
            </a:r>
          </a:p>
          <a:p>
            <a:pPr algn="just" eaLnBrk="1" hangingPunct="1">
              <a:lnSpc>
                <a:spcPct val="150000"/>
              </a:lnSpc>
              <a:buFont typeface="Wingdings 2" panose="05020102010507070707" pitchFamily="18" charset="2"/>
              <a:buNone/>
            </a:pPr>
            <a:r>
              <a:rPr lang="cs-CZ" altLang="cs-CZ" sz="2000" b="1" dirty="0">
                <a:latin typeface="Times New Roman" panose="02020603050405020304" pitchFamily="18" charset="0"/>
                <a:cs typeface="Times New Roman" panose="02020603050405020304" pitchFamily="18" charset="0"/>
              </a:rPr>
              <a:t>Jméno autorky:</a:t>
            </a:r>
            <a:r>
              <a:rPr lang="cs-CZ" altLang="cs-CZ" sz="2000" dirty="0">
                <a:latin typeface="Times New Roman" panose="02020603050405020304" pitchFamily="18" charset="0"/>
                <a:cs typeface="Times New Roman" panose="02020603050405020304" pitchFamily="18" charset="0"/>
              </a:rPr>
              <a:t> 	Karolína Píšová</a:t>
            </a:r>
          </a:p>
          <a:p>
            <a:pPr algn="just" eaLnBrk="1" hangingPunct="1">
              <a:lnSpc>
                <a:spcPct val="150000"/>
              </a:lnSpc>
            </a:pPr>
            <a:r>
              <a:rPr lang="cs-CZ" altLang="cs-CZ" sz="2000" b="1" dirty="0">
                <a:latin typeface="Times New Roman" panose="02020603050405020304" pitchFamily="18" charset="0"/>
                <a:cs typeface="Times New Roman" panose="02020603050405020304" pitchFamily="18" charset="0"/>
              </a:rPr>
              <a:t>Název práce:</a:t>
            </a:r>
            <a:r>
              <a:rPr lang="cs-CZ" altLang="cs-CZ" sz="2000" dirty="0">
                <a:latin typeface="Times New Roman" panose="02020603050405020304" pitchFamily="18" charset="0"/>
                <a:cs typeface="Times New Roman" panose="02020603050405020304" pitchFamily="18" charset="0"/>
              </a:rPr>
              <a:t> 	Spokojené stáří v domově pro seniory aneb rodina a víra jako důležitá součást adaptace</a:t>
            </a:r>
          </a:p>
          <a:p>
            <a:pPr algn="just" eaLnBrk="1" hangingPunct="1">
              <a:lnSpc>
                <a:spcPct val="150000"/>
              </a:lnSpc>
              <a:buFont typeface="Wingdings 2" panose="05020102010507070707" pitchFamily="18" charset="2"/>
              <a:buNone/>
            </a:pPr>
            <a:r>
              <a:rPr lang="cs-CZ" altLang="cs-CZ" sz="2000" b="1" dirty="0">
                <a:latin typeface="Times New Roman" panose="02020603050405020304" pitchFamily="18" charset="0"/>
                <a:cs typeface="Times New Roman" panose="02020603050405020304" pitchFamily="18" charset="0"/>
              </a:rPr>
              <a:t>Jméno autorky:</a:t>
            </a:r>
            <a:r>
              <a:rPr lang="cs-CZ" altLang="cs-CZ" sz="2000" dirty="0">
                <a:latin typeface="Times New Roman" panose="02020603050405020304" pitchFamily="18" charset="0"/>
                <a:cs typeface="Times New Roman" panose="02020603050405020304" pitchFamily="18" charset="0"/>
              </a:rPr>
              <a:t> 	Lucie Kratochvílová</a:t>
            </a:r>
          </a:p>
          <a:p>
            <a:pPr algn="just" eaLnBrk="1" hangingPunct="1">
              <a:lnSpc>
                <a:spcPct val="150000"/>
              </a:lnSpc>
            </a:pPr>
            <a:endParaRPr lang="cs-CZ" altLang="cs-CZ" sz="1800" dirty="0">
              <a:latin typeface="Times New Roman" panose="02020603050405020304" pitchFamily="18" charset="0"/>
              <a:cs typeface="Times New Roman" panose="02020603050405020304" pitchFamily="18" charset="0"/>
            </a:endParaRPr>
          </a:p>
          <a:p>
            <a:pPr eaLnBrk="1" hangingPunct="1"/>
            <a:endParaRPr lang="cs-CZ" altLang="cs-CZ"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581E221C-00E1-7F62-3051-8210E6E16DD6}"/>
              </a:ext>
            </a:extLst>
          </p:cNvPr>
          <p:cNvSpPr>
            <a:spLocks noGrp="1"/>
          </p:cNvSpPr>
          <p:nvPr>
            <p:ph type="title"/>
          </p:nvPr>
        </p:nvSpPr>
        <p:spPr>
          <a:xfrm>
            <a:off x="1066800" y="642594"/>
            <a:ext cx="10058400" cy="591120"/>
          </a:xfrm>
        </p:spPr>
        <p:txBody>
          <a:bodyPr>
            <a:normAutofit fontScale="90000"/>
          </a:bodyPr>
          <a:lstStyle/>
          <a:p>
            <a:pPr algn="ctr">
              <a:defRPr/>
            </a:pPr>
            <a:r>
              <a:rPr lang="cs-CZ" dirty="0"/>
              <a:t>Rok 2020</a:t>
            </a:r>
          </a:p>
        </p:txBody>
      </p:sp>
      <p:sp>
        <p:nvSpPr>
          <p:cNvPr id="3" name="Zástupný obsah 2">
            <a:extLst>
              <a:ext uri="{FF2B5EF4-FFF2-40B4-BE49-F238E27FC236}">
                <a16:creationId xmlns:a16="http://schemas.microsoft.com/office/drawing/2014/main" id="{51CABE2E-BBB6-476D-F0E7-D60AF87997E5}"/>
              </a:ext>
            </a:extLst>
          </p:cNvPr>
          <p:cNvSpPr>
            <a:spLocks noGrp="1"/>
          </p:cNvSpPr>
          <p:nvPr>
            <p:ph idx="1"/>
          </p:nvPr>
        </p:nvSpPr>
        <p:spPr>
          <a:xfrm>
            <a:off x="319314" y="1233714"/>
            <a:ext cx="11625943" cy="5241699"/>
          </a:xfrm>
        </p:spPr>
        <p:txBody>
          <a:bodyPr rtlCol="0">
            <a:normAutofit/>
          </a:bodyPr>
          <a:lstStyle/>
          <a:p>
            <a:pPr marL="0" indent="0" algn="just">
              <a:lnSpc>
                <a:spcPct val="150000"/>
              </a:lnSpc>
              <a:buNone/>
              <a:defRPr/>
            </a:pPr>
            <a:endParaRPr lang="cs-CZ" altLang="cs-CZ" sz="1700" b="1"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lnSpc>
                <a:spcPct val="150000"/>
              </a:lnSpc>
              <a:buNone/>
              <a:defRPr/>
            </a:pPr>
            <a:r>
              <a:rPr lang="cs-CZ" altLang="cs-CZ" sz="1700" b="1" dirty="0">
                <a:solidFill>
                  <a:schemeClr val="tx1">
                    <a:lumMod val="65000"/>
                    <a:lumOff val="35000"/>
                  </a:schemeClr>
                </a:solidFill>
                <a:latin typeface="Times New Roman" panose="02020603050405020304" pitchFamily="18" charset="0"/>
                <a:cs typeface="Times New Roman" panose="02020603050405020304" pitchFamily="18" charset="0"/>
              </a:rPr>
              <a:t>Název práce:</a:t>
            </a:r>
            <a:r>
              <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cs-CZ" altLang="cs-CZ" sz="1700" b="1" dirty="0">
                <a:solidFill>
                  <a:schemeClr val="tx1">
                    <a:lumMod val="65000"/>
                    <a:lumOff val="35000"/>
                  </a:schemeClr>
                </a:solidFill>
                <a:latin typeface="Times New Roman" panose="02020603050405020304" pitchFamily="18" charset="0"/>
                <a:cs typeface="Times New Roman" panose="02020603050405020304" pitchFamily="18" charset="0"/>
              </a:rPr>
              <a:t>Náhled do profese pracovníků ZDVOP v přímé péči aneb jak se vyvarovat syndromu vyhoření</a:t>
            </a:r>
          </a:p>
          <a:p>
            <a:pPr marL="0" indent="0" algn="just">
              <a:lnSpc>
                <a:spcPct val="150000"/>
              </a:lnSpc>
              <a:defRPr/>
            </a:pPr>
            <a:r>
              <a:rPr lang="cs-CZ" altLang="cs-CZ" sz="1700" b="1" dirty="0">
                <a:solidFill>
                  <a:schemeClr val="tx1">
                    <a:lumMod val="65000"/>
                    <a:lumOff val="35000"/>
                  </a:schemeClr>
                </a:solidFill>
                <a:latin typeface="Times New Roman" panose="02020603050405020304" pitchFamily="18" charset="0"/>
                <a:cs typeface="Times New Roman" panose="02020603050405020304" pitchFamily="18" charset="0"/>
              </a:rPr>
              <a:t>Jméno autora:</a:t>
            </a:r>
            <a:r>
              <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rPr>
              <a:t> 	Bc. Tomáš Štěrba</a:t>
            </a:r>
          </a:p>
          <a:p>
            <a:pPr marL="0" indent="0" algn="just">
              <a:lnSpc>
                <a:spcPct val="150000"/>
              </a:lnSpc>
              <a:buNone/>
              <a:defRPr/>
            </a:pPr>
            <a:r>
              <a:rPr lang="cs-CZ" altLang="cs-CZ" sz="1700" b="1" dirty="0">
                <a:solidFill>
                  <a:schemeClr val="tx1">
                    <a:lumMod val="65000"/>
                    <a:lumOff val="35000"/>
                  </a:schemeClr>
                </a:solidFill>
                <a:latin typeface="Times New Roman" panose="02020603050405020304" pitchFamily="18" charset="0"/>
                <a:cs typeface="Times New Roman" panose="02020603050405020304" pitchFamily="18" charset="0"/>
              </a:rPr>
              <a:t>Název práce: Utváření hodnot v životech žen pracujících v pomáhajících profesích</a:t>
            </a:r>
            <a:endPar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lnSpc>
                <a:spcPct val="150000"/>
              </a:lnSpc>
              <a:defRPr/>
            </a:pPr>
            <a:r>
              <a:rPr lang="cs-CZ" altLang="cs-CZ" sz="1700" b="1" dirty="0">
                <a:solidFill>
                  <a:schemeClr val="tx1">
                    <a:lumMod val="65000"/>
                    <a:lumOff val="35000"/>
                  </a:schemeClr>
                </a:solidFill>
                <a:latin typeface="Times New Roman" panose="02020603050405020304" pitchFamily="18" charset="0"/>
                <a:cs typeface="Times New Roman" panose="02020603050405020304" pitchFamily="18" charset="0"/>
              </a:rPr>
              <a:t>Jméno autorky:</a:t>
            </a:r>
            <a:r>
              <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rPr>
              <a:t> Bc. Jana Svobodová</a:t>
            </a:r>
          </a:p>
          <a:p>
            <a:pPr marL="0" indent="0" algn="just">
              <a:lnSpc>
                <a:spcPct val="150000"/>
              </a:lnSpc>
              <a:buNone/>
              <a:defRPr/>
            </a:pPr>
            <a:r>
              <a:rPr lang="cs-CZ" altLang="cs-CZ" sz="1700" b="1" dirty="0">
                <a:solidFill>
                  <a:schemeClr val="tx1">
                    <a:lumMod val="65000"/>
                    <a:lumOff val="35000"/>
                  </a:schemeClr>
                </a:solidFill>
                <a:latin typeface="Times New Roman" panose="02020603050405020304" pitchFamily="18" charset="0"/>
                <a:cs typeface="Times New Roman" panose="02020603050405020304" pitchFamily="18" charset="0"/>
              </a:rPr>
              <a:t>Název práce:</a:t>
            </a:r>
            <a:r>
              <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cs-CZ" altLang="cs-CZ" sz="1700" b="1" dirty="0">
                <a:solidFill>
                  <a:schemeClr val="tx1">
                    <a:lumMod val="65000"/>
                    <a:lumOff val="35000"/>
                  </a:schemeClr>
                </a:solidFill>
                <a:latin typeface="Times New Roman" panose="02020603050405020304" pitchFamily="18" charset="0"/>
                <a:cs typeface="Times New Roman" panose="02020603050405020304" pitchFamily="18" charset="0"/>
              </a:rPr>
              <a:t>Zkušenosti rodičů a pedagogických pracovníků s využitím Dennyho metody pro dítě s PAS</a:t>
            </a:r>
            <a:endPar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lnSpc>
                <a:spcPct val="150000"/>
              </a:lnSpc>
              <a:defRPr/>
            </a:pPr>
            <a:r>
              <a:rPr lang="cs-CZ" altLang="cs-CZ" sz="1700" b="1" dirty="0">
                <a:solidFill>
                  <a:schemeClr val="tx1">
                    <a:lumMod val="65000"/>
                    <a:lumOff val="35000"/>
                  </a:schemeClr>
                </a:solidFill>
                <a:latin typeface="Times New Roman" panose="02020603050405020304" pitchFamily="18" charset="0"/>
                <a:cs typeface="Times New Roman" panose="02020603050405020304" pitchFamily="18" charset="0"/>
              </a:rPr>
              <a:t>Jméno autorky:</a:t>
            </a:r>
            <a:r>
              <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rPr>
              <a:t> 	Bc. Kateřina </a:t>
            </a:r>
            <a:r>
              <a:rPr lang="cs-CZ" altLang="cs-CZ" sz="1700" dirty="0" err="1">
                <a:solidFill>
                  <a:schemeClr val="tx1">
                    <a:lumMod val="65000"/>
                    <a:lumOff val="35000"/>
                  </a:schemeClr>
                </a:solidFill>
                <a:latin typeface="Times New Roman" panose="02020603050405020304" pitchFamily="18" charset="0"/>
                <a:cs typeface="Times New Roman" panose="02020603050405020304" pitchFamily="18" charset="0"/>
              </a:rPr>
              <a:t>Štěpařová</a:t>
            </a:r>
            <a:endPar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lnSpc>
                <a:spcPct val="150000"/>
              </a:lnSpc>
              <a:buNone/>
              <a:defRPr/>
            </a:pPr>
            <a:r>
              <a:rPr lang="cs-CZ" altLang="cs-CZ" sz="1700" b="1" dirty="0">
                <a:solidFill>
                  <a:schemeClr val="tx1">
                    <a:lumMod val="65000"/>
                    <a:lumOff val="35000"/>
                  </a:schemeClr>
                </a:solidFill>
                <a:latin typeface="Times New Roman" panose="02020603050405020304" pitchFamily="18" charset="0"/>
                <a:cs typeface="Times New Roman" panose="02020603050405020304" pitchFamily="18" charset="0"/>
              </a:rPr>
              <a:t>Název práce:</a:t>
            </a:r>
            <a:r>
              <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rPr>
              <a:t> 	</a:t>
            </a:r>
            <a:r>
              <a:rPr lang="cs-CZ" altLang="cs-CZ" sz="1700" b="1" dirty="0">
                <a:solidFill>
                  <a:schemeClr val="tx1">
                    <a:lumMod val="65000"/>
                    <a:lumOff val="35000"/>
                  </a:schemeClr>
                </a:solidFill>
                <a:latin typeface="Times New Roman" panose="02020603050405020304" pitchFamily="18" charset="0"/>
                <a:cs typeface="Times New Roman" panose="02020603050405020304" pitchFamily="18" charset="0"/>
              </a:rPr>
              <a:t>Takhle už ne! aneb žitá zkušenost jedinců z neúplných rodin, jméno autorky:</a:t>
            </a:r>
            <a:r>
              <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rPr>
              <a:t> 	Mgr. Daniela </a:t>
            </a:r>
            <a:r>
              <a:rPr lang="cs-CZ" altLang="cs-CZ" sz="1700" dirty="0" err="1">
                <a:solidFill>
                  <a:schemeClr val="tx1">
                    <a:lumMod val="65000"/>
                    <a:lumOff val="35000"/>
                  </a:schemeClr>
                </a:solidFill>
                <a:latin typeface="Times New Roman" panose="02020603050405020304" pitchFamily="18" charset="0"/>
                <a:cs typeface="Times New Roman" panose="02020603050405020304" pitchFamily="18" charset="0"/>
              </a:rPr>
              <a:t>Kajzarová</a:t>
            </a:r>
            <a:endPar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lnSpc>
                <a:spcPct val="150000"/>
              </a:lnSpc>
              <a:buNone/>
              <a:defRPr/>
            </a:pPr>
            <a:r>
              <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rPr>
              <a:t>Název práce: </a:t>
            </a:r>
            <a:r>
              <a:rPr lang="cs-CZ" sz="1700" dirty="0">
                <a:solidFill>
                  <a:srgbClr val="0A0A0A"/>
                </a:solidFill>
                <a:latin typeface="Times New Roman" panose="02020603050405020304" pitchFamily="18" charset="0"/>
                <a:cs typeface="Times New Roman" panose="02020603050405020304" pitchFamily="18" charset="0"/>
              </a:rPr>
              <a:t> </a:t>
            </a:r>
            <a:r>
              <a:rPr lang="cs-CZ" sz="1700" b="1" u="sng" dirty="0">
                <a:latin typeface="Times New Roman" panose="02020603050405020304" pitchFamily="18" charset="0"/>
                <a:cs typeface="Times New Roman" panose="02020603050405020304" pitchFamily="18" charset="0"/>
                <a:hlinkClick r:id="rId2"/>
              </a:rPr>
              <a:t>Porucha příjmu potravy jako nemoc sebestřednosti aneb v zajetí vlastního těla</a:t>
            </a:r>
            <a:endParaRPr lang="cs-CZ" sz="1700" b="1" u="sng" dirty="0">
              <a:latin typeface="Times New Roman" panose="02020603050405020304" pitchFamily="18" charset="0"/>
              <a:cs typeface="Times New Roman" panose="02020603050405020304" pitchFamily="18" charset="0"/>
            </a:endParaRPr>
          </a:p>
          <a:p>
            <a:pPr marL="0" indent="0" algn="just">
              <a:lnSpc>
                <a:spcPct val="150000"/>
              </a:lnSpc>
              <a:buNone/>
              <a:defRPr/>
            </a:pPr>
            <a:r>
              <a:rPr lang="cs-CZ" altLang="cs-CZ" sz="1700" dirty="0">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rPr>
              <a:t>Jméno autorky: Lenka Štěrbová</a:t>
            </a:r>
          </a:p>
          <a:p>
            <a:pPr marL="0" indent="0" algn="just">
              <a:lnSpc>
                <a:spcPct val="150000"/>
              </a:lnSpc>
              <a:buNone/>
              <a:defRPr/>
            </a:pPr>
            <a:endParaRPr lang="cs-CZ" altLang="cs-CZ" sz="17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lnSpc>
                <a:spcPct val="150000"/>
              </a:lnSpc>
              <a:buNone/>
              <a:defRPr/>
            </a:pPr>
            <a:endPar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lnSpc>
                <a:spcPct val="150000"/>
              </a:lnSpc>
              <a:buNone/>
              <a:defRPr/>
            </a:pPr>
            <a:endPar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lnSpc>
                <a:spcPct val="150000"/>
              </a:lnSpc>
              <a:defRPr/>
            </a:pPr>
            <a:endPar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lgn="just">
              <a:lnSpc>
                <a:spcPct val="150000"/>
              </a:lnSpc>
              <a:buNone/>
              <a:defRPr/>
            </a:pPr>
            <a:endParaRPr lang="cs-CZ" altLang="cs-CZ" sz="1800" dirty="0">
              <a:solidFill>
                <a:schemeClr val="tx1">
                  <a:lumMod val="65000"/>
                  <a:lumOff val="35000"/>
                </a:schemeClr>
              </a:solidFill>
              <a:latin typeface="Times New Roman" panose="02020603050405020304" pitchFamily="18" charset="0"/>
              <a:cs typeface="Times New Roman" panose="02020603050405020304" pitchFamily="18" charset="0"/>
            </a:endParaRPr>
          </a:p>
          <a:p>
            <a:pPr marL="0" indent="0">
              <a:defRPr/>
            </a:pPr>
            <a:endParaRPr lang="cs-CZ" altLang="cs-CZ" dirty="0">
              <a:solidFill>
                <a:schemeClr val="tx1">
                  <a:lumMod val="65000"/>
                  <a:lumOff val="35000"/>
                </a:schemeClr>
              </a:solidFill>
            </a:endParaRPr>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F89D1D22-0D6B-E0CB-D56C-7E7018EBBDB0}"/>
              </a:ext>
            </a:extLst>
          </p:cNvPr>
          <p:cNvSpPr>
            <a:spLocks noGrp="1"/>
          </p:cNvSpPr>
          <p:nvPr>
            <p:ph type="title"/>
          </p:nvPr>
        </p:nvSpPr>
        <p:spPr>
          <a:xfrm>
            <a:off x="2462214" y="382589"/>
            <a:ext cx="7634287" cy="735011"/>
          </a:xfrm>
        </p:spPr>
        <p:txBody>
          <a:bodyPr/>
          <a:lstStyle/>
          <a:p>
            <a:pPr algn="ctr">
              <a:defRPr/>
            </a:pPr>
            <a:r>
              <a:rPr lang="cs-CZ" dirty="0"/>
              <a:t>Rok 2020</a:t>
            </a:r>
          </a:p>
        </p:txBody>
      </p:sp>
      <p:sp>
        <p:nvSpPr>
          <p:cNvPr id="31747" name="Zástupný obsah 2">
            <a:extLst>
              <a:ext uri="{FF2B5EF4-FFF2-40B4-BE49-F238E27FC236}">
                <a16:creationId xmlns:a16="http://schemas.microsoft.com/office/drawing/2014/main" id="{AE45A0C8-0E60-CF2C-D230-39835B21F252}"/>
              </a:ext>
            </a:extLst>
          </p:cNvPr>
          <p:cNvSpPr>
            <a:spLocks noGrp="1" noChangeArrowheads="1"/>
          </p:cNvSpPr>
          <p:nvPr>
            <p:ph idx="1"/>
          </p:nvPr>
        </p:nvSpPr>
        <p:spPr>
          <a:xfrm>
            <a:off x="740230" y="1484314"/>
            <a:ext cx="11248570" cy="4681537"/>
          </a:xfrm>
        </p:spPr>
        <p:txBody>
          <a:bodyPr>
            <a:normAutofit fontScale="92500" lnSpcReduction="10000"/>
          </a:bodyPr>
          <a:lstStyle/>
          <a:p>
            <a:pPr algn="just" eaLnBrk="1" hangingPunct="1"/>
            <a:endParaRPr lang="cs-CZ" altLang="cs-CZ" dirty="0">
              <a:solidFill>
                <a:schemeClr val="tx1"/>
              </a:solidFill>
              <a:latin typeface="Times New Roman" panose="02020603050405020304" pitchFamily="18" charset="0"/>
              <a:cs typeface="Times New Roman" panose="02020603050405020304" pitchFamily="18" charset="0"/>
              <a:hlinkClick r:id="rId2"/>
            </a:endParaRPr>
          </a:p>
          <a:p>
            <a:pPr algn="just" eaLnBrk="1" hangingPunct="1"/>
            <a:r>
              <a:rPr lang="cs-CZ" altLang="cs-CZ" sz="2800" dirty="0" err="1">
                <a:solidFill>
                  <a:schemeClr val="tx1"/>
                </a:solidFill>
                <a:latin typeface="Times New Roman" panose="02020603050405020304" pitchFamily="18" charset="0"/>
                <a:cs typeface="Times New Roman" panose="02020603050405020304" pitchFamily="18" charset="0"/>
                <a:hlinkClick r:id="rId2"/>
              </a:rPr>
              <a:t>Gluchová</a:t>
            </a:r>
            <a:r>
              <a:rPr lang="cs-CZ" altLang="cs-CZ" sz="2800" dirty="0">
                <a:solidFill>
                  <a:schemeClr val="tx1"/>
                </a:solidFill>
                <a:latin typeface="Times New Roman" panose="02020603050405020304" pitchFamily="18" charset="0"/>
                <a:cs typeface="Times New Roman" panose="02020603050405020304" pitchFamily="18" charset="0"/>
                <a:hlinkClick r:id="rId2"/>
              </a:rPr>
              <a:t>, Petra. Kvalita sociálně aktivizační služby se seniory na pobočkách České unie neslyšících</a:t>
            </a:r>
            <a:endParaRPr lang="cs-CZ" altLang="cs-CZ" sz="2800" dirty="0">
              <a:solidFill>
                <a:schemeClr val="tx1"/>
              </a:solidFill>
              <a:latin typeface="Times New Roman" panose="02020603050405020304" pitchFamily="18" charset="0"/>
              <a:cs typeface="Times New Roman" panose="02020603050405020304" pitchFamily="18" charset="0"/>
            </a:endParaRPr>
          </a:p>
          <a:p>
            <a:pPr algn="just" eaLnBrk="1" hangingPunct="1"/>
            <a:r>
              <a:rPr lang="cs-CZ" altLang="cs-CZ" sz="2800" dirty="0">
                <a:solidFill>
                  <a:schemeClr val="tx1"/>
                </a:solidFill>
                <a:latin typeface="Times New Roman" panose="02020603050405020304" pitchFamily="18" charset="0"/>
                <a:cs typeface="Times New Roman" panose="02020603050405020304" pitchFamily="18" charset="0"/>
                <a:hlinkClick r:id="rId3"/>
              </a:rPr>
              <a:t>Krausová, Anna. Dospívání v obtížné životní situaci aneb rozvod jako zásadní zlom</a:t>
            </a:r>
            <a:endParaRPr lang="cs-CZ" altLang="cs-CZ" sz="2800" dirty="0">
              <a:solidFill>
                <a:schemeClr val="tx1"/>
              </a:solidFill>
              <a:latin typeface="Times New Roman" panose="02020603050405020304" pitchFamily="18" charset="0"/>
              <a:cs typeface="Times New Roman" panose="02020603050405020304" pitchFamily="18" charset="0"/>
            </a:endParaRPr>
          </a:p>
          <a:p>
            <a:pPr algn="just" eaLnBrk="1" hangingPunct="1"/>
            <a:r>
              <a:rPr lang="cs-CZ" altLang="cs-CZ" sz="2800" dirty="0">
                <a:solidFill>
                  <a:schemeClr val="tx1"/>
                </a:solidFill>
                <a:latin typeface="Times New Roman" panose="02020603050405020304" pitchFamily="18" charset="0"/>
                <a:cs typeface="Times New Roman" panose="02020603050405020304" pitchFamily="18" charset="0"/>
              </a:rPr>
              <a:t> Lucie Hradecká,  </a:t>
            </a:r>
            <a:r>
              <a:rPr lang="cs-CZ" altLang="cs-CZ" sz="2800" dirty="0">
                <a:solidFill>
                  <a:schemeClr val="tx1"/>
                </a:solidFill>
                <a:latin typeface="Times New Roman" panose="02020603050405020304" pitchFamily="18" charset="0"/>
                <a:cs typeface="Times New Roman" panose="02020603050405020304" pitchFamily="18" charset="0"/>
                <a:hlinkClick r:id="rId4"/>
              </a:rPr>
              <a:t>Nelehká profese pracovníků sociálních služeb</a:t>
            </a:r>
            <a:endParaRPr lang="cs-CZ" altLang="cs-CZ" sz="2800" dirty="0">
              <a:solidFill>
                <a:schemeClr val="tx1"/>
              </a:solidFill>
              <a:latin typeface="Times New Roman" panose="02020603050405020304" pitchFamily="18" charset="0"/>
              <a:cs typeface="Times New Roman" panose="02020603050405020304" pitchFamily="18" charset="0"/>
            </a:endParaRPr>
          </a:p>
          <a:p>
            <a:pPr algn="just" eaLnBrk="1" hangingPunct="1"/>
            <a:r>
              <a:rPr lang="cs-CZ" altLang="cs-CZ" sz="2800" dirty="0" err="1">
                <a:solidFill>
                  <a:schemeClr val="tx1"/>
                </a:solidFill>
                <a:latin typeface="Times New Roman" panose="02020603050405020304" pitchFamily="18" charset="0"/>
                <a:cs typeface="Times New Roman" panose="02020603050405020304" pitchFamily="18" charset="0"/>
              </a:rPr>
              <a:t>Almedina</a:t>
            </a:r>
            <a:r>
              <a:rPr lang="cs-CZ" altLang="cs-CZ" sz="2800" dirty="0">
                <a:solidFill>
                  <a:schemeClr val="tx1"/>
                </a:solidFill>
                <a:latin typeface="Times New Roman" panose="02020603050405020304" pitchFamily="18" charset="0"/>
                <a:cs typeface="Times New Roman" panose="02020603050405020304" pitchFamily="18" charset="0"/>
              </a:rPr>
              <a:t> </a:t>
            </a:r>
            <a:r>
              <a:rPr lang="cs-CZ" altLang="cs-CZ" sz="2800" dirty="0" err="1">
                <a:solidFill>
                  <a:schemeClr val="tx1"/>
                </a:solidFill>
                <a:latin typeface="Times New Roman" panose="02020603050405020304" pitchFamily="18" charset="0"/>
                <a:cs typeface="Times New Roman" panose="02020603050405020304" pitchFamily="18" charset="0"/>
              </a:rPr>
              <a:t>Alrawi</a:t>
            </a:r>
            <a:r>
              <a:rPr lang="cs-CZ" altLang="cs-CZ" sz="2800" dirty="0">
                <a:solidFill>
                  <a:schemeClr val="tx1"/>
                </a:solidFill>
                <a:latin typeface="Times New Roman" panose="02020603050405020304" pitchFamily="18" charset="0"/>
                <a:cs typeface="Times New Roman" panose="02020603050405020304" pitchFamily="18" charset="0"/>
              </a:rPr>
              <a:t>. Kam patří? Dilema mladých muslimů z multikulturních manželství.</a:t>
            </a:r>
          </a:p>
          <a:p>
            <a:pPr algn="just" eaLnBrk="1" hangingPunct="1"/>
            <a:r>
              <a:rPr lang="cs-CZ" altLang="cs-CZ" sz="2800" dirty="0">
                <a:solidFill>
                  <a:schemeClr val="tx1"/>
                </a:solidFill>
                <a:latin typeface="Times New Roman" panose="02020603050405020304" pitchFamily="18" charset="0"/>
                <a:cs typeface="Times New Roman" panose="02020603050405020304" pitchFamily="18" charset="0"/>
              </a:rPr>
              <a:t>Lorenzová Aneta.  </a:t>
            </a:r>
            <a:r>
              <a:rPr lang="cs-CZ" altLang="cs-CZ" sz="2800" dirty="0">
                <a:solidFill>
                  <a:schemeClr val="tx1"/>
                </a:solidFill>
                <a:latin typeface="Times New Roman" panose="02020603050405020304" pitchFamily="18" charset="0"/>
                <a:cs typeface="Times New Roman" panose="02020603050405020304" pitchFamily="18" charset="0"/>
                <a:hlinkClick r:id="rId5"/>
              </a:rPr>
              <a:t>Praktikující </a:t>
            </a:r>
            <a:r>
              <a:rPr lang="cs-CZ" altLang="cs-CZ" sz="2800" dirty="0" err="1">
                <a:solidFill>
                  <a:schemeClr val="tx1"/>
                </a:solidFill>
                <a:latin typeface="Times New Roman" panose="02020603050405020304" pitchFamily="18" charset="0"/>
                <a:cs typeface="Times New Roman" panose="02020603050405020304" pitchFamily="18" charset="0"/>
                <a:hlinkClick r:id="rId5"/>
              </a:rPr>
              <a:t>Falun</a:t>
            </a:r>
            <a:r>
              <a:rPr lang="cs-CZ" altLang="cs-CZ" sz="2800" dirty="0">
                <a:solidFill>
                  <a:schemeClr val="tx1"/>
                </a:solidFill>
                <a:latin typeface="Times New Roman" panose="02020603050405020304" pitchFamily="18" charset="0"/>
                <a:cs typeface="Times New Roman" panose="02020603050405020304" pitchFamily="18" charset="0"/>
                <a:hlinkClick r:id="rId5"/>
              </a:rPr>
              <a:t> Gongu a jejich cesta osobnostního rozvoje</a:t>
            </a:r>
            <a:endParaRPr lang="cs-CZ" altLang="cs-CZ" sz="2800" dirty="0">
              <a:solidFill>
                <a:schemeClr val="tx1"/>
              </a:solidFill>
              <a:latin typeface="Times New Roman" panose="02020603050405020304" pitchFamily="18" charset="0"/>
              <a:cs typeface="Times New Roman" panose="02020603050405020304" pitchFamily="18" charset="0"/>
            </a:endParaRPr>
          </a:p>
          <a:p>
            <a:pPr algn="just" eaLnBrk="1" hangingPunct="1"/>
            <a:r>
              <a:rPr lang="cs-CZ" altLang="cs-CZ" sz="2800" dirty="0">
                <a:solidFill>
                  <a:schemeClr val="tx1"/>
                </a:solidFill>
                <a:latin typeface="Open Sans" panose="020B0606030504020204" pitchFamily="34" charset="0"/>
              </a:rPr>
              <a:t> </a:t>
            </a:r>
            <a:endParaRPr lang="cs-CZ" altLang="cs-CZ" sz="2800" dirty="0">
              <a:solidFill>
                <a:schemeClr val="tx1"/>
              </a:solidFill>
            </a:endParaRPr>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A667B0FD-3DF4-0381-469F-B597F79FE0A5}"/>
              </a:ext>
            </a:extLst>
          </p:cNvPr>
          <p:cNvSpPr>
            <a:spLocks noGrp="1"/>
          </p:cNvSpPr>
          <p:nvPr>
            <p:ph type="title"/>
          </p:nvPr>
        </p:nvSpPr>
        <p:spPr>
          <a:xfrm>
            <a:off x="1066800" y="642594"/>
            <a:ext cx="10058400" cy="649177"/>
          </a:xfrm>
        </p:spPr>
        <p:txBody>
          <a:bodyPr/>
          <a:lstStyle/>
          <a:p>
            <a:pPr eaLnBrk="1" hangingPunct="1">
              <a:defRPr/>
            </a:pPr>
            <a:r>
              <a:rPr lang="cs-CZ" dirty="0"/>
              <a:t>2021/2022</a:t>
            </a:r>
          </a:p>
        </p:txBody>
      </p:sp>
      <p:sp>
        <p:nvSpPr>
          <p:cNvPr id="32771" name="Zástupný obsah 2">
            <a:extLst>
              <a:ext uri="{FF2B5EF4-FFF2-40B4-BE49-F238E27FC236}">
                <a16:creationId xmlns:a16="http://schemas.microsoft.com/office/drawing/2014/main" id="{D5F45478-9609-AD87-02BB-36D151F79644}"/>
              </a:ext>
            </a:extLst>
          </p:cNvPr>
          <p:cNvSpPr>
            <a:spLocks noGrp="1" noChangeArrowheads="1"/>
          </p:cNvSpPr>
          <p:nvPr>
            <p:ph idx="1"/>
          </p:nvPr>
        </p:nvSpPr>
        <p:spPr>
          <a:xfrm>
            <a:off x="899886" y="1785257"/>
            <a:ext cx="10580914" cy="4158343"/>
          </a:xfrm>
        </p:spPr>
        <p:txBody>
          <a:bodyPr/>
          <a:lstStyle/>
          <a:p>
            <a:pPr algn="just" eaLnBrk="1" hangingPunct="1">
              <a:lnSpc>
                <a:spcPct val="150000"/>
              </a:lnSpc>
            </a:pPr>
            <a:r>
              <a:rPr lang="cs-CZ" altLang="cs-CZ" sz="2400" dirty="0">
                <a:solidFill>
                  <a:schemeClr val="tx1"/>
                </a:solidFill>
                <a:latin typeface="TimesNewRomanPS-ItalicMT"/>
                <a:cs typeface="Times New Roman" panose="02020603050405020304" pitchFamily="18" charset="0"/>
              </a:rPr>
              <a:t>Bc. Petra Švarcová, </a:t>
            </a:r>
            <a:r>
              <a:rPr lang="cs-CZ" altLang="cs-CZ" sz="2400" dirty="0">
                <a:solidFill>
                  <a:schemeClr val="tx1"/>
                </a:solidFill>
                <a:latin typeface="TimesNewRomanPS-ItalicMT"/>
                <a:ea typeface="Times New Roman" panose="02020603050405020304" pitchFamily="18" charset="0"/>
                <a:cs typeface="TimesNewRomanPS-ItalicMT"/>
              </a:rPr>
              <a:t>Romská žena v osidlech sociálního vyloučení</a:t>
            </a:r>
          </a:p>
          <a:p>
            <a:pPr algn="just" eaLnBrk="1" hangingPunct="1">
              <a:lnSpc>
                <a:spcPct val="150000"/>
              </a:lnSpc>
            </a:pPr>
            <a:r>
              <a:rPr lang="cs-CZ" altLang="cs-CZ" sz="2400" dirty="0">
                <a:solidFill>
                  <a:schemeClr val="tx1"/>
                </a:solidFill>
                <a:latin typeface="TimesNewRomanPS-ItalicMT"/>
                <a:cs typeface="Times New Roman" panose="02020603050405020304" pitchFamily="18" charset="0"/>
              </a:rPr>
              <a:t>Anna Dalecká – Jaké je to být pěstounem</a:t>
            </a:r>
          </a:p>
          <a:p>
            <a:pPr algn="just" eaLnBrk="1" hangingPunct="1">
              <a:lnSpc>
                <a:spcPct val="150000"/>
              </a:lnSpc>
            </a:pPr>
            <a:r>
              <a:rPr lang="cs-CZ" altLang="cs-CZ" sz="2400" dirty="0">
                <a:solidFill>
                  <a:schemeClr val="tx1"/>
                </a:solidFill>
                <a:latin typeface="TimesNewRomanPS-ItalicMT"/>
                <a:cs typeface="Times New Roman" panose="02020603050405020304" pitchFamily="18" charset="0"/>
              </a:rPr>
              <a:t>Sylva Machálková - Komunitní pospolitost v projektu </a:t>
            </a:r>
            <a:r>
              <a:rPr lang="cs-CZ" altLang="cs-CZ" sz="2400" dirty="0" err="1">
                <a:solidFill>
                  <a:schemeClr val="tx1"/>
                </a:solidFill>
                <a:latin typeface="TimesNewRomanPS-ItalicMT"/>
                <a:cs typeface="Times New Roman" panose="02020603050405020304" pitchFamily="18" charset="0"/>
              </a:rPr>
              <a:t>Symbios</a:t>
            </a:r>
            <a:endParaRPr lang="cs-CZ" altLang="cs-CZ" sz="2400" dirty="0">
              <a:solidFill>
                <a:schemeClr val="tx1"/>
              </a:solidFill>
              <a:latin typeface="TimesNewRomanPS-ItalicMT"/>
              <a:cs typeface="Times New Roman" panose="02020603050405020304" pitchFamily="18" charset="0"/>
            </a:endParaRPr>
          </a:p>
          <a:p>
            <a:pPr algn="just" eaLnBrk="1" hangingPunct="1">
              <a:lnSpc>
                <a:spcPct val="150000"/>
              </a:lnSpc>
            </a:pPr>
            <a:r>
              <a:rPr lang="cs-CZ" altLang="cs-CZ" sz="2400" dirty="0">
                <a:solidFill>
                  <a:schemeClr val="tx1"/>
                </a:solidFill>
                <a:latin typeface="TimesNewRomanPS-ItalicMT"/>
                <a:cs typeface="Times New Roman" panose="02020603050405020304" pitchFamily="18" charset="0"/>
              </a:rPr>
              <a:t>Alena </a:t>
            </a:r>
            <a:r>
              <a:rPr lang="cs-CZ" altLang="cs-CZ" sz="2400" dirty="0" err="1">
                <a:solidFill>
                  <a:schemeClr val="tx1"/>
                </a:solidFill>
                <a:latin typeface="TimesNewRomanPS-ItalicMT"/>
                <a:cs typeface="Times New Roman" panose="02020603050405020304" pitchFamily="18" charset="0"/>
              </a:rPr>
              <a:t>Juhaňáková</a:t>
            </a:r>
            <a:r>
              <a:rPr lang="cs-CZ" altLang="cs-CZ" sz="2400" dirty="0">
                <a:solidFill>
                  <a:schemeClr val="tx1"/>
                </a:solidFill>
                <a:latin typeface="TimesNewRomanPS-ItalicMT"/>
                <a:cs typeface="Times New Roman" panose="02020603050405020304" pitchFamily="18" charset="0"/>
              </a:rPr>
              <a:t> - Role dětského domova ve vysokoškolském studiu</a:t>
            </a:r>
          </a:p>
          <a:p>
            <a:pPr algn="just" eaLnBrk="1" hangingPunct="1">
              <a:lnSpc>
                <a:spcPct val="150000"/>
              </a:lnSpc>
            </a:pPr>
            <a:r>
              <a:rPr lang="cs-CZ" altLang="cs-CZ" sz="2400" dirty="0">
                <a:solidFill>
                  <a:schemeClr val="tx1"/>
                </a:solidFill>
                <a:latin typeface="TimesNewRomanPS-ItalicMT"/>
                <a:cs typeface="Times New Roman" panose="02020603050405020304" pitchFamily="18" charset="0"/>
              </a:rPr>
              <a:t>Klára </a:t>
            </a:r>
            <a:r>
              <a:rPr lang="cs-CZ" altLang="cs-CZ" sz="2400" dirty="0" err="1">
                <a:solidFill>
                  <a:schemeClr val="tx1"/>
                </a:solidFill>
                <a:latin typeface="TimesNewRomanPS-ItalicMT"/>
                <a:cs typeface="Times New Roman" panose="02020603050405020304" pitchFamily="18" charset="0"/>
              </a:rPr>
              <a:t>Stajnerová</a:t>
            </a:r>
            <a:r>
              <a:rPr lang="cs-CZ" altLang="cs-CZ" sz="2400" dirty="0">
                <a:solidFill>
                  <a:schemeClr val="tx1"/>
                </a:solidFill>
                <a:latin typeface="TimesNewRomanPS-ItalicMT"/>
                <a:cs typeface="Times New Roman" panose="02020603050405020304" pitchFamily="18" charset="0"/>
              </a:rPr>
              <a:t> – </a:t>
            </a:r>
            <a:r>
              <a:rPr lang="cs-CZ" altLang="cs-CZ" sz="2400" dirty="0" err="1">
                <a:solidFill>
                  <a:schemeClr val="tx1"/>
                </a:solidFill>
                <a:latin typeface="TimesNewRomanPS-ItalicMT"/>
                <a:cs typeface="Times New Roman" panose="02020603050405020304" pitchFamily="18" charset="0"/>
              </a:rPr>
              <a:t>Źivot</a:t>
            </a:r>
            <a:r>
              <a:rPr lang="cs-CZ" altLang="cs-CZ" sz="2400" dirty="0">
                <a:solidFill>
                  <a:schemeClr val="tx1"/>
                </a:solidFill>
                <a:latin typeface="TimesNewRomanPS-ItalicMT"/>
                <a:cs typeface="Times New Roman" panose="02020603050405020304" pitchFamily="18" charset="0"/>
              </a:rPr>
              <a:t> s ALS</a:t>
            </a:r>
          </a:p>
          <a:p>
            <a:pPr algn="just" eaLnBrk="1" hangingPunct="1">
              <a:lnSpc>
                <a:spcPct val="150000"/>
              </a:lnSpc>
            </a:pPr>
            <a:endParaRPr lang="cs-CZ" altLang="cs-CZ" dirty="0">
              <a:solidFill>
                <a:schemeClr val="tx1"/>
              </a:solidFill>
              <a:latin typeface="TimesNewRomanPS-ItalicMT"/>
              <a:cs typeface="Times New Roman" panose="02020603050405020304" pitchFamily="18" charset="0"/>
            </a:endParaRPr>
          </a:p>
          <a:p>
            <a:pPr algn="just" eaLnBrk="1" hangingPunct="1">
              <a:lnSpc>
                <a:spcPct val="150000"/>
              </a:lnSpc>
            </a:pPr>
            <a:endParaRPr lang="cs-CZ" altLang="cs-CZ" sz="1800" dirty="0">
              <a:latin typeface="Times New Roman" panose="02020603050405020304" pitchFamily="18" charset="0"/>
              <a:cs typeface="Times New Roman" panose="02020603050405020304" pitchFamily="18" charset="0"/>
            </a:endParaRPr>
          </a:p>
          <a:p>
            <a:pPr eaLnBrk="1" hangingPunct="1"/>
            <a:endParaRPr lang="cs-CZ" altLang="cs-CZ"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5" name="Rectangle 2">
            <a:extLst>
              <a:ext uri="{FF2B5EF4-FFF2-40B4-BE49-F238E27FC236}">
                <a16:creationId xmlns:a16="http://schemas.microsoft.com/office/drawing/2014/main" id="{1419656E-D1D2-CF10-8872-AD19AA08C65F}"/>
              </a:ext>
            </a:extLst>
          </p:cNvPr>
          <p:cNvSpPr>
            <a:spLocks noGrp="1"/>
          </p:cNvSpPr>
          <p:nvPr>
            <p:ph type="ctrTitle"/>
          </p:nvPr>
        </p:nvSpPr>
        <p:spPr>
          <a:xfrm>
            <a:off x="2333626" y="1098550"/>
            <a:ext cx="7737475" cy="4394200"/>
          </a:xfrm>
        </p:spPr>
        <p:txBody>
          <a:bodyPr/>
          <a:lstStyle/>
          <a:p>
            <a:pPr>
              <a:defRPr/>
            </a:pPr>
            <a:r>
              <a:rPr lang="cs-CZ" altLang="cs-CZ"/>
              <a:t>Výzkumná šetření</a:t>
            </a:r>
          </a:p>
        </p:txBody>
      </p:sp>
      <p:sp>
        <p:nvSpPr>
          <p:cNvPr id="5123" name="Rectangle 3">
            <a:extLst>
              <a:ext uri="{FF2B5EF4-FFF2-40B4-BE49-F238E27FC236}">
                <a16:creationId xmlns:a16="http://schemas.microsoft.com/office/drawing/2014/main" id="{5E790D93-A9C8-E6B3-B95D-BC21B720AC4A}"/>
              </a:ext>
            </a:extLst>
          </p:cNvPr>
          <p:cNvSpPr>
            <a:spLocks noGrp="1" noChangeArrowheads="1"/>
          </p:cNvSpPr>
          <p:nvPr>
            <p:ph type="subTitle" idx="1"/>
          </p:nvPr>
        </p:nvSpPr>
        <p:spPr>
          <a:xfrm>
            <a:off x="3184525" y="4365625"/>
            <a:ext cx="6034088" cy="2355850"/>
          </a:xfrm>
        </p:spPr>
        <p:txBody>
          <a:bodyPr rtlCol="0">
            <a:noAutofit/>
          </a:bodyPr>
          <a:lstStyle/>
          <a:p>
            <a:pPr>
              <a:defRPr/>
            </a:pPr>
            <a:r>
              <a:rPr lang="cs-CZ" altLang="cs-CZ" sz="5400" dirty="0"/>
              <a:t>v oblasti sociální práce</a:t>
            </a:r>
          </a:p>
        </p:txBody>
      </p:sp>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6956526-906C-8E66-5A7A-0E6EC8AAAE2C}"/>
              </a:ext>
            </a:extLst>
          </p:cNvPr>
          <p:cNvSpPr>
            <a:spLocks noGrp="1"/>
          </p:cNvSpPr>
          <p:nvPr>
            <p:ph type="title"/>
          </p:nvPr>
        </p:nvSpPr>
        <p:spPr/>
        <p:txBody>
          <a:bodyPr/>
          <a:lstStyle/>
          <a:p>
            <a:pPr>
              <a:defRPr/>
            </a:pPr>
            <a:r>
              <a:rPr lang="cs-CZ" dirty="0"/>
              <a:t>Rok 2022</a:t>
            </a:r>
          </a:p>
        </p:txBody>
      </p:sp>
      <p:sp>
        <p:nvSpPr>
          <p:cNvPr id="33795" name="Zástupný obsah 2">
            <a:extLst>
              <a:ext uri="{FF2B5EF4-FFF2-40B4-BE49-F238E27FC236}">
                <a16:creationId xmlns:a16="http://schemas.microsoft.com/office/drawing/2014/main" id="{0CF5AD87-9BF8-BEDC-FFC2-F2D34C2E2AC3}"/>
              </a:ext>
            </a:extLst>
          </p:cNvPr>
          <p:cNvSpPr>
            <a:spLocks noGrp="1" noChangeArrowheads="1"/>
          </p:cNvSpPr>
          <p:nvPr>
            <p:ph idx="1"/>
          </p:nvPr>
        </p:nvSpPr>
        <p:spPr/>
        <p:txBody>
          <a:bodyPr>
            <a:normAutofit fontScale="85000" lnSpcReduction="10000"/>
          </a:bodyPr>
          <a:lstStyle/>
          <a:p>
            <a:r>
              <a:rPr lang="cs-CZ" altLang="cs-CZ" sz="2400" dirty="0">
                <a:solidFill>
                  <a:srgbClr val="3A3A3A"/>
                </a:solidFill>
                <a:latin typeface="Times New Roman" panose="02020603050405020304" pitchFamily="18" charset="0"/>
                <a:cs typeface="Times New Roman" panose="02020603050405020304" pitchFamily="18" charset="0"/>
                <a:hlinkClick r:id="rId2"/>
              </a:rPr>
              <a:t>Význam skupinové psychoterapie v léčbě duševních onemocnění u mladých dospělých</a:t>
            </a:r>
            <a:endParaRPr lang="cs-CZ" altLang="cs-CZ" sz="2400" dirty="0">
              <a:solidFill>
                <a:srgbClr val="3A3A3A"/>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cs-CZ" altLang="cs-CZ" sz="2400" dirty="0">
                <a:solidFill>
                  <a:srgbClr val="3A3A3A"/>
                </a:solidFill>
                <a:latin typeface="Times New Roman" panose="02020603050405020304" pitchFamily="18" charset="0"/>
                <a:cs typeface="Times New Roman" panose="02020603050405020304" pitchFamily="18" charset="0"/>
                <a:hlinkClick r:id="rId3" tooltip="Natálie Dvořáčková, učo 495453"/>
              </a:rPr>
              <a:t>Natálie Dvořáčková</a:t>
            </a:r>
            <a:r>
              <a:rPr lang="cs-CZ" altLang="cs-CZ" sz="2400" dirty="0">
                <a:solidFill>
                  <a:srgbClr val="3A3A3A"/>
                </a:solidFill>
                <a:latin typeface="Times New Roman" panose="02020603050405020304" pitchFamily="18" charset="0"/>
                <a:cs typeface="Times New Roman" panose="02020603050405020304" pitchFamily="18" charset="0"/>
              </a:rPr>
              <a:t>, bakalářská práce, 23. 1. 2023</a:t>
            </a:r>
          </a:p>
          <a:p>
            <a:r>
              <a:rPr lang="cs-CZ" altLang="cs-CZ" sz="2400" dirty="0">
                <a:solidFill>
                  <a:srgbClr val="3A3A3A"/>
                </a:solidFill>
                <a:latin typeface="Times New Roman" panose="02020603050405020304" pitchFamily="18" charset="0"/>
                <a:cs typeface="Times New Roman" panose="02020603050405020304" pitchFamily="18" charset="0"/>
                <a:hlinkClick r:id="rId4"/>
              </a:rPr>
              <a:t>Komplexní zhodnocení situace romského vysokoškoláka v ČR</a:t>
            </a:r>
            <a:endParaRPr lang="cs-CZ" altLang="cs-CZ" sz="2400" dirty="0">
              <a:solidFill>
                <a:srgbClr val="3A3A3A"/>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cs-CZ" altLang="cs-CZ" sz="2400" dirty="0">
                <a:solidFill>
                  <a:srgbClr val="3A3A3A"/>
                </a:solidFill>
                <a:latin typeface="Times New Roman" panose="02020603050405020304" pitchFamily="18" charset="0"/>
                <a:cs typeface="Times New Roman" panose="02020603050405020304" pitchFamily="18" charset="0"/>
                <a:hlinkClick r:id="rId5" tooltip="Anna Filípková, učo 484368"/>
              </a:rPr>
              <a:t>Anna Filípková</a:t>
            </a:r>
            <a:r>
              <a:rPr lang="cs-CZ" altLang="cs-CZ" sz="2400" dirty="0">
                <a:solidFill>
                  <a:srgbClr val="3A3A3A"/>
                </a:solidFill>
                <a:latin typeface="Times New Roman" panose="02020603050405020304" pitchFamily="18" charset="0"/>
                <a:cs typeface="Times New Roman" panose="02020603050405020304" pitchFamily="18" charset="0"/>
              </a:rPr>
              <a:t>, bakalářská práce, 22. 6. 2022</a:t>
            </a:r>
          </a:p>
          <a:p>
            <a:r>
              <a:rPr lang="cs-CZ" altLang="cs-CZ" sz="2400" dirty="0">
                <a:solidFill>
                  <a:srgbClr val="3A3A3A"/>
                </a:solidFill>
                <a:latin typeface="Times New Roman" panose="02020603050405020304" pitchFamily="18" charset="0"/>
                <a:cs typeface="Times New Roman" panose="02020603050405020304" pitchFamily="18" charset="0"/>
                <a:hlinkClick r:id="rId6"/>
              </a:rPr>
              <a:t>Cesty romských studentů za vzděláním</a:t>
            </a:r>
            <a:endParaRPr lang="cs-CZ" altLang="cs-CZ" sz="2400" dirty="0">
              <a:solidFill>
                <a:srgbClr val="3A3A3A"/>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cs-CZ" altLang="cs-CZ" sz="2400" dirty="0">
                <a:solidFill>
                  <a:srgbClr val="3A3A3A"/>
                </a:solidFill>
                <a:latin typeface="Times New Roman" panose="02020603050405020304" pitchFamily="18" charset="0"/>
                <a:cs typeface="Times New Roman" panose="02020603050405020304" pitchFamily="18" charset="0"/>
                <a:hlinkClick r:id="rId7" tooltip="Bc. Aneta Zetková, učo 515587"/>
              </a:rPr>
              <a:t>Bc. Aneta Zetková</a:t>
            </a:r>
            <a:r>
              <a:rPr lang="cs-CZ" altLang="cs-CZ" sz="2400" dirty="0">
                <a:solidFill>
                  <a:srgbClr val="3A3A3A"/>
                </a:solidFill>
                <a:latin typeface="Times New Roman" panose="02020603050405020304" pitchFamily="18" charset="0"/>
                <a:cs typeface="Times New Roman" panose="02020603050405020304" pitchFamily="18" charset="0"/>
              </a:rPr>
              <a:t>, diplomová práce, 8. 6. 2022</a:t>
            </a:r>
          </a:p>
          <a:p>
            <a:r>
              <a:rPr lang="cs-CZ" altLang="cs-CZ" sz="2400" dirty="0">
                <a:solidFill>
                  <a:srgbClr val="3A3A3A"/>
                </a:solidFill>
                <a:latin typeface="Times New Roman" panose="02020603050405020304" pitchFamily="18" charset="0"/>
                <a:cs typeface="Times New Roman" panose="02020603050405020304" pitchFamily="18" charset="0"/>
                <a:hlinkClick r:id="rId8"/>
              </a:rPr>
              <a:t>Autorita učitele ve výchovném ústavu</a:t>
            </a:r>
            <a:endParaRPr lang="cs-CZ" altLang="cs-CZ" sz="2400" dirty="0">
              <a:solidFill>
                <a:srgbClr val="3A3A3A"/>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cs-CZ" altLang="cs-CZ" sz="2400" dirty="0">
                <a:solidFill>
                  <a:srgbClr val="3A3A3A"/>
                </a:solidFill>
                <a:latin typeface="Times New Roman" panose="02020603050405020304" pitchFamily="18" charset="0"/>
                <a:cs typeface="Times New Roman" panose="02020603050405020304" pitchFamily="18" charset="0"/>
                <a:hlinkClick r:id="rId9" tooltip="Bc. Vlastimil Beneš, učo 515635"/>
              </a:rPr>
              <a:t>Bc. Vlastimil Beneš</a:t>
            </a:r>
            <a:r>
              <a:rPr lang="cs-CZ" altLang="cs-CZ" sz="2400" dirty="0">
                <a:solidFill>
                  <a:srgbClr val="3A3A3A"/>
                </a:solidFill>
                <a:latin typeface="Times New Roman" panose="02020603050405020304" pitchFamily="18" charset="0"/>
                <a:cs typeface="Times New Roman" panose="02020603050405020304" pitchFamily="18" charset="0"/>
              </a:rPr>
              <a:t>, diplomová práce, 7. 6. 2022</a:t>
            </a:r>
          </a:p>
          <a:p>
            <a:r>
              <a:rPr lang="cs-CZ" altLang="cs-CZ" sz="2400" dirty="0">
                <a:solidFill>
                  <a:srgbClr val="3A3A3A"/>
                </a:solidFill>
                <a:latin typeface="Times New Roman" panose="02020603050405020304" pitchFamily="18" charset="0"/>
                <a:cs typeface="Times New Roman" panose="02020603050405020304" pitchFamily="18" charset="0"/>
                <a:hlinkClick r:id="rId10"/>
              </a:rPr>
              <a:t>Dětský domov jako cesta k lepšímu vzdělání.</a:t>
            </a:r>
            <a:endParaRPr lang="cs-CZ" altLang="cs-CZ" sz="2400" dirty="0">
              <a:solidFill>
                <a:srgbClr val="3A3A3A"/>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cs-CZ" altLang="cs-CZ" sz="2400" dirty="0">
                <a:solidFill>
                  <a:srgbClr val="3A3A3A"/>
                </a:solidFill>
                <a:latin typeface="Times New Roman" panose="02020603050405020304" pitchFamily="18" charset="0"/>
                <a:cs typeface="Times New Roman" panose="02020603050405020304" pitchFamily="18" charset="0"/>
                <a:hlinkClick r:id="rId11" tooltip="Anna Dvořáčková, učo 495616"/>
              </a:rPr>
              <a:t>Anna Dvořáčková</a:t>
            </a:r>
            <a:r>
              <a:rPr lang="cs-CZ" altLang="cs-CZ" sz="2400" dirty="0">
                <a:solidFill>
                  <a:srgbClr val="3A3A3A"/>
                </a:solidFill>
                <a:latin typeface="Times New Roman" panose="02020603050405020304" pitchFamily="18" charset="0"/>
                <a:cs typeface="Times New Roman" panose="02020603050405020304" pitchFamily="18" charset="0"/>
              </a:rPr>
              <a:t>, bakalářská práce, 31. 5. 2022</a:t>
            </a:r>
          </a:p>
          <a:p>
            <a:endParaRPr lang="cs-CZ" altLang="cs-CZ"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E3EAC094-CD44-A887-00F9-2A86415D394B}"/>
              </a:ext>
            </a:extLst>
          </p:cNvPr>
          <p:cNvSpPr>
            <a:spLocks noGrp="1"/>
          </p:cNvSpPr>
          <p:nvPr>
            <p:ph type="title"/>
          </p:nvPr>
        </p:nvSpPr>
        <p:spPr/>
        <p:txBody>
          <a:bodyPr/>
          <a:lstStyle/>
          <a:p>
            <a:pPr>
              <a:defRPr/>
            </a:pPr>
            <a:endParaRPr lang="cs-CZ" dirty="0"/>
          </a:p>
        </p:txBody>
      </p:sp>
      <p:sp>
        <p:nvSpPr>
          <p:cNvPr id="34819" name="Zástupný obsah 2">
            <a:extLst>
              <a:ext uri="{FF2B5EF4-FFF2-40B4-BE49-F238E27FC236}">
                <a16:creationId xmlns:a16="http://schemas.microsoft.com/office/drawing/2014/main" id="{DB0B3FA2-2A05-4BC4-8CDA-B949C16DD2C3}"/>
              </a:ext>
            </a:extLst>
          </p:cNvPr>
          <p:cNvSpPr>
            <a:spLocks noGrp="1" noChangeArrowheads="1"/>
          </p:cNvSpPr>
          <p:nvPr>
            <p:ph idx="1"/>
          </p:nvPr>
        </p:nvSpPr>
        <p:spPr>
          <a:xfrm>
            <a:off x="1066800" y="1640114"/>
            <a:ext cx="10058400" cy="4312630"/>
          </a:xfrm>
        </p:spPr>
        <p:txBody>
          <a:bodyPr>
            <a:normAutofit fontScale="92500" lnSpcReduction="10000"/>
          </a:bodyPr>
          <a:lstStyle/>
          <a:p>
            <a:r>
              <a:rPr lang="cs-CZ" altLang="cs-CZ" sz="2400" dirty="0">
                <a:solidFill>
                  <a:srgbClr val="3A3A3A"/>
                </a:solidFill>
                <a:latin typeface="Times New Roman" panose="02020603050405020304" pitchFamily="18" charset="0"/>
                <a:cs typeface="Times New Roman" panose="02020603050405020304" pitchFamily="18" charset="0"/>
                <a:hlinkClick r:id="rId2"/>
              </a:rPr>
              <a:t>O učitelích, rodině a dětech na bojišti sociálních útrap</a:t>
            </a:r>
            <a:endParaRPr lang="cs-CZ" altLang="cs-CZ" sz="2400" dirty="0">
              <a:solidFill>
                <a:srgbClr val="3A3A3A"/>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cs-CZ" altLang="cs-CZ" sz="2400" dirty="0">
                <a:solidFill>
                  <a:srgbClr val="3A3A3A"/>
                </a:solidFill>
                <a:latin typeface="Times New Roman" panose="02020603050405020304" pitchFamily="18" charset="0"/>
                <a:cs typeface="Times New Roman" panose="02020603050405020304" pitchFamily="18" charset="0"/>
                <a:hlinkClick r:id="rId3" tooltip="Josef Brabec, učo 458130"/>
              </a:rPr>
              <a:t>Josef Brabec</a:t>
            </a:r>
            <a:r>
              <a:rPr lang="cs-CZ" altLang="cs-CZ" sz="2400" dirty="0">
                <a:solidFill>
                  <a:srgbClr val="3A3A3A"/>
                </a:solidFill>
                <a:latin typeface="Times New Roman" panose="02020603050405020304" pitchFamily="18" charset="0"/>
                <a:cs typeface="Times New Roman" panose="02020603050405020304" pitchFamily="18" charset="0"/>
              </a:rPr>
              <a:t>, bakalářská práce, 31. 5. 2022</a:t>
            </a:r>
          </a:p>
          <a:p>
            <a:r>
              <a:rPr lang="cs-CZ" altLang="cs-CZ" sz="2400" dirty="0">
                <a:solidFill>
                  <a:srgbClr val="3A3A3A"/>
                </a:solidFill>
                <a:latin typeface="Times New Roman" panose="02020603050405020304" pitchFamily="18" charset="0"/>
                <a:cs typeface="Times New Roman" panose="02020603050405020304" pitchFamily="18" charset="0"/>
                <a:hlinkClick r:id="rId4"/>
              </a:rPr>
              <a:t>Aktivizace seniorů ve městě Olešnice</a:t>
            </a:r>
            <a:endParaRPr lang="cs-CZ" altLang="cs-CZ" sz="2400" dirty="0">
              <a:solidFill>
                <a:srgbClr val="3A3A3A"/>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cs-CZ" altLang="cs-CZ" sz="2400" dirty="0">
                <a:solidFill>
                  <a:srgbClr val="3A3A3A"/>
                </a:solidFill>
                <a:latin typeface="Times New Roman" panose="02020603050405020304" pitchFamily="18" charset="0"/>
                <a:cs typeface="Times New Roman" panose="02020603050405020304" pitchFamily="18" charset="0"/>
                <a:hlinkClick r:id="rId5" tooltip="Barbora Weisová, DiS., učo 263569"/>
              </a:rPr>
              <a:t>Barbora Weisová, </a:t>
            </a:r>
            <a:r>
              <a:rPr lang="cs-CZ" altLang="cs-CZ" sz="2400" dirty="0" err="1">
                <a:solidFill>
                  <a:srgbClr val="3A3A3A"/>
                </a:solidFill>
                <a:latin typeface="Times New Roman" panose="02020603050405020304" pitchFamily="18" charset="0"/>
                <a:cs typeface="Times New Roman" panose="02020603050405020304" pitchFamily="18" charset="0"/>
                <a:hlinkClick r:id="rId5" tooltip="Barbora Weisová, DiS., učo 263569"/>
              </a:rPr>
              <a:t>DiS</a:t>
            </a:r>
            <a:r>
              <a:rPr lang="cs-CZ" altLang="cs-CZ" sz="2400" dirty="0">
                <a:solidFill>
                  <a:srgbClr val="3A3A3A"/>
                </a:solidFill>
                <a:latin typeface="Times New Roman" panose="02020603050405020304" pitchFamily="18" charset="0"/>
                <a:cs typeface="Times New Roman" panose="02020603050405020304" pitchFamily="18" charset="0"/>
                <a:hlinkClick r:id="rId5" tooltip="Barbora Weisová, DiS., učo 263569"/>
              </a:rPr>
              <a:t>.</a:t>
            </a:r>
            <a:r>
              <a:rPr lang="cs-CZ" altLang="cs-CZ" sz="2400" dirty="0">
                <a:solidFill>
                  <a:srgbClr val="3A3A3A"/>
                </a:solidFill>
                <a:latin typeface="Times New Roman" panose="02020603050405020304" pitchFamily="18" charset="0"/>
                <a:cs typeface="Times New Roman" panose="02020603050405020304" pitchFamily="18" charset="0"/>
              </a:rPr>
              <a:t>, bakalářská práce, 31. 5. 2022</a:t>
            </a:r>
          </a:p>
          <a:p>
            <a:r>
              <a:rPr lang="cs-CZ" altLang="cs-CZ" sz="2400" dirty="0">
                <a:solidFill>
                  <a:srgbClr val="3A3A3A"/>
                </a:solidFill>
                <a:latin typeface="Times New Roman" panose="02020603050405020304" pitchFamily="18" charset="0"/>
                <a:cs typeface="Times New Roman" panose="02020603050405020304" pitchFamily="18" charset="0"/>
                <a:hlinkClick r:id="rId6"/>
              </a:rPr>
              <a:t>Život jedince poznamenaný rozvodem rodičů</a:t>
            </a:r>
            <a:endParaRPr lang="cs-CZ" altLang="cs-CZ" sz="2400" dirty="0">
              <a:solidFill>
                <a:srgbClr val="3A3A3A"/>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cs-CZ" altLang="cs-CZ" sz="2400" dirty="0">
                <a:solidFill>
                  <a:srgbClr val="3A3A3A"/>
                </a:solidFill>
                <a:latin typeface="Times New Roman" panose="02020603050405020304" pitchFamily="18" charset="0"/>
                <a:cs typeface="Times New Roman" panose="02020603050405020304" pitchFamily="18" charset="0"/>
                <a:hlinkClick r:id="rId7" tooltip="Jana Zavřelová, učo 494297"/>
              </a:rPr>
              <a:t>Jana Zavřelová</a:t>
            </a:r>
            <a:r>
              <a:rPr lang="cs-CZ" altLang="cs-CZ" sz="2400" dirty="0">
                <a:solidFill>
                  <a:srgbClr val="3A3A3A"/>
                </a:solidFill>
                <a:latin typeface="Times New Roman" panose="02020603050405020304" pitchFamily="18" charset="0"/>
                <a:cs typeface="Times New Roman" panose="02020603050405020304" pitchFamily="18" charset="0"/>
              </a:rPr>
              <a:t>, bakalářská práce, 30. 5. 2022</a:t>
            </a:r>
          </a:p>
          <a:p>
            <a:r>
              <a:rPr lang="cs-CZ" altLang="cs-CZ" sz="2400" dirty="0">
                <a:solidFill>
                  <a:srgbClr val="3A3A3A"/>
                </a:solidFill>
                <a:latin typeface="Times New Roman" panose="02020603050405020304" pitchFamily="18" charset="0"/>
                <a:cs typeface="Times New Roman" panose="02020603050405020304" pitchFamily="18" charset="0"/>
                <a:hlinkClick r:id="rId8"/>
              </a:rPr>
              <a:t>NZDM jako bezpečný prostor v životě dospívajícího klienta</a:t>
            </a:r>
            <a:endParaRPr lang="cs-CZ" altLang="cs-CZ" sz="2400" dirty="0">
              <a:solidFill>
                <a:srgbClr val="3A3A3A"/>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cs-CZ" altLang="cs-CZ" sz="2400" dirty="0">
                <a:solidFill>
                  <a:srgbClr val="3A3A3A"/>
                </a:solidFill>
                <a:latin typeface="Times New Roman" panose="02020603050405020304" pitchFamily="18" charset="0"/>
                <a:cs typeface="Times New Roman" panose="02020603050405020304" pitchFamily="18" charset="0"/>
                <a:hlinkClick r:id="rId9" tooltip="Žaneta Hrabcová, učo 515654"/>
              </a:rPr>
              <a:t>Žaneta Hrabcová</a:t>
            </a:r>
            <a:r>
              <a:rPr lang="cs-CZ" altLang="cs-CZ" sz="2400" dirty="0">
                <a:solidFill>
                  <a:srgbClr val="3A3A3A"/>
                </a:solidFill>
                <a:latin typeface="Times New Roman" panose="02020603050405020304" pitchFamily="18" charset="0"/>
                <a:cs typeface="Times New Roman" panose="02020603050405020304" pitchFamily="18" charset="0"/>
              </a:rPr>
              <a:t>, diplomová práce, 25. 5. 2022</a:t>
            </a:r>
          </a:p>
          <a:p>
            <a:r>
              <a:rPr lang="cs-CZ" altLang="cs-CZ" sz="2400" dirty="0">
                <a:solidFill>
                  <a:srgbClr val="3A3A3A"/>
                </a:solidFill>
                <a:latin typeface="Times New Roman" panose="02020603050405020304" pitchFamily="18" charset="0"/>
                <a:cs typeface="Times New Roman" panose="02020603050405020304" pitchFamily="18" charset="0"/>
                <a:hlinkClick r:id="rId10"/>
              </a:rPr>
              <a:t>Cizinci a jejich zkušenosti se vzděláváním dětí v českých školách</a:t>
            </a:r>
            <a:endParaRPr lang="cs-CZ" altLang="cs-CZ" sz="2400" dirty="0">
              <a:solidFill>
                <a:srgbClr val="3A3A3A"/>
              </a:solidFill>
              <a:latin typeface="Times New Roman" panose="02020603050405020304" pitchFamily="18" charset="0"/>
              <a:cs typeface="Times New Roman" panose="02020603050405020304" pitchFamily="18" charset="0"/>
            </a:endParaRPr>
          </a:p>
          <a:p>
            <a:pPr marL="742950" lvl="1" indent="-285750">
              <a:buFont typeface="Arial" panose="020B0604020202020204" pitchFamily="34" charset="0"/>
              <a:buChar char="•"/>
            </a:pPr>
            <a:r>
              <a:rPr lang="cs-CZ" altLang="cs-CZ" sz="2400" dirty="0">
                <a:solidFill>
                  <a:srgbClr val="3A3A3A"/>
                </a:solidFill>
                <a:latin typeface="Times New Roman" panose="02020603050405020304" pitchFamily="18" charset="0"/>
                <a:cs typeface="Times New Roman" panose="02020603050405020304" pitchFamily="18" charset="0"/>
                <a:hlinkClick r:id="rId11" tooltip="Bc. Almedina Alrawi, učo 465742"/>
              </a:rPr>
              <a:t>Bc. </a:t>
            </a:r>
            <a:r>
              <a:rPr lang="cs-CZ" altLang="cs-CZ" sz="2400" dirty="0" err="1">
                <a:solidFill>
                  <a:srgbClr val="3A3A3A"/>
                </a:solidFill>
                <a:latin typeface="Times New Roman" panose="02020603050405020304" pitchFamily="18" charset="0"/>
                <a:cs typeface="Times New Roman" panose="02020603050405020304" pitchFamily="18" charset="0"/>
                <a:hlinkClick r:id="rId11" tooltip="Bc. Almedina Alrawi, učo 465742"/>
              </a:rPr>
              <a:t>Almedina</a:t>
            </a:r>
            <a:r>
              <a:rPr lang="cs-CZ" altLang="cs-CZ" sz="2400" dirty="0">
                <a:solidFill>
                  <a:srgbClr val="3A3A3A"/>
                </a:solidFill>
                <a:latin typeface="Times New Roman" panose="02020603050405020304" pitchFamily="18" charset="0"/>
                <a:cs typeface="Times New Roman" panose="02020603050405020304" pitchFamily="18" charset="0"/>
                <a:hlinkClick r:id="rId11" tooltip="Bc. Almedina Alrawi, učo 465742"/>
              </a:rPr>
              <a:t> </a:t>
            </a:r>
            <a:r>
              <a:rPr lang="cs-CZ" altLang="cs-CZ" sz="2400" dirty="0" err="1">
                <a:solidFill>
                  <a:srgbClr val="3A3A3A"/>
                </a:solidFill>
                <a:latin typeface="Times New Roman" panose="02020603050405020304" pitchFamily="18" charset="0"/>
                <a:cs typeface="Times New Roman" panose="02020603050405020304" pitchFamily="18" charset="0"/>
                <a:hlinkClick r:id="rId11" tooltip="Bc. Almedina Alrawi, učo 465742"/>
              </a:rPr>
              <a:t>Alrawi</a:t>
            </a:r>
            <a:r>
              <a:rPr lang="cs-CZ" altLang="cs-CZ" sz="2400" dirty="0">
                <a:solidFill>
                  <a:srgbClr val="3A3A3A"/>
                </a:solidFill>
                <a:latin typeface="Times New Roman" panose="02020603050405020304" pitchFamily="18" charset="0"/>
                <a:cs typeface="Times New Roman" panose="02020603050405020304" pitchFamily="18" charset="0"/>
              </a:rPr>
              <a:t>, diplomová práce, 25. 5. 2022</a:t>
            </a:r>
          </a:p>
          <a:p>
            <a:pPr marL="742950" lvl="1" indent="-285750">
              <a:buFont typeface="Arial" panose="020B0604020202020204" pitchFamily="34" charset="0"/>
              <a:buChar char="•"/>
            </a:pPr>
            <a:endParaRPr lang="cs-CZ" altLang="cs-CZ" dirty="0">
              <a:solidFill>
                <a:srgbClr val="3A3A3A"/>
              </a:solidFill>
              <a:latin typeface="Open Sans" panose="020B0606030504020204" pitchFamily="34" charset="0"/>
            </a:endParaRPr>
          </a:p>
          <a:p>
            <a:endParaRPr lang="cs-CZ" altLang="cs-CZ"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Nadpis 1">
            <a:extLst>
              <a:ext uri="{FF2B5EF4-FFF2-40B4-BE49-F238E27FC236}">
                <a16:creationId xmlns:a16="http://schemas.microsoft.com/office/drawing/2014/main" id="{D73F5E44-4DB2-6E80-7DFD-89D9B2B15B47}"/>
              </a:ext>
            </a:extLst>
          </p:cNvPr>
          <p:cNvSpPr>
            <a:spLocks noGrp="1"/>
          </p:cNvSpPr>
          <p:nvPr>
            <p:ph type="title"/>
          </p:nvPr>
        </p:nvSpPr>
        <p:spPr/>
        <p:txBody>
          <a:bodyPr/>
          <a:lstStyle/>
          <a:p>
            <a:pPr>
              <a:defRPr/>
            </a:pPr>
            <a:endParaRPr lang="cs-CZ"/>
          </a:p>
        </p:txBody>
      </p:sp>
      <p:sp>
        <p:nvSpPr>
          <p:cNvPr id="35843" name="Zástupný obsah 2">
            <a:extLst>
              <a:ext uri="{FF2B5EF4-FFF2-40B4-BE49-F238E27FC236}">
                <a16:creationId xmlns:a16="http://schemas.microsoft.com/office/drawing/2014/main" id="{36398C95-895E-D25C-58DF-75F010DCAA05}"/>
              </a:ext>
            </a:extLst>
          </p:cNvPr>
          <p:cNvSpPr>
            <a:spLocks noGrp="1" noChangeArrowheads="1"/>
          </p:cNvSpPr>
          <p:nvPr>
            <p:ph idx="1"/>
          </p:nvPr>
        </p:nvSpPr>
        <p:spPr>
          <a:xfrm>
            <a:off x="1190172" y="1874838"/>
            <a:ext cx="9935028" cy="4005262"/>
          </a:xfrm>
        </p:spPr>
        <p:txBody>
          <a:bodyPr>
            <a:normAutofit lnSpcReduction="10000"/>
          </a:bodyPr>
          <a:lstStyle/>
          <a:p>
            <a:r>
              <a:rPr lang="cs-CZ" altLang="cs-CZ" sz="2000" dirty="0">
                <a:solidFill>
                  <a:srgbClr val="3A3A3A"/>
                </a:solidFill>
                <a:latin typeface="Open Sans" panose="020B0606030504020204" pitchFamily="34" charset="0"/>
                <a:hlinkClick r:id="rId2"/>
              </a:rPr>
              <a:t>Prostředí domova mládeže jako akcelerátor osobnostního růstu</a:t>
            </a:r>
            <a:endParaRPr lang="cs-CZ" altLang="cs-CZ" sz="2000" dirty="0">
              <a:solidFill>
                <a:srgbClr val="3A3A3A"/>
              </a:solidFill>
              <a:latin typeface="Open Sans" panose="020B0606030504020204" pitchFamily="34" charset="0"/>
            </a:endParaRPr>
          </a:p>
          <a:p>
            <a:pPr marL="742950" lvl="1" indent="-285750">
              <a:buFont typeface="Arial" panose="020B0604020202020204" pitchFamily="34" charset="0"/>
              <a:buChar char="•"/>
            </a:pPr>
            <a:r>
              <a:rPr lang="cs-CZ" altLang="cs-CZ" sz="2000" dirty="0">
                <a:solidFill>
                  <a:srgbClr val="3A3A3A"/>
                </a:solidFill>
                <a:latin typeface="Open Sans" panose="020B0606030504020204" pitchFamily="34" charset="0"/>
                <a:hlinkClick r:id="rId3" tooltip="Monika Špinarová, učo 454936"/>
              </a:rPr>
              <a:t>Monika Špinarová</a:t>
            </a:r>
            <a:r>
              <a:rPr lang="cs-CZ" altLang="cs-CZ" sz="2000" dirty="0">
                <a:solidFill>
                  <a:srgbClr val="3A3A3A"/>
                </a:solidFill>
                <a:latin typeface="Open Sans" panose="020B0606030504020204" pitchFamily="34" charset="0"/>
              </a:rPr>
              <a:t>, bakalářská práce, 4. 6. 2021</a:t>
            </a:r>
          </a:p>
          <a:p>
            <a:r>
              <a:rPr lang="cs-CZ" altLang="cs-CZ" sz="2000" dirty="0">
                <a:solidFill>
                  <a:srgbClr val="3A3A3A"/>
                </a:solidFill>
                <a:latin typeface="Open Sans" panose="020B0606030504020204" pitchFamily="34" charset="0"/>
                <a:hlinkClick r:id="rId4"/>
              </a:rPr>
              <a:t>Role dětského domova ve vysokoškolském studiu</a:t>
            </a:r>
            <a:endParaRPr lang="cs-CZ" altLang="cs-CZ" sz="2000" dirty="0">
              <a:solidFill>
                <a:srgbClr val="3A3A3A"/>
              </a:solidFill>
              <a:latin typeface="Open Sans" panose="020B0606030504020204" pitchFamily="34" charset="0"/>
            </a:endParaRPr>
          </a:p>
          <a:p>
            <a:pPr marL="742950" lvl="1" indent="-285750">
              <a:buFont typeface="Arial" panose="020B0604020202020204" pitchFamily="34" charset="0"/>
              <a:buChar char="•"/>
            </a:pPr>
            <a:r>
              <a:rPr lang="cs-CZ" altLang="cs-CZ" sz="2000" dirty="0">
                <a:solidFill>
                  <a:srgbClr val="3A3A3A"/>
                </a:solidFill>
                <a:latin typeface="Open Sans" panose="020B0606030504020204" pitchFamily="34" charset="0"/>
                <a:hlinkClick r:id="rId5" tooltip="Alena Juhaňáková, DiS., učo 319018"/>
              </a:rPr>
              <a:t>Alena </a:t>
            </a:r>
            <a:r>
              <a:rPr lang="cs-CZ" altLang="cs-CZ" sz="2000" dirty="0" err="1">
                <a:solidFill>
                  <a:srgbClr val="3A3A3A"/>
                </a:solidFill>
                <a:latin typeface="Open Sans" panose="020B0606030504020204" pitchFamily="34" charset="0"/>
                <a:hlinkClick r:id="rId5" tooltip="Alena Juhaňáková, DiS., učo 319018"/>
              </a:rPr>
              <a:t>Juhaňáková</a:t>
            </a:r>
            <a:r>
              <a:rPr lang="cs-CZ" altLang="cs-CZ" sz="2000" dirty="0">
                <a:solidFill>
                  <a:srgbClr val="3A3A3A"/>
                </a:solidFill>
                <a:latin typeface="Open Sans" panose="020B0606030504020204" pitchFamily="34" charset="0"/>
                <a:hlinkClick r:id="rId5" tooltip="Alena Juhaňáková, DiS., učo 319018"/>
              </a:rPr>
              <a:t>, </a:t>
            </a:r>
            <a:r>
              <a:rPr lang="cs-CZ" altLang="cs-CZ" sz="2000" dirty="0" err="1">
                <a:solidFill>
                  <a:srgbClr val="3A3A3A"/>
                </a:solidFill>
                <a:latin typeface="Open Sans" panose="020B0606030504020204" pitchFamily="34" charset="0"/>
                <a:hlinkClick r:id="rId5" tooltip="Alena Juhaňáková, DiS., učo 319018"/>
              </a:rPr>
              <a:t>DiS</a:t>
            </a:r>
            <a:r>
              <a:rPr lang="cs-CZ" altLang="cs-CZ" sz="2000" dirty="0">
                <a:solidFill>
                  <a:srgbClr val="3A3A3A"/>
                </a:solidFill>
                <a:latin typeface="Open Sans" panose="020B0606030504020204" pitchFamily="34" charset="0"/>
                <a:hlinkClick r:id="rId5" tooltip="Alena Juhaňáková, DiS., učo 319018"/>
              </a:rPr>
              <a:t>.</a:t>
            </a:r>
            <a:r>
              <a:rPr lang="cs-CZ" altLang="cs-CZ" sz="2000" dirty="0">
                <a:solidFill>
                  <a:srgbClr val="3A3A3A"/>
                </a:solidFill>
                <a:latin typeface="Open Sans" panose="020B0606030504020204" pitchFamily="34" charset="0"/>
              </a:rPr>
              <a:t>, bakalářská práce, 2. 6. 2021</a:t>
            </a:r>
          </a:p>
          <a:p>
            <a:r>
              <a:rPr lang="cs-CZ" altLang="cs-CZ" sz="2000" dirty="0">
                <a:solidFill>
                  <a:srgbClr val="3A3A3A"/>
                </a:solidFill>
                <a:latin typeface="Open Sans" panose="020B0606030504020204" pitchFamily="34" charset="0"/>
                <a:hlinkClick r:id="rId6"/>
              </a:rPr>
              <a:t>Matky samoživitelky jako pěstounky</a:t>
            </a:r>
            <a:endParaRPr lang="cs-CZ" altLang="cs-CZ" sz="2000" dirty="0">
              <a:solidFill>
                <a:srgbClr val="3A3A3A"/>
              </a:solidFill>
              <a:latin typeface="Open Sans" panose="020B0606030504020204" pitchFamily="34" charset="0"/>
            </a:endParaRPr>
          </a:p>
          <a:p>
            <a:pPr marL="742950" lvl="1" indent="-285750">
              <a:buFont typeface="Arial" panose="020B0604020202020204" pitchFamily="34" charset="0"/>
              <a:buChar char="•"/>
            </a:pPr>
            <a:r>
              <a:rPr lang="cs-CZ" altLang="cs-CZ" sz="2000" dirty="0">
                <a:solidFill>
                  <a:srgbClr val="3A3A3A"/>
                </a:solidFill>
                <a:latin typeface="Open Sans" panose="020B0606030504020204" pitchFamily="34" charset="0"/>
                <a:hlinkClick r:id="rId7" tooltip="Dominika Michnová, učo 481851"/>
              </a:rPr>
              <a:t>Dominika Michnová</a:t>
            </a:r>
            <a:r>
              <a:rPr lang="cs-CZ" altLang="cs-CZ" sz="2000" dirty="0">
                <a:solidFill>
                  <a:srgbClr val="3A3A3A"/>
                </a:solidFill>
                <a:latin typeface="Open Sans" panose="020B0606030504020204" pitchFamily="34" charset="0"/>
              </a:rPr>
              <a:t>, bakalářská práce, 1. 6. 2021</a:t>
            </a:r>
          </a:p>
          <a:p>
            <a:r>
              <a:rPr lang="cs-CZ" altLang="cs-CZ" sz="2000" dirty="0">
                <a:solidFill>
                  <a:srgbClr val="3A3A3A"/>
                </a:solidFill>
                <a:latin typeface="Open Sans" panose="020B0606030504020204" pitchFamily="34" charset="0"/>
                <a:hlinkClick r:id="rId8"/>
              </a:rPr>
              <a:t>Jaké to je být pěstounem</a:t>
            </a:r>
            <a:endParaRPr lang="cs-CZ" altLang="cs-CZ" sz="2000" dirty="0">
              <a:solidFill>
                <a:srgbClr val="3A3A3A"/>
              </a:solidFill>
              <a:latin typeface="Open Sans" panose="020B0606030504020204" pitchFamily="34" charset="0"/>
            </a:endParaRPr>
          </a:p>
          <a:p>
            <a:pPr marL="742950" lvl="1" indent="-285750">
              <a:buFont typeface="Arial" panose="020B0604020202020204" pitchFamily="34" charset="0"/>
              <a:buChar char="•"/>
            </a:pPr>
            <a:r>
              <a:rPr lang="cs-CZ" altLang="cs-CZ" sz="2000" dirty="0">
                <a:solidFill>
                  <a:srgbClr val="3A3A3A"/>
                </a:solidFill>
                <a:latin typeface="Open Sans" panose="020B0606030504020204" pitchFamily="34" charset="0"/>
                <a:hlinkClick r:id="rId9" tooltip="Anna Dalecká, učo 482235"/>
              </a:rPr>
              <a:t>Anna Dalecká</a:t>
            </a:r>
            <a:r>
              <a:rPr lang="cs-CZ" altLang="cs-CZ" sz="2000" dirty="0">
                <a:solidFill>
                  <a:srgbClr val="3A3A3A"/>
                </a:solidFill>
                <a:latin typeface="Open Sans" panose="020B0606030504020204" pitchFamily="34" charset="0"/>
              </a:rPr>
              <a:t>, bakalářská práce, 31. 5. 2021</a:t>
            </a:r>
          </a:p>
          <a:p>
            <a:r>
              <a:rPr lang="cs-CZ" altLang="cs-CZ" sz="2000" dirty="0" err="1">
                <a:solidFill>
                  <a:srgbClr val="3A3A3A"/>
                </a:solidFill>
                <a:latin typeface="Open Sans" panose="020B0606030504020204" pitchFamily="34" charset="0"/>
                <a:hlinkClick r:id="rId10"/>
              </a:rPr>
              <a:t>Cochemská</a:t>
            </a:r>
            <a:r>
              <a:rPr lang="cs-CZ" altLang="cs-CZ" sz="2000" dirty="0">
                <a:solidFill>
                  <a:srgbClr val="3A3A3A"/>
                </a:solidFill>
                <a:latin typeface="Open Sans" panose="020B0606030504020204" pitchFamily="34" charset="0"/>
                <a:hlinkClick r:id="rId10"/>
              </a:rPr>
              <a:t> praxe a její využití pohledem OSPOD </a:t>
            </a:r>
            <a:r>
              <a:rPr lang="cs-CZ" altLang="cs-CZ" sz="2000" dirty="0" err="1">
                <a:solidFill>
                  <a:srgbClr val="3A3A3A"/>
                </a:solidFill>
                <a:latin typeface="Open Sans" panose="020B0606030504020204" pitchFamily="34" charset="0"/>
                <a:hlinkClick r:id="rId10"/>
              </a:rPr>
              <a:t>MěÚ</a:t>
            </a:r>
            <a:r>
              <a:rPr lang="cs-CZ" altLang="cs-CZ" sz="2000" dirty="0">
                <a:solidFill>
                  <a:srgbClr val="3A3A3A"/>
                </a:solidFill>
                <a:latin typeface="Open Sans" panose="020B0606030504020204" pitchFamily="34" charset="0"/>
                <a:hlinkClick r:id="rId10"/>
              </a:rPr>
              <a:t> Kyjov</a:t>
            </a:r>
            <a:endParaRPr lang="cs-CZ" altLang="cs-CZ" sz="2000" dirty="0">
              <a:solidFill>
                <a:srgbClr val="3A3A3A"/>
              </a:solidFill>
              <a:latin typeface="Open Sans" panose="020B0606030504020204" pitchFamily="34" charset="0"/>
            </a:endParaRPr>
          </a:p>
          <a:p>
            <a:pPr marL="742950" lvl="1" indent="-285750">
              <a:buFont typeface="Arial" panose="020B0604020202020204" pitchFamily="34" charset="0"/>
              <a:buChar char="•"/>
            </a:pPr>
            <a:r>
              <a:rPr lang="cs-CZ" altLang="cs-CZ" sz="2000" dirty="0">
                <a:solidFill>
                  <a:srgbClr val="3A3A3A"/>
                </a:solidFill>
                <a:latin typeface="Open Sans" panose="020B0606030504020204" pitchFamily="34" charset="0"/>
                <a:hlinkClick r:id="rId11" tooltip="Bc. Lucie Raisiglová, DiS., učo 448212"/>
              </a:rPr>
              <a:t>Bc. Lucie Raisiglová, </a:t>
            </a:r>
            <a:r>
              <a:rPr lang="cs-CZ" altLang="cs-CZ" sz="2000" dirty="0" err="1">
                <a:solidFill>
                  <a:srgbClr val="3A3A3A"/>
                </a:solidFill>
                <a:latin typeface="Open Sans" panose="020B0606030504020204" pitchFamily="34" charset="0"/>
                <a:hlinkClick r:id="rId11" tooltip="Bc. Lucie Raisiglová, DiS., učo 448212"/>
              </a:rPr>
              <a:t>DiS</a:t>
            </a:r>
            <a:r>
              <a:rPr lang="cs-CZ" altLang="cs-CZ" sz="2000" dirty="0">
                <a:solidFill>
                  <a:srgbClr val="3A3A3A"/>
                </a:solidFill>
                <a:latin typeface="Open Sans" panose="020B0606030504020204" pitchFamily="34" charset="0"/>
                <a:hlinkClick r:id="rId11" tooltip="Bc. Lucie Raisiglová, DiS., učo 448212"/>
              </a:rPr>
              <a:t>.</a:t>
            </a:r>
            <a:r>
              <a:rPr lang="cs-CZ" altLang="cs-CZ" sz="2000" dirty="0">
                <a:solidFill>
                  <a:srgbClr val="3A3A3A"/>
                </a:solidFill>
                <a:latin typeface="Open Sans" panose="020B0606030504020204" pitchFamily="34" charset="0"/>
              </a:rPr>
              <a:t>, diplomová práce, 24. 5. 2021</a:t>
            </a:r>
          </a:p>
          <a:p>
            <a:endParaRPr lang="cs-CZ" altLang="cs-CZ" dirty="0"/>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a:extLst>
              <a:ext uri="{FF2B5EF4-FFF2-40B4-BE49-F238E27FC236}">
                <a16:creationId xmlns:a16="http://schemas.microsoft.com/office/drawing/2014/main" id="{5BAC4D97-7DE3-41CD-F1A4-AEEF5D85C26F}"/>
              </a:ext>
            </a:extLst>
          </p:cNvPr>
          <p:cNvSpPr>
            <a:spLocks noGrp="1"/>
          </p:cNvSpPr>
          <p:nvPr>
            <p:ph type="title"/>
          </p:nvPr>
        </p:nvSpPr>
        <p:spPr>
          <a:xfrm>
            <a:off x="1066800" y="642594"/>
            <a:ext cx="10058400" cy="1371600"/>
          </a:xfrm>
        </p:spPr>
        <p:txBody>
          <a:bodyPr anchor="ctr">
            <a:normAutofit/>
          </a:bodyPr>
          <a:lstStyle/>
          <a:p>
            <a:pPr>
              <a:defRPr/>
            </a:pPr>
            <a:r>
              <a:rPr lang="cs-CZ" altLang="cs-CZ"/>
              <a:t>Výzkum jako zážitek</a:t>
            </a:r>
          </a:p>
        </p:txBody>
      </p:sp>
      <p:sp>
        <p:nvSpPr>
          <p:cNvPr id="38920" name="Date Placeholder 3">
            <a:extLst>
              <a:ext uri="{FF2B5EF4-FFF2-40B4-BE49-F238E27FC236}">
                <a16:creationId xmlns:a16="http://schemas.microsoft.com/office/drawing/2014/main" id="{78A789C1-EE1A-FF2E-718D-896462A9D230}"/>
              </a:ext>
            </a:extLst>
          </p:cNvPr>
          <p:cNvSpPr>
            <a:spLocks noGrp="1"/>
          </p:cNvSpPr>
          <p:nvPr>
            <p:ph type="dt" sz="half" idx="10"/>
          </p:nvPr>
        </p:nvSpPr>
        <p:spPr>
          <a:xfrm>
            <a:off x="7256794" y="6035040"/>
            <a:ext cx="2893045" cy="365760"/>
          </a:xfrm>
        </p:spPr>
        <p:txBody>
          <a:bodyPr/>
          <a:lstStyle/>
          <a:p>
            <a:pPr rtl="0">
              <a:spcAft>
                <a:spcPts val="600"/>
              </a:spcAft>
            </a:pPr>
            <a:fld id="{C2783BFF-2158-4E0B-955F-F81B2C6829E3}" type="datetime1">
              <a:rPr lang="cs-CZ" smtClean="0"/>
              <a:pPr rtl="0">
                <a:spcAft>
                  <a:spcPts val="600"/>
                </a:spcAft>
              </a:pPr>
              <a:t>16.02.2023</a:t>
            </a:fld>
            <a:endParaRPr lang="en-US"/>
          </a:p>
        </p:txBody>
      </p:sp>
      <p:graphicFrame>
        <p:nvGraphicFramePr>
          <p:cNvPr id="38916" name="Rectangle 3">
            <a:extLst>
              <a:ext uri="{FF2B5EF4-FFF2-40B4-BE49-F238E27FC236}">
                <a16:creationId xmlns:a16="http://schemas.microsoft.com/office/drawing/2014/main" id="{2A62C238-51D7-39EE-E9A3-1AD138482683}"/>
              </a:ext>
            </a:extLst>
          </p:cNvPr>
          <p:cNvGraphicFramePr>
            <a:graphicFrameLocks noGrp="1"/>
          </p:cNvGraphicFramePr>
          <p:nvPr>
            <p:ph idx="1"/>
            <p:extLst>
              <p:ext uri="{D42A27DB-BD31-4B8C-83A1-F6EECF244321}">
                <p14:modId xmlns:p14="http://schemas.microsoft.com/office/powerpoint/2010/main" val="1787488699"/>
              </p:ext>
            </p:extLst>
          </p:nvPr>
        </p:nvGraphicFramePr>
        <p:xfrm>
          <a:off x="1066800" y="2103120"/>
          <a:ext cx="10058400" cy="3849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C92613B1-EC69-4676-3101-330A213BD60A}"/>
              </a:ext>
            </a:extLst>
          </p:cNvPr>
          <p:cNvSpPr>
            <a:spLocks noGrp="1" noChangeArrowheads="1"/>
          </p:cNvSpPr>
          <p:nvPr>
            <p:ph type="title"/>
          </p:nvPr>
        </p:nvSpPr>
        <p:spPr/>
        <p:txBody>
          <a:bodyPr/>
          <a:lstStyle/>
          <a:p>
            <a:pPr algn="ctr">
              <a:defRPr/>
            </a:pPr>
            <a:r>
              <a:rPr lang="cs-CZ" altLang="cs-CZ" dirty="0"/>
              <a:t>Sociální práce se neobejde </a:t>
            </a:r>
            <a:br>
              <a:rPr lang="cs-CZ" altLang="cs-CZ" dirty="0"/>
            </a:br>
            <a:r>
              <a:rPr lang="cs-CZ" altLang="cs-CZ" dirty="0"/>
              <a:t>bez výzkumu</a:t>
            </a:r>
          </a:p>
        </p:txBody>
      </p:sp>
      <p:sp>
        <p:nvSpPr>
          <p:cNvPr id="7171" name="Rectangle 3">
            <a:extLst>
              <a:ext uri="{FF2B5EF4-FFF2-40B4-BE49-F238E27FC236}">
                <a16:creationId xmlns:a16="http://schemas.microsoft.com/office/drawing/2014/main" id="{0874BFF9-028D-E783-5E7E-9C2E8C1D2569}"/>
              </a:ext>
            </a:extLst>
          </p:cNvPr>
          <p:cNvSpPr>
            <a:spLocks noGrp="1" noChangeArrowheads="1"/>
          </p:cNvSpPr>
          <p:nvPr>
            <p:ph idx="1"/>
          </p:nvPr>
        </p:nvSpPr>
        <p:spPr/>
        <p:txBody>
          <a:bodyPr/>
          <a:lstStyle/>
          <a:p>
            <a:pPr eaLnBrk="1" hangingPunct="1">
              <a:buFont typeface="Wingdings" panose="05000000000000000000" pitchFamily="2" charset="2"/>
              <a:buNone/>
            </a:pPr>
            <a:endParaRPr lang="cs-CZ" altLang="cs-CZ" sz="3600"/>
          </a:p>
          <a:p>
            <a:pPr eaLnBrk="1" hangingPunct="1">
              <a:buFont typeface="Wingdings" panose="05000000000000000000" pitchFamily="2" charset="2"/>
              <a:buNone/>
            </a:pPr>
            <a:r>
              <a:rPr lang="cs-CZ" altLang="cs-CZ" sz="3600"/>
              <a:t>Výzkum zkvalitňuje praxi</a:t>
            </a:r>
          </a:p>
          <a:p>
            <a:pPr eaLnBrk="1" hangingPunct="1">
              <a:buFont typeface="Wingdings" panose="05000000000000000000" pitchFamily="2" charset="2"/>
              <a:buNone/>
            </a:pPr>
            <a:endParaRPr lang="cs-CZ" altLang="cs-CZ" sz="3600"/>
          </a:p>
          <a:p>
            <a:pPr algn="r" eaLnBrk="1" hangingPunct="1">
              <a:buFont typeface="Wingdings" panose="05000000000000000000" pitchFamily="2" charset="2"/>
              <a:buNone/>
            </a:pPr>
            <a:r>
              <a:rPr lang="cs-CZ" altLang="cs-CZ" sz="3600"/>
              <a:t>Zkoumání praxe prohlubuje a zpřesňuje teorii</a:t>
            </a:r>
          </a:p>
          <a:p>
            <a:pPr eaLnBrk="1" hangingPunct="1">
              <a:buFont typeface="Wingdings" panose="05000000000000000000" pitchFamily="2" charset="2"/>
              <a:buNone/>
            </a:pPr>
            <a:endParaRPr lang="cs-CZ" altLang="cs-CZ" sz="3600"/>
          </a:p>
          <a:p>
            <a:pPr eaLnBrk="1" hangingPunct="1"/>
            <a:endParaRPr lang="cs-CZ" altLang="cs-CZ" sz="360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a:extLst>
              <a:ext uri="{FF2B5EF4-FFF2-40B4-BE49-F238E27FC236}">
                <a16:creationId xmlns:a16="http://schemas.microsoft.com/office/drawing/2014/main" id="{F662E1C3-B38E-C75C-E38D-5FEDFBC0BB65}"/>
              </a:ext>
            </a:extLst>
          </p:cNvPr>
          <p:cNvSpPr>
            <a:spLocks noGrp="1"/>
          </p:cNvSpPr>
          <p:nvPr>
            <p:ph type="title"/>
          </p:nvPr>
        </p:nvSpPr>
        <p:spPr/>
        <p:txBody>
          <a:bodyPr/>
          <a:lstStyle/>
          <a:p>
            <a:pPr>
              <a:defRPr/>
            </a:pPr>
            <a:r>
              <a:rPr lang="cs-CZ" altLang="cs-CZ" dirty="0">
                <a:solidFill>
                  <a:srgbClr val="7B9899"/>
                </a:solidFill>
              </a:rPr>
              <a:t>Etika výzkumu</a:t>
            </a:r>
          </a:p>
        </p:txBody>
      </p:sp>
      <p:sp>
        <p:nvSpPr>
          <p:cNvPr id="15363" name="Rectangle 3">
            <a:extLst>
              <a:ext uri="{FF2B5EF4-FFF2-40B4-BE49-F238E27FC236}">
                <a16:creationId xmlns:a16="http://schemas.microsoft.com/office/drawing/2014/main" id="{A72605F1-5032-34F9-F827-5F2AC11D644C}"/>
              </a:ext>
            </a:extLst>
          </p:cNvPr>
          <p:cNvSpPr>
            <a:spLocks noGrp="1"/>
          </p:cNvSpPr>
          <p:nvPr>
            <p:ph idx="1"/>
          </p:nvPr>
        </p:nvSpPr>
        <p:spPr/>
        <p:txBody>
          <a:bodyPr rtlCol="0">
            <a:normAutofit/>
          </a:bodyPr>
          <a:lstStyle/>
          <a:p>
            <a:pPr algn="ctr">
              <a:buNone/>
              <a:defRPr/>
            </a:pPr>
            <a:r>
              <a:rPr lang="cs-CZ" altLang="cs-CZ" sz="2800" dirty="0">
                <a:solidFill>
                  <a:schemeClr val="tx1">
                    <a:lumMod val="65000"/>
                    <a:lumOff val="35000"/>
                  </a:schemeClr>
                </a:solidFill>
              </a:rPr>
              <a:t>Zkoumání reality v oblasti sociální práce vyžaduje vzhledem k cílovým skupinám </a:t>
            </a:r>
          </a:p>
          <a:p>
            <a:pPr algn="ctr">
              <a:buNone/>
              <a:defRPr/>
            </a:pPr>
            <a:r>
              <a:rPr lang="cs-CZ" altLang="cs-CZ" sz="2800" dirty="0">
                <a:solidFill>
                  <a:schemeClr val="tx1">
                    <a:lumMod val="65000"/>
                    <a:lumOff val="35000"/>
                  </a:schemeClr>
                </a:solidFill>
              </a:rPr>
              <a:t>(tedy i k respondentům a informantům) </a:t>
            </a:r>
          </a:p>
          <a:p>
            <a:pPr algn="ctr">
              <a:buNone/>
              <a:defRPr/>
            </a:pPr>
            <a:r>
              <a:rPr lang="cs-CZ" altLang="cs-CZ" sz="2800" dirty="0">
                <a:solidFill>
                  <a:schemeClr val="tx1">
                    <a:lumMod val="65000"/>
                    <a:lumOff val="35000"/>
                  </a:schemeClr>
                </a:solidFill>
              </a:rPr>
              <a:t>citlivý přístup.</a:t>
            </a:r>
          </a:p>
          <a:p>
            <a:pPr algn="ctr">
              <a:buNone/>
              <a:defRPr/>
            </a:pPr>
            <a:endParaRPr lang="cs-CZ" altLang="cs-CZ" sz="2800" dirty="0">
              <a:solidFill>
                <a:schemeClr val="tx1">
                  <a:lumMod val="65000"/>
                  <a:lumOff val="35000"/>
                </a:schemeClr>
              </a:solidFill>
            </a:endParaRPr>
          </a:p>
          <a:p>
            <a:pPr algn="ctr">
              <a:buNone/>
              <a:defRPr/>
            </a:pPr>
            <a:r>
              <a:rPr lang="cs-CZ" altLang="cs-CZ" sz="2800" i="1" dirty="0">
                <a:solidFill>
                  <a:schemeClr val="tx1">
                    <a:lumMod val="65000"/>
                    <a:lumOff val="35000"/>
                  </a:schemeClr>
                </a:solidFill>
              </a:rPr>
              <a:t>Lidé bez přístřeší, lidé ve složitých životních situací, děti a mládež ze sociálně znevýhodněného prostředí, atd.</a:t>
            </a:r>
          </a:p>
          <a:p>
            <a:pPr algn="ctr">
              <a:buNone/>
              <a:defRPr/>
            </a:pPr>
            <a:endParaRPr lang="cs-CZ" altLang="cs-CZ" sz="2800" dirty="0">
              <a:solidFill>
                <a:schemeClr val="tx1">
                  <a:lumMod val="65000"/>
                  <a:lumOff val="35000"/>
                </a:schemeClr>
              </a:solidFill>
            </a:endParaRPr>
          </a:p>
          <a:p>
            <a:pPr>
              <a:defRPr/>
            </a:pPr>
            <a:endParaRPr lang="cs-CZ" altLang="cs-CZ" sz="2800" dirty="0">
              <a:solidFill>
                <a:schemeClr val="tx1">
                  <a:lumMod val="65000"/>
                  <a:lumOff val="35000"/>
                </a:schemeClr>
              </a:solidFill>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2">
            <a:extLst>
              <a:ext uri="{FF2B5EF4-FFF2-40B4-BE49-F238E27FC236}">
                <a16:creationId xmlns:a16="http://schemas.microsoft.com/office/drawing/2014/main" id="{6A19FE1B-8E9C-3957-D341-544BC61FEC0B}"/>
              </a:ext>
            </a:extLst>
          </p:cNvPr>
          <p:cNvSpPr>
            <a:spLocks noGrp="1" noChangeArrowheads="1"/>
          </p:cNvSpPr>
          <p:nvPr>
            <p:ph type="title"/>
          </p:nvPr>
        </p:nvSpPr>
        <p:spPr>
          <a:xfrm>
            <a:off x="1066800" y="642594"/>
            <a:ext cx="10058400" cy="1371600"/>
          </a:xfrm>
        </p:spPr>
        <p:txBody>
          <a:bodyPr anchor="ctr">
            <a:normAutofit/>
          </a:bodyPr>
          <a:lstStyle/>
          <a:p>
            <a:pPr>
              <a:defRPr/>
            </a:pPr>
            <a:r>
              <a:rPr lang="cs-CZ" altLang="cs-CZ"/>
              <a:t>Vybraná témata z oblasti sociální práce</a:t>
            </a:r>
            <a:br>
              <a:rPr lang="cs-CZ" altLang="cs-CZ"/>
            </a:br>
            <a:r>
              <a:rPr lang="cs-CZ" altLang="cs-CZ"/>
              <a:t>Rok 2008</a:t>
            </a:r>
          </a:p>
        </p:txBody>
      </p:sp>
      <p:sp>
        <p:nvSpPr>
          <p:cNvPr id="9229" name="Date Placeholder 3">
            <a:extLst>
              <a:ext uri="{FF2B5EF4-FFF2-40B4-BE49-F238E27FC236}">
                <a16:creationId xmlns:a16="http://schemas.microsoft.com/office/drawing/2014/main" id="{7E86BCCB-F37C-EA98-C58E-A061AD379E3D}"/>
              </a:ext>
            </a:extLst>
          </p:cNvPr>
          <p:cNvSpPr>
            <a:spLocks noGrp="1"/>
          </p:cNvSpPr>
          <p:nvPr>
            <p:ph type="dt" sz="half" idx="10"/>
          </p:nvPr>
        </p:nvSpPr>
        <p:spPr>
          <a:xfrm>
            <a:off x="7256794" y="6035040"/>
            <a:ext cx="2893045" cy="365760"/>
          </a:xfrm>
        </p:spPr>
        <p:txBody>
          <a:bodyPr/>
          <a:lstStyle/>
          <a:p>
            <a:pPr rtl="0">
              <a:spcAft>
                <a:spcPts val="600"/>
              </a:spcAft>
            </a:pPr>
            <a:fld id="{C2783BFF-2158-4E0B-955F-F81B2C6829E3}" type="datetime1">
              <a:rPr lang="cs-CZ" smtClean="0"/>
              <a:pPr rtl="0">
                <a:spcAft>
                  <a:spcPts val="600"/>
                </a:spcAft>
              </a:pPr>
              <a:t>16.02.2023</a:t>
            </a:fld>
            <a:endParaRPr lang="en-US"/>
          </a:p>
        </p:txBody>
      </p:sp>
      <p:graphicFrame>
        <p:nvGraphicFramePr>
          <p:cNvPr id="9230" name="Rectangle 3">
            <a:extLst>
              <a:ext uri="{FF2B5EF4-FFF2-40B4-BE49-F238E27FC236}">
                <a16:creationId xmlns:a16="http://schemas.microsoft.com/office/drawing/2014/main" id="{08B1C185-678D-D069-C9E9-BAB1A264F1A0}"/>
              </a:ext>
            </a:extLst>
          </p:cNvPr>
          <p:cNvGraphicFramePr>
            <a:graphicFrameLocks noGrp="1"/>
          </p:cNvGraphicFramePr>
          <p:nvPr>
            <p:ph idx="1"/>
            <p:extLst>
              <p:ext uri="{D42A27DB-BD31-4B8C-83A1-F6EECF244321}">
                <p14:modId xmlns:p14="http://schemas.microsoft.com/office/powerpoint/2010/main" val="897143029"/>
              </p:ext>
            </p:extLst>
          </p:nvPr>
        </p:nvGraphicFramePr>
        <p:xfrm>
          <a:off x="1066800" y="2103120"/>
          <a:ext cx="10058400" cy="3849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a:extLst>
              <a:ext uri="{FF2B5EF4-FFF2-40B4-BE49-F238E27FC236}">
                <a16:creationId xmlns:a16="http://schemas.microsoft.com/office/drawing/2014/main" id="{5C20D4E2-D2B7-5C10-C05A-633E22E4DF86}"/>
              </a:ext>
            </a:extLst>
          </p:cNvPr>
          <p:cNvSpPr>
            <a:spLocks noGrp="1"/>
          </p:cNvSpPr>
          <p:nvPr>
            <p:ph type="title"/>
          </p:nvPr>
        </p:nvSpPr>
        <p:spPr>
          <a:xfrm>
            <a:off x="1066800" y="642594"/>
            <a:ext cx="10058400" cy="1371600"/>
          </a:xfrm>
        </p:spPr>
        <p:txBody>
          <a:bodyPr anchor="ctr">
            <a:normAutofit/>
          </a:bodyPr>
          <a:lstStyle/>
          <a:p>
            <a:pPr>
              <a:defRPr/>
            </a:pPr>
            <a:r>
              <a:rPr lang="cs-CZ" altLang="cs-CZ"/>
              <a:t>Rok 2009/2010</a:t>
            </a:r>
          </a:p>
        </p:txBody>
      </p:sp>
      <p:sp>
        <p:nvSpPr>
          <p:cNvPr id="17416" name="Date Placeholder 3">
            <a:extLst>
              <a:ext uri="{FF2B5EF4-FFF2-40B4-BE49-F238E27FC236}">
                <a16:creationId xmlns:a16="http://schemas.microsoft.com/office/drawing/2014/main" id="{63875E90-7450-C044-05C9-32C7ED5C9323}"/>
              </a:ext>
            </a:extLst>
          </p:cNvPr>
          <p:cNvSpPr>
            <a:spLocks noGrp="1"/>
          </p:cNvSpPr>
          <p:nvPr>
            <p:ph type="dt" sz="half" idx="10"/>
          </p:nvPr>
        </p:nvSpPr>
        <p:spPr>
          <a:xfrm>
            <a:off x="7256794" y="6035040"/>
            <a:ext cx="2893045" cy="365760"/>
          </a:xfrm>
        </p:spPr>
        <p:txBody>
          <a:bodyPr/>
          <a:lstStyle/>
          <a:p>
            <a:pPr rtl="0">
              <a:spcAft>
                <a:spcPts val="600"/>
              </a:spcAft>
            </a:pPr>
            <a:fld id="{C2783BFF-2158-4E0B-955F-F81B2C6829E3}" type="datetime1">
              <a:rPr lang="cs-CZ" smtClean="0"/>
              <a:pPr rtl="0">
                <a:spcAft>
                  <a:spcPts val="600"/>
                </a:spcAft>
              </a:pPr>
              <a:t>16.02.2023</a:t>
            </a:fld>
            <a:endParaRPr lang="en-US"/>
          </a:p>
        </p:txBody>
      </p:sp>
      <p:graphicFrame>
        <p:nvGraphicFramePr>
          <p:cNvPr id="17412" name="Rectangle 3">
            <a:extLst>
              <a:ext uri="{FF2B5EF4-FFF2-40B4-BE49-F238E27FC236}">
                <a16:creationId xmlns:a16="http://schemas.microsoft.com/office/drawing/2014/main" id="{3684E618-199B-B3B9-6088-54464A798CA0}"/>
              </a:ext>
            </a:extLst>
          </p:cNvPr>
          <p:cNvGraphicFramePr>
            <a:graphicFrameLocks noGrp="1"/>
          </p:cNvGraphicFramePr>
          <p:nvPr>
            <p:ph idx="1"/>
            <p:extLst>
              <p:ext uri="{D42A27DB-BD31-4B8C-83A1-F6EECF244321}">
                <p14:modId xmlns:p14="http://schemas.microsoft.com/office/powerpoint/2010/main" val="2242661750"/>
              </p:ext>
            </p:extLst>
          </p:nvPr>
        </p:nvGraphicFramePr>
        <p:xfrm>
          <a:off x="1066800" y="2103120"/>
          <a:ext cx="10058400" cy="3849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a:extLst>
              <a:ext uri="{FF2B5EF4-FFF2-40B4-BE49-F238E27FC236}">
                <a16:creationId xmlns:a16="http://schemas.microsoft.com/office/drawing/2014/main" id="{74A43047-7184-03DF-5E24-5DF430CF198A}"/>
              </a:ext>
            </a:extLst>
          </p:cNvPr>
          <p:cNvSpPr>
            <a:spLocks noGrp="1"/>
          </p:cNvSpPr>
          <p:nvPr>
            <p:ph type="title"/>
          </p:nvPr>
        </p:nvSpPr>
        <p:spPr>
          <a:xfrm>
            <a:off x="1066800" y="642594"/>
            <a:ext cx="10058400" cy="1371600"/>
          </a:xfrm>
        </p:spPr>
        <p:txBody>
          <a:bodyPr anchor="ctr">
            <a:normAutofit/>
          </a:bodyPr>
          <a:lstStyle/>
          <a:p>
            <a:pPr>
              <a:defRPr/>
            </a:pPr>
            <a:r>
              <a:rPr lang="cs-CZ" altLang="cs-CZ"/>
              <a:t>Rok 2010</a:t>
            </a:r>
          </a:p>
        </p:txBody>
      </p:sp>
      <p:sp>
        <p:nvSpPr>
          <p:cNvPr id="18440" name="Date Placeholder 3">
            <a:extLst>
              <a:ext uri="{FF2B5EF4-FFF2-40B4-BE49-F238E27FC236}">
                <a16:creationId xmlns:a16="http://schemas.microsoft.com/office/drawing/2014/main" id="{0FB49A1D-DAB3-4E7B-9C93-F3377B4E915D}"/>
              </a:ext>
            </a:extLst>
          </p:cNvPr>
          <p:cNvSpPr>
            <a:spLocks noGrp="1"/>
          </p:cNvSpPr>
          <p:nvPr>
            <p:ph type="dt" sz="half" idx="10"/>
          </p:nvPr>
        </p:nvSpPr>
        <p:spPr>
          <a:xfrm>
            <a:off x="7256794" y="6035040"/>
            <a:ext cx="2893045" cy="365760"/>
          </a:xfrm>
        </p:spPr>
        <p:txBody>
          <a:bodyPr/>
          <a:lstStyle/>
          <a:p>
            <a:pPr rtl="0">
              <a:spcAft>
                <a:spcPts val="600"/>
              </a:spcAft>
            </a:pPr>
            <a:fld id="{C2783BFF-2158-4E0B-955F-F81B2C6829E3}" type="datetime1">
              <a:rPr lang="cs-CZ" smtClean="0"/>
              <a:pPr rtl="0">
                <a:spcAft>
                  <a:spcPts val="600"/>
                </a:spcAft>
              </a:pPr>
              <a:t>16.02.2023</a:t>
            </a:fld>
            <a:endParaRPr lang="en-US"/>
          </a:p>
        </p:txBody>
      </p:sp>
      <p:graphicFrame>
        <p:nvGraphicFramePr>
          <p:cNvPr id="18436" name="Rectangle 3">
            <a:extLst>
              <a:ext uri="{FF2B5EF4-FFF2-40B4-BE49-F238E27FC236}">
                <a16:creationId xmlns:a16="http://schemas.microsoft.com/office/drawing/2014/main" id="{F8B758EC-2DAA-C39A-1033-004A6B132C03}"/>
              </a:ext>
            </a:extLst>
          </p:cNvPr>
          <p:cNvGraphicFramePr>
            <a:graphicFrameLocks noGrp="1"/>
          </p:cNvGraphicFramePr>
          <p:nvPr>
            <p:ph idx="1"/>
            <p:extLst>
              <p:ext uri="{D42A27DB-BD31-4B8C-83A1-F6EECF244321}">
                <p14:modId xmlns:p14="http://schemas.microsoft.com/office/powerpoint/2010/main" val="1734672646"/>
              </p:ext>
            </p:extLst>
          </p:nvPr>
        </p:nvGraphicFramePr>
        <p:xfrm>
          <a:off x="1066800" y="2103120"/>
          <a:ext cx="10058400" cy="3849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a:extLst>
              <a:ext uri="{FF2B5EF4-FFF2-40B4-BE49-F238E27FC236}">
                <a16:creationId xmlns:a16="http://schemas.microsoft.com/office/drawing/2014/main" id="{FB465CA1-E987-AD6A-13AE-D7EDA123197F}"/>
              </a:ext>
            </a:extLst>
          </p:cNvPr>
          <p:cNvSpPr>
            <a:spLocks noGrp="1"/>
          </p:cNvSpPr>
          <p:nvPr>
            <p:ph type="title"/>
          </p:nvPr>
        </p:nvSpPr>
        <p:spPr>
          <a:xfrm>
            <a:off x="1066800" y="642594"/>
            <a:ext cx="10058400" cy="1371600"/>
          </a:xfrm>
        </p:spPr>
        <p:txBody>
          <a:bodyPr anchor="ctr">
            <a:normAutofit/>
          </a:bodyPr>
          <a:lstStyle/>
          <a:p>
            <a:pPr>
              <a:defRPr/>
            </a:pPr>
            <a:r>
              <a:rPr lang="cs-CZ" altLang="cs-CZ"/>
              <a:t>ROK 2011</a:t>
            </a:r>
          </a:p>
        </p:txBody>
      </p:sp>
      <p:sp>
        <p:nvSpPr>
          <p:cNvPr id="19465" name="Date Placeholder 3">
            <a:extLst>
              <a:ext uri="{FF2B5EF4-FFF2-40B4-BE49-F238E27FC236}">
                <a16:creationId xmlns:a16="http://schemas.microsoft.com/office/drawing/2014/main" id="{F778947E-6535-2555-ABBB-B4B379C65A58}"/>
              </a:ext>
            </a:extLst>
          </p:cNvPr>
          <p:cNvSpPr>
            <a:spLocks noGrp="1"/>
          </p:cNvSpPr>
          <p:nvPr>
            <p:ph type="dt" sz="half" idx="10"/>
          </p:nvPr>
        </p:nvSpPr>
        <p:spPr>
          <a:xfrm>
            <a:off x="7256794" y="6035040"/>
            <a:ext cx="2893045" cy="365760"/>
          </a:xfrm>
        </p:spPr>
        <p:txBody>
          <a:bodyPr/>
          <a:lstStyle/>
          <a:p>
            <a:pPr rtl="0">
              <a:spcAft>
                <a:spcPts val="600"/>
              </a:spcAft>
            </a:pPr>
            <a:fld id="{C2783BFF-2158-4E0B-955F-F81B2C6829E3}" type="datetime1">
              <a:rPr lang="cs-CZ" smtClean="0"/>
              <a:pPr rtl="0">
                <a:spcAft>
                  <a:spcPts val="600"/>
                </a:spcAft>
              </a:pPr>
              <a:t>16.02.2023</a:t>
            </a:fld>
            <a:endParaRPr lang="en-US"/>
          </a:p>
        </p:txBody>
      </p:sp>
      <p:graphicFrame>
        <p:nvGraphicFramePr>
          <p:cNvPr id="19461" name="Rectangle 3">
            <a:extLst>
              <a:ext uri="{FF2B5EF4-FFF2-40B4-BE49-F238E27FC236}">
                <a16:creationId xmlns:a16="http://schemas.microsoft.com/office/drawing/2014/main" id="{1E3EC39C-EB95-474B-C0B8-E84D8BECCE07}"/>
              </a:ext>
            </a:extLst>
          </p:cNvPr>
          <p:cNvGraphicFramePr>
            <a:graphicFrameLocks noGrp="1"/>
          </p:cNvGraphicFramePr>
          <p:nvPr>
            <p:ph idx="1"/>
            <p:extLst>
              <p:ext uri="{D42A27DB-BD31-4B8C-83A1-F6EECF244321}">
                <p14:modId xmlns:p14="http://schemas.microsoft.com/office/powerpoint/2010/main" val="2857911198"/>
              </p:ext>
            </p:extLst>
          </p:nvPr>
        </p:nvGraphicFramePr>
        <p:xfrm>
          <a:off x="1066800" y="2103120"/>
          <a:ext cx="10058400" cy="3849624"/>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VTI">
  <a:themeElements>
    <a:clrScheme name="Custom 38">
      <a:dk1>
        <a:sysClr val="windowText" lastClr="000000"/>
      </a:dk1>
      <a:lt1>
        <a:sysClr val="window" lastClr="FFFFFF"/>
      </a:lt1>
      <a:dk2>
        <a:srgbClr val="505046"/>
      </a:dk2>
      <a:lt2>
        <a:srgbClr val="EEECE1"/>
      </a:lt2>
      <a:accent1>
        <a:srgbClr val="EE462D"/>
      </a:accent1>
      <a:accent2>
        <a:srgbClr val="595A85"/>
      </a:accent2>
      <a:accent3>
        <a:srgbClr val="8D6F5B"/>
      </a:accent3>
      <a:accent4>
        <a:srgbClr val="FABD2F"/>
      </a:accent4>
      <a:accent5>
        <a:srgbClr val="AF8073"/>
      </a:accent5>
      <a:accent6>
        <a:srgbClr val="787880"/>
      </a:accent6>
      <a:hlink>
        <a:srgbClr val="CC8D00"/>
      </a:hlink>
      <a:folHlink>
        <a:srgbClr val="82829E"/>
      </a:folHlink>
    </a:clrScheme>
    <a:fontScheme name="Savon">
      <a:majorFont>
        <a:latin typeface="Avenir Next LT Pro Light"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Avenir Next LT Pro" panose="02020404030301010803"/>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80000"/>
                <a:shade val="100000"/>
                <a:satMod val="300000"/>
              </a:schemeClr>
            </a:gs>
            <a:gs pos="100000">
              <a:schemeClr val="phClr">
                <a:tint val="100000"/>
                <a:shade val="30000"/>
                <a:satMod val="200000"/>
              </a:schemeClr>
            </a:gs>
          </a:gsLst>
          <a:path path="circle">
            <a:fillToRect l="50000" t="50000" r="50000" b="50000"/>
          </a:path>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Office_41798692_TF56410444" id="{D9A60A82-AEBF-45C2-B5DF-1D3D356FACD2}" vid="{829DC7C5-F515-43FD-BAC4-4E2F13367BF9}"/>
    </a:ext>
  </a:extLst>
</a:theme>
</file>

<file path=ppt/theme/theme2.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Motiv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{F98AAC72-F40F-4FD1-9D75-5B8C8B2C1F11}tf56410444_win32</Template>
  <TotalTime>12</TotalTime>
  <Words>2287</Words>
  <Application>Microsoft Office PowerPoint</Application>
  <PresentationFormat>Širokoúhlá obrazovka</PresentationFormat>
  <Paragraphs>298</Paragraphs>
  <Slides>33</Slides>
  <Notes>1</Notes>
  <HiddenSlides>0</HiddenSlides>
  <MMClips>0</MMClips>
  <ScaleCrop>false</ScaleCrop>
  <HeadingPairs>
    <vt:vector size="6" baseType="variant">
      <vt:variant>
        <vt:lpstr>Použitá písma</vt:lpstr>
      </vt:variant>
      <vt:variant>
        <vt:i4>11</vt:i4>
      </vt:variant>
      <vt:variant>
        <vt:lpstr>Motiv</vt:lpstr>
      </vt:variant>
      <vt:variant>
        <vt:i4>1</vt:i4>
      </vt:variant>
      <vt:variant>
        <vt:lpstr>Nadpisy snímků</vt:lpstr>
      </vt:variant>
      <vt:variant>
        <vt:i4>33</vt:i4>
      </vt:variant>
    </vt:vector>
  </HeadingPairs>
  <TitlesOfParts>
    <vt:vector size="45" baseType="lpstr">
      <vt:lpstr>Arial</vt:lpstr>
      <vt:lpstr>Avenir Next LT Pro</vt:lpstr>
      <vt:lpstr>Avenir Next LT Pro Light</vt:lpstr>
      <vt:lpstr>Calibri</vt:lpstr>
      <vt:lpstr>Courier New</vt:lpstr>
      <vt:lpstr>Garamond</vt:lpstr>
      <vt:lpstr>Open Sans</vt:lpstr>
      <vt:lpstr>Times New Roman</vt:lpstr>
      <vt:lpstr>TimesNewRomanPS-ItalicMT</vt:lpstr>
      <vt:lpstr>Wingdings</vt:lpstr>
      <vt:lpstr>Wingdings 2</vt:lpstr>
      <vt:lpstr>SavonVTI</vt:lpstr>
      <vt:lpstr>Title Lorem Ipsum</vt:lpstr>
      <vt:lpstr>Title Lorem Ipsum Dolor</vt:lpstr>
      <vt:lpstr>Výzkumná šetření</vt:lpstr>
      <vt:lpstr>Sociální práce se neobejde  bez výzkumu</vt:lpstr>
      <vt:lpstr>Etika výzkumu</vt:lpstr>
      <vt:lpstr>Vybraná témata z oblasti sociální práce Rok 2008</vt:lpstr>
      <vt:lpstr>Rok 2009/2010</vt:lpstr>
      <vt:lpstr>Rok 2010</vt:lpstr>
      <vt:lpstr>ROK 2011</vt:lpstr>
      <vt:lpstr>ROK 2012</vt:lpstr>
      <vt:lpstr>Rok 2013</vt:lpstr>
      <vt:lpstr>Rok 2013</vt:lpstr>
      <vt:lpstr>Rok 2013  Diplomové práce</vt:lpstr>
      <vt:lpstr>Rok 2013</vt:lpstr>
      <vt:lpstr>Rok 2014</vt:lpstr>
      <vt:lpstr>Rok 2014</vt:lpstr>
      <vt:lpstr>Rok 2015</vt:lpstr>
      <vt:lpstr>Rok 2015</vt:lpstr>
      <vt:lpstr>Rok 2016</vt:lpstr>
      <vt:lpstr>Rok 2016</vt:lpstr>
      <vt:lpstr>Rok 2017</vt:lpstr>
      <vt:lpstr>Rok 2017</vt:lpstr>
      <vt:lpstr>Rok 2018</vt:lpstr>
      <vt:lpstr>Rok 2018</vt:lpstr>
      <vt:lpstr>Rok 2019 - 2020</vt:lpstr>
      <vt:lpstr>Rok 2020 - 2021</vt:lpstr>
      <vt:lpstr>Rok 2020</vt:lpstr>
      <vt:lpstr>Rok 2020</vt:lpstr>
      <vt:lpstr>2021/2022</vt:lpstr>
      <vt:lpstr>Rok 2022</vt:lpstr>
      <vt:lpstr>Prezentace aplikace PowerPoint</vt:lpstr>
      <vt:lpstr>Prezentace aplikace PowerPoint</vt:lpstr>
      <vt:lpstr>Výzkum jako zážitek</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Lorem Ipsum</dc:title>
  <dc:creator>Lenka Gulová</dc:creator>
  <cp:lastModifiedBy>Lenka Gulová</cp:lastModifiedBy>
  <cp:revision>1</cp:revision>
  <dcterms:created xsi:type="dcterms:W3CDTF">2023-02-16T20:47:59Z</dcterms:created>
  <dcterms:modified xsi:type="dcterms:W3CDTF">2023-02-16T21:00:46Z</dcterms:modified>
</cp:coreProperties>
</file>