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5" r:id="rId6"/>
    <p:sldId id="266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9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79B4D-22E9-4768-93E5-35F3F91D15D1}" type="datetimeFigureOut">
              <a:rPr lang="cs-CZ" smtClean="0"/>
              <a:pPr/>
              <a:t>17.09.2022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9EC4-9F49-4B42-914E-46188341DA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82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052-F14D-46F8-BCD4-0C3D6C63540A}" type="datetimeFigureOut">
              <a:rPr lang="cs-CZ" smtClean="0"/>
              <a:pPr/>
              <a:t>17.09.2022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A6A-B843-45DB-B5AA-99F2429205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052-F14D-46F8-BCD4-0C3D6C63540A}" type="datetimeFigureOut">
              <a:rPr lang="cs-CZ" smtClean="0"/>
              <a:pPr/>
              <a:t>17.09.2022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A6A-B843-45DB-B5AA-99F2429205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052-F14D-46F8-BCD4-0C3D6C63540A}" type="datetimeFigureOut">
              <a:rPr lang="cs-CZ" smtClean="0"/>
              <a:pPr/>
              <a:t>17.09.2022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A6A-B843-45DB-B5AA-99F2429205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052-F14D-46F8-BCD4-0C3D6C63540A}" type="datetimeFigureOut">
              <a:rPr lang="cs-CZ" smtClean="0"/>
              <a:pPr/>
              <a:t>17.09.2022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A6A-B843-45DB-B5AA-99F2429205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052-F14D-46F8-BCD4-0C3D6C63540A}" type="datetimeFigureOut">
              <a:rPr lang="cs-CZ" smtClean="0"/>
              <a:pPr/>
              <a:t>17.09.2022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A6A-B843-45DB-B5AA-99F2429205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052-F14D-46F8-BCD4-0C3D6C63540A}" type="datetimeFigureOut">
              <a:rPr lang="cs-CZ" smtClean="0"/>
              <a:pPr/>
              <a:t>17.09.2022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A6A-B843-45DB-B5AA-99F2429205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052-F14D-46F8-BCD4-0C3D6C63540A}" type="datetimeFigureOut">
              <a:rPr lang="cs-CZ" smtClean="0"/>
              <a:pPr/>
              <a:t>17.09.2022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A6A-B843-45DB-B5AA-99F2429205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052-F14D-46F8-BCD4-0C3D6C63540A}" type="datetimeFigureOut">
              <a:rPr lang="cs-CZ" smtClean="0"/>
              <a:pPr/>
              <a:t>17.09.2022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A6A-B843-45DB-B5AA-99F2429205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052-F14D-46F8-BCD4-0C3D6C63540A}" type="datetimeFigureOut">
              <a:rPr lang="cs-CZ" smtClean="0"/>
              <a:pPr/>
              <a:t>17.09.2022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A6A-B843-45DB-B5AA-99F2429205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052-F14D-46F8-BCD4-0C3D6C63540A}" type="datetimeFigureOut">
              <a:rPr lang="cs-CZ" smtClean="0"/>
              <a:pPr/>
              <a:t>17.09.2022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A6A-B843-45DB-B5AA-99F2429205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D052-F14D-46F8-BCD4-0C3D6C63540A}" type="datetimeFigureOut">
              <a:rPr lang="cs-CZ" smtClean="0"/>
              <a:pPr/>
              <a:t>17.09.2022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A6A-B843-45DB-B5AA-99F2429205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D052-F14D-46F8-BCD4-0C3D6C63540A}" type="datetimeFigureOut">
              <a:rPr lang="cs-CZ" smtClean="0"/>
              <a:pPr/>
              <a:t>17.09.2022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2FA6A-B843-45DB-B5AA-99F24292050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pozadí prezentace_beruška bez textu_bez logolinku_bez lin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FLORAMOBIL – PŘÍRODA AŽ K LŮŽKU</a:t>
            </a:r>
          </a:p>
        </p:txBody>
      </p:sp>
      <p:pic>
        <p:nvPicPr>
          <p:cNvPr id="9" name="Obrázek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711" y="1988840"/>
            <a:ext cx="460754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827584" y="5805264"/>
            <a:ext cx="7776864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altLang="cs-CZ" sz="1300" i="1" dirty="0" err="1">
                <a:solidFill>
                  <a:srgbClr val="000000"/>
                </a:solidFill>
                <a:latin typeface="Calibri" pitchFamily="32" charset="0"/>
              </a:rPr>
              <a:t>Floramobil</a:t>
            </a:r>
            <a:r>
              <a:rPr lang="cs-CZ" altLang="cs-CZ" sz="1300" i="1" dirty="0">
                <a:solidFill>
                  <a:srgbClr val="000000"/>
                </a:solidFill>
                <a:latin typeface="Calibri" pitchFamily="32" charset="0"/>
              </a:rPr>
              <a:t> byl vytvořen v rámci projektu Terapie přírodou a pro přírodu, díky finanční podpoře SFŽP a </a:t>
            </a:r>
            <a:r>
              <a:rPr lang="cs-CZ" altLang="cs-CZ" sz="1300" i="1" dirty="0" smtClean="0">
                <a:solidFill>
                  <a:srgbClr val="000000"/>
                </a:solidFill>
                <a:latin typeface="Calibri" pitchFamily="32" charset="0"/>
              </a:rPr>
              <a:t>MŽP.</a:t>
            </a:r>
            <a:endParaRPr lang="cs-CZ" altLang="cs-CZ" sz="1300" i="1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6165092"/>
            <a:ext cx="1944216" cy="692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082751"/>
            <a:ext cx="2088232" cy="775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4" name="Přímá spojovací čára 13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 w="19050">
            <a:solidFill>
              <a:srgbClr val="BED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706513"/>
            <a:ext cx="842486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cs-CZ" sz="2000" dirty="0" smtClean="0">
                <a:latin typeface="+mj-lt"/>
              </a:rPr>
              <a:t>   Léčba</a:t>
            </a:r>
            <a:r>
              <a:rPr lang="cs-CZ" sz="2000" dirty="0">
                <a:latin typeface="+mj-lt"/>
              </a:rPr>
              <a:t>, terapie a </a:t>
            </a:r>
            <a:r>
              <a:rPr lang="cs-CZ" sz="2000" dirty="0" smtClean="0">
                <a:latin typeface="+mj-lt"/>
              </a:rPr>
              <a:t>relaxace skrze kontakt </a:t>
            </a:r>
            <a:r>
              <a:rPr lang="cs-CZ" sz="2000" dirty="0">
                <a:latin typeface="+mj-lt"/>
              </a:rPr>
              <a:t>s </a:t>
            </a: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přírodou v zahradě</a:t>
            </a:r>
          </a:p>
          <a:p>
            <a:pPr marL="0" indent="0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cs-CZ" sz="2000" dirty="0" smtClean="0">
                <a:latin typeface="+mj-lt"/>
              </a:rPr>
              <a:t>   Terapeutický prostředek – rostliny, zahradnické práce</a:t>
            </a:r>
            <a:endParaRPr lang="cs-CZ" altLang="cs-CZ" sz="2000" b="1" dirty="0" smtClean="0">
              <a:latin typeface="+mj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31840" y="1130449"/>
            <a:ext cx="295232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r>
              <a:rPr lang="cs-CZ" altLang="cs-CZ" sz="2600" b="1" dirty="0" smtClean="0">
                <a:solidFill>
                  <a:schemeClr val="accent4">
                    <a:lumMod val="50000"/>
                  </a:schemeClr>
                </a:solidFill>
                <a:latin typeface="Calibri" pitchFamily="32" charset="0"/>
                <a:cs typeface="Times New Roman" pitchFamily="16" charset="0"/>
              </a:rPr>
              <a:t>ZAHRADNÍ TERAPIE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0212" y="2636912"/>
            <a:ext cx="871378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defRPr/>
            </a:pPr>
            <a:r>
              <a:rPr lang="cs-CZ" sz="2000" b="1" dirty="0">
                <a:latin typeface="+mj-lt"/>
              </a:rPr>
              <a:t>Zahradní terapie </a:t>
            </a:r>
            <a:r>
              <a:rPr lang="cs-CZ" sz="2000" b="1" dirty="0" smtClean="0">
                <a:latin typeface="+mj-lt"/>
              </a:rPr>
              <a:t>pomáhá</a:t>
            </a:r>
            <a:endParaRPr lang="cs-CZ" sz="2000" b="1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+mj-lt"/>
              </a:rPr>
              <a:t>Urychlovat </a:t>
            </a:r>
            <a:r>
              <a:rPr lang="cs-CZ" sz="2000" dirty="0">
                <a:latin typeface="+mj-lt"/>
              </a:rPr>
              <a:t>léčebný </a:t>
            </a:r>
            <a:r>
              <a:rPr lang="cs-CZ" sz="2000" dirty="0" smtClean="0">
                <a:latin typeface="+mj-lt"/>
              </a:rPr>
              <a:t>proces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+mj-lt"/>
              </a:rPr>
              <a:t>Uchovávat </a:t>
            </a:r>
            <a:r>
              <a:rPr lang="cs-CZ" sz="2000" dirty="0">
                <a:latin typeface="+mj-lt"/>
              </a:rPr>
              <a:t>motorické, mentální, </a:t>
            </a:r>
            <a:r>
              <a:rPr lang="cs-CZ" sz="2000" dirty="0" smtClean="0">
                <a:latin typeface="+mj-lt"/>
              </a:rPr>
              <a:t>sebe-obslužné </a:t>
            </a:r>
            <a:r>
              <a:rPr lang="cs-CZ" sz="2000" dirty="0">
                <a:latin typeface="+mj-lt"/>
              </a:rPr>
              <a:t>funkce u </a:t>
            </a:r>
            <a:r>
              <a:rPr lang="cs-CZ" sz="2000" dirty="0" smtClean="0">
                <a:latin typeface="+mj-lt"/>
              </a:rPr>
              <a:t>degenerativních onemocnění</a:t>
            </a:r>
            <a:endParaRPr lang="cs-CZ" sz="2000" dirty="0">
              <a:latin typeface="+mj-lt"/>
            </a:endParaRPr>
          </a:p>
        </p:txBody>
      </p:sp>
      <p:pic>
        <p:nvPicPr>
          <p:cNvPr id="8" name="Obráze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416" y="4005064"/>
            <a:ext cx="3384000" cy="25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K:\fotky2\Zahrady a zahradní terapie\terapie přírodou CO JSME NAFOTILY\2016-06-29 - Domov pokojného stáří + FLORAMOBIL\dD (4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383616" cy="253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013" y="2492375"/>
            <a:ext cx="385794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84163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defRPr/>
            </a:pPr>
            <a:r>
              <a:rPr lang="cs-CZ" sz="2000" b="1" dirty="0">
                <a:latin typeface="+mj-lt"/>
              </a:rPr>
              <a:t>Největší uplatnění </a:t>
            </a:r>
            <a:r>
              <a:rPr lang="cs-CZ" sz="2000" b="1" dirty="0" smtClean="0">
                <a:latin typeface="+mj-lt"/>
              </a:rPr>
              <a:t>IZT</a:t>
            </a:r>
            <a:endParaRPr lang="cs-CZ" sz="2000" b="1" dirty="0">
              <a:latin typeface="+mj-lt"/>
            </a:endParaRPr>
          </a:p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>
                <a:latin typeface="+mj-lt"/>
              </a:rPr>
              <a:t>Domovy </a:t>
            </a:r>
            <a:r>
              <a:rPr lang="cs-CZ" sz="2000" dirty="0" smtClean="0">
                <a:latin typeface="+mj-lt"/>
              </a:rPr>
              <a:t>seniorů, LDN</a:t>
            </a:r>
            <a:endParaRPr lang="cs-CZ" sz="2000" dirty="0">
              <a:latin typeface="+mj-lt"/>
            </a:endParaRPr>
          </a:p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>
                <a:latin typeface="+mj-lt"/>
              </a:rPr>
              <a:t>Hospice</a:t>
            </a:r>
          </a:p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>
                <a:latin typeface="+mj-lt"/>
              </a:rPr>
              <a:t>Rehabilitační </a:t>
            </a:r>
            <a:r>
              <a:rPr lang="cs-CZ" sz="2000" dirty="0" smtClean="0">
                <a:latin typeface="+mj-lt"/>
              </a:rPr>
              <a:t>ústavy</a:t>
            </a:r>
          </a:p>
          <a:p>
            <a:pPr marL="411162" indent="-342900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+mj-lt"/>
              </a:rPr>
              <a:t>Nemocniční oddělení: dětská, psychiatrická, onkologická, ortopedická</a:t>
            </a:r>
            <a:endParaRPr lang="cs-CZ" sz="2000" dirty="0">
              <a:latin typeface="+mj-lt"/>
            </a:endParaRPr>
          </a:p>
          <a:p>
            <a:pPr marL="68263" indent="0">
              <a:buFont typeface="Arial" pitchFamily="34" charset="0"/>
              <a:buChar char="•"/>
              <a:defRPr/>
            </a:pPr>
            <a:endParaRPr lang="cs-CZ" sz="1000" dirty="0" smtClean="0">
              <a:latin typeface="+mj-lt"/>
            </a:endParaRPr>
          </a:p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+mj-lt"/>
              </a:rPr>
              <a:t>Psychiatrické </a:t>
            </a:r>
            <a:r>
              <a:rPr lang="cs-CZ" sz="2000" dirty="0">
                <a:latin typeface="+mj-lt"/>
              </a:rPr>
              <a:t>léčebny</a:t>
            </a:r>
          </a:p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>
                <a:latin typeface="+mj-lt"/>
              </a:rPr>
              <a:t>Domovy se zvláštním </a:t>
            </a:r>
            <a:r>
              <a:rPr lang="cs-CZ" sz="2000" dirty="0" smtClean="0">
                <a:latin typeface="+mj-lt"/>
              </a:rPr>
              <a:t>režimem a domovy </a:t>
            </a:r>
            <a:r>
              <a:rPr lang="cs-CZ" sz="2000" dirty="0">
                <a:latin typeface="+mj-lt"/>
              </a:rPr>
              <a:t>pro zdravotně postižené</a:t>
            </a:r>
            <a:endParaRPr lang="cs-CZ" altLang="cs-CZ" sz="2000" dirty="0" smtClean="0">
              <a:latin typeface="+mj-lt"/>
            </a:endParaRPr>
          </a:p>
          <a:p>
            <a:pPr marL="68263" indent="0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defRPr/>
            </a:pPr>
            <a:endParaRPr lang="cs-CZ" altLang="cs-CZ" sz="2000" dirty="0" smtClean="0">
              <a:latin typeface="+mj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35696" y="1052736"/>
            <a:ext cx="5544616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r>
              <a:rPr lang="cs-CZ" altLang="cs-CZ" sz="2600" b="1" dirty="0" smtClean="0">
                <a:solidFill>
                  <a:schemeClr val="accent4">
                    <a:lumMod val="50000"/>
                  </a:schemeClr>
                </a:solidFill>
                <a:latin typeface="Calibri" pitchFamily="32" charset="0"/>
                <a:cs typeface="Times New Roman" pitchFamily="16" charset="0"/>
              </a:rPr>
              <a:t>INTERIÉROVÁ ZAHRADNÍ TERAPIE (IZT)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1628800"/>
            <a:ext cx="78120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84163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defRPr/>
            </a:pPr>
            <a:r>
              <a:rPr lang="cs-CZ" sz="2000" dirty="0">
                <a:latin typeface="+mj-lt"/>
              </a:rPr>
              <a:t>Zahradní terapie </a:t>
            </a:r>
            <a:r>
              <a:rPr lang="cs-CZ" sz="2000" dirty="0" smtClean="0">
                <a:latin typeface="+mj-lt"/>
              </a:rPr>
              <a:t>	=	Speciálně </a:t>
            </a:r>
            <a:r>
              <a:rPr lang="cs-CZ" sz="2000" dirty="0">
                <a:latin typeface="+mj-lt"/>
              </a:rPr>
              <a:t>upravené zahrady </a:t>
            </a:r>
            <a:r>
              <a:rPr lang="cs-CZ" sz="2000" dirty="0" smtClean="0">
                <a:latin typeface="+mj-lt"/>
              </a:rPr>
              <a:t>	</a:t>
            </a:r>
            <a:r>
              <a:rPr lang="cs-CZ" sz="2000" dirty="0">
                <a:latin typeface="+mj-lt"/>
              </a:rPr>
              <a:t>	</a:t>
            </a:r>
            <a:r>
              <a:rPr lang="cs-CZ" sz="2000" dirty="0" smtClean="0">
                <a:latin typeface="+mj-lt"/>
                <a:sym typeface="Wingdings"/>
              </a:rPr>
              <a:t></a:t>
            </a:r>
            <a:endParaRPr lang="cs-CZ" sz="2000" dirty="0">
              <a:latin typeface="+mj-lt"/>
            </a:endParaRPr>
          </a:p>
          <a:p>
            <a:pPr algn="ctr">
              <a:defRPr/>
            </a:pPr>
            <a:r>
              <a:rPr lang="cs-CZ" sz="2000" dirty="0">
                <a:latin typeface="+mj-lt"/>
              </a:rPr>
              <a:t>Floramobil </a:t>
            </a:r>
            <a:r>
              <a:rPr lang="cs-CZ" sz="2000" dirty="0" smtClean="0">
                <a:latin typeface="+mj-lt"/>
              </a:rPr>
              <a:t>		= 	Příležitost </a:t>
            </a:r>
            <a:r>
              <a:rPr lang="cs-CZ" sz="2000" dirty="0">
                <a:latin typeface="+mj-lt"/>
              </a:rPr>
              <a:t>pro lidi </a:t>
            </a:r>
            <a:r>
              <a:rPr lang="cs-CZ" sz="2000" dirty="0" smtClean="0">
                <a:latin typeface="+mj-lt"/>
              </a:rPr>
              <a:t>upoutané </a:t>
            </a:r>
            <a:r>
              <a:rPr lang="cs-CZ" sz="2000" dirty="0">
                <a:latin typeface="+mj-lt"/>
              </a:rPr>
              <a:t>na lůžko </a:t>
            </a:r>
            <a:r>
              <a:rPr lang="cs-CZ" sz="2000" dirty="0" smtClean="0">
                <a:latin typeface="+mj-lt"/>
              </a:rPr>
              <a:t>	</a:t>
            </a:r>
            <a:r>
              <a:rPr lang="cs-CZ" sz="2000" dirty="0" smtClean="0">
                <a:latin typeface="+mj-lt"/>
                <a:sym typeface="Wingdings"/>
              </a:rPr>
              <a:t></a:t>
            </a:r>
            <a:endParaRPr lang="cs-CZ" sz="2000" dirty="0">
              <a:latin typeface="+mj-lt"/>
            </a:endParaRPr>
          </a:p>
          <a:p>
            <a:pPr marL="68263" indent="0" algn="ctr" hangingPunct="1">
              <a:lnSpc>
                <a:spcPct val="10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defRPr/>
            </a:pPr>
            <a:endParaRPr lang="cs-CZ" altLang="cs-CZ" sz="2000" dirty="0" smtClean="0">
              <a:latin typeface="+mj-lt"/>
            </a:endParaRPr>
          </a:p>
          <a:p>
            <a:pPr marL="68263" indent="0" algn="ctr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defRPr/>
            </a:pPr>
            <a:endParaRPr lang="cs-CZ" altLang="cs-CZ" sz="2000" dirty="0" smtClean="0">
              <a:latin typeface="+mj-lt"/>
            </a:endParaRPr>
          </a:p>
        </p:txBody>
      </p:sp>
      <p:pic>
        <p:nvPicPr>
          <p:cNvPr id="1027" name="Picture 3" descr="K:\fotky2\Zahrady a zahradní terapie\_SIN27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3104963"/>
            <a:ext cx="4248472" cy="2844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1124744"/>
            <a:ext cx="5976664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r>
              <a:rPr lang="cs-CZ" altLang="cs-CZ" sz="2600" b="1" cap="all" dirty="0" smtClean="0">
                <a:solidFill>
                  <a:schemeClr val="accent4">
                    <a:lumMod val="50000"/>
                  </a:schemeClr>
                </a:solidFill>
                <a:latin typeface="Calibri" pitchFamily="32" charset="0"/>
                <a:cs typeface="Times New Roman" pitchFamily="16" charset="0"/>
              </a:rPr>
              <a:t>Floramobil – šance pro budoucnost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700808"/>
            <a:ext cx="87129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263"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+mj-lt"/>
              </a:rPr>
              <a:t>Pojízdný záhon vyvinutý Lipkou</a:t>
            </a:r>
          </a:p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+mj-lt"/>
              </a:rPr>
              <a:t>Přizpůsobený potřebám českých uživatelů</a:t>
            </a:r>
          </a:p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+mj-lt"/>
              </a:rPr>
              <a:t>Zajede přímo nad lůžko pacienta</a:t>
            </a:r>
          </a:p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+mj-lt"/>
              </a:rPr>
              <a:t>Pěstební práce, aromaterapie, arteterapie, ergoterapie přímo v posteli</a:t>
            </a:r>
          </a:p>
          <a:p>
            <a:pPr>
              <a:defRPr/>
            </a:pPr>
            <a:endParaRPr lang="cs-CZ" sz="2000" dirty="0" smtClean="0">
              <a:latin typeface="+mj-lt"/>
            </a:endParaRPr>
          </a:p>
          <a:p>
            <a:pPr>
              <a:defRPr/>
            </a:pPr>
            <a:endParaRPr lang="cs-CZ" sz="2000" dirty="0" smtClean="0"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ts val="488"/>
              </a:spcBef>
              <a:defRPr/>
            </a:pPr>
            <a:endParaRPr lang="cs-CZ" altLang="cs-CZ" sz="20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Obrázek 5" descr="floramobil v prax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9626" y="3343506"/>
            <a:ext cx="4090886" cy="305130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76056" y="6093296"/>
            <a:ext cx="2501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Foto: Brněnský deník</a:t>
            </a:r>
            <a:endParaRPr lang="cs-CZ" sz="12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" y="3343506"/>
            <a:ext cx="5044648" cy="3026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1124744"/>
            <a:ext cx="5976664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r>
              <a:rPr lang="cs-CZ" altLang="cs-CZ" sz="2600" b="1" cap="all" dirty="0" smtClean="0">
                <a:solidFill>
                  <a:schemeClr val="accent4">
                    <a:lumMod val="50000"/>
                  </a:schemeClr>
                </a:solidFill>
                <a:latin typeface="Calibri" pitchFamily="32" charset="0"/>
                <a:cs typeface="Times New Roman" pitchFamily="16" charset="0"/>
              </a:rPr>
              <a:t>Floramobil – šance pro budoucnost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700808"/>
            <a:ext cx="88569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263"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Prototyp nyní testován v Domově pokojného stáří Kamenná v Brně</a:t>
            </a:r>
            <a:endParaRPr lang="cs-CZ" sz="2000" dirty="0" smtClean="0">
              <a:latin typeface="+mn-lt"/>
            </a:endParaRPr>
          </a:p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+mj-lt"/>
              </a:rPr>
              <a:t>Rádi bychom získali zkušenosti z dalších zařízen</a:t>
            </a:r>
            <a:r>
              <a:rPr lang="cs-CZ" sz="2000" dirty="0" smtClean="0">
                <a:latin typeface="+mn-lt"/>
              </a:rPr>
              <a:t>í </a:t>
            </a:r>
            <a:endParaRPr lang="cs-CZ" sz="2000" dirty="0" smtClean="0">
              <a:latin typeface="+mn-lt"/>
              <a:sym typeface="Wingdings"/>
            </a:endParaRPr>
          </a:p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  <a:sym typeface="Wingdings"/>
              </a:rPr>
              <a:t>N</a:t>
            </a:r>
            <a:r>
              <a:rPr lang="cs-CZ" sz="2000" dirty="0" smtClean="0">
                <a:latin typeface="+mn-lt"/>
                <a:sym typeface="Wingdings"/>
              </a:rPr>
              <a:t>abídka bezplatného pětidenního testování v dalších zařízeních </a:t>
            </a:r>
            <a:endParaRPr lang="cs-CZ" sz="2000" dirty="0" smtClean="0">
              <a:latin typeface="+mn-lt"/>
            </a:endParaRPr>
          </a:p>
          <a:p>
            <a:pPr>
              <a:defRPr/>
            </a:pPr>
            <a:endParaRPr lang="cs-CZ" sz="2000" dirty="0" smtClean="0">
              <a:latin typeface="+mj-lt"/>
            </a:endParaRPr>
          </a:p>
          <a:p>
            <a:pPr>
              <a:defRPr/>
            </a:pPr>
            <a:endParaRPr lang="cs-CZ" sz="2000" dirty="0" smtClean="0">
              <a:latin typeface="+mj-lt"/>
            </a:endParaRPr>
          </a:p>
          <a:p>
            <a:pPr lvl="1">
              <a:defRPr/>
            </a:pPr>
            <a:endParaRPr lang="cs-CZ" sz="2000" dirty="0" smtClean="0">
              <a:latin typeface="+mj-lt"/>
            </a:endParaRPr>
          </a:p>
          <a:p>
            <a:pPr lvl="1">
              <a:defRPr/>
            </a:pPr>
            <a:endParaRPr lang="cs-CZ" sz="2000" dirty="0" smtClean="0"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ts val="488"/>
              </a:spcBef>
              <a:defRPr/>
            </a:pPr>
            <a:endParaRPr lang="cs-CZ" altLang="cs-CZ" sz="2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88024" y="4869160"/>
            <a:ext cx="2501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Foto: Brněnský deník</a:t>
            </a:r>
            <a:endParaRPr lang="cs-CZ" sz="12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852936"/>
            <a:ext cx="3822039" cy="22932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70" y="3803441"/>
            <a:ext cx="4815475" cy="288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1124744"/>
            <a:ext cx="5976664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r>
              <a:rPr lang="cs-CZ" altLang="cs-CZ" sz="2600" b="1" cap="all" dirty="0" smtClean="0">
                <a:solidFill>
                  <a:schemeClr val="accent4">
                    <a:lumMod val="50000"/>
                  </a:schemeClr>
                </a:solidFill>
                <a:latin typeface="Calibri" pitchFamily="32" charset="0"/>
                <a:cs typeface="Times New Roman" pitchFamily="16" charset="0"/>
              </a:rPr>
              <a:t>Floramobil – šance pro budoucnost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700808"/>
            <a:ext cx="88569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263"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699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+mn-lt"/>
              </a:rPr>
              <a:t>Na základě zkušeností bude prototyp upraven </a:t>
            </a:r>
            <a:endParaRPr lang="cs-CZ" sz="2000" dirty="0" smtClean="0">
              <a:latin typeface="+mn-lt"/>
              <a:sym typeface="Wingdings"/>
            </a:endParaRPr>
          </a:p>
          <a:p>
            <a:pPr marL="411163" indent="-342900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+mn-lt"/>
                <a:sym typeface="Wingdings"/>
              </a:rPr>
              <a:t>Upravená verze bude představena na konferenci o zahradní terapii 20. 9. 2017</a:t>
            </a:r>
            <a:endParaRPr lang="cs-CZ" sz="2000" dirty="0">
              <a:latin typeface="+mn-lt"/>
              <a:sym typeface="Wingdings"/>
            </a:endParaRPr>
          </a:p>
          <a:p>
            <a:pPr>
              <a:defRPr/>
            </a:pPr>
            <a:endParaRPr lang="cs-CZ" sz="2000" dirty="0" smtClean="0">
              <a:latin typeface="+mj-lt"/>
            </a:endParaRPr>
          </a:p>
          <a:p>
            <a:pPr lvl="1">
              <a:defRPr/>
            </a:pPr>
            <a:endParaRPr lang="cs-CZ" sz="2000" dirty="0" smtClean="0">
              <a:latin typeface="+mj-lt"/>
            </a:endParaRPr>
          </a:p>
          <a:p>
            <a:pPr lvl="1">
              <a:defRPr/>
            </a:pPr>
            <a:endParaRPr lang="cs-CZ" sz="2000" dirty="0" smtClean="0"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ts val="488"/>
              </a:spcBef>
              <a:defRPr/>
            </a:pPr>
            <a:endParaRPr lang="cs-CZ" altLang="cs-CZ" sz="2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88024" y="4869160"/>
            <a:ext cx="2501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Foto: Brněnský deník</a:t>
            </a:r>
            <a:endParaRPr lang="cs-CZ" sz="12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5" y="2852936"/>
            <a:ext cx="6064641" cy="363878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4904"/>
            <a:ext cx="36004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222</Words>
  <Application>Microsoft Office PowerPoint</Application>
  <PresentationFormat>Předvádění na obrazovce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Microsoft YaHei</vt:lpstr>
      <vt:lpstr>Arial</vt:lpstr>
      <vt:lpstr>Calibri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katerina.vitkova</dc:creator>
  <cp:lastModifiedBy>Dana Křivánková</cp:lastModifiedBy>
  <cp:revision>24</cp:revision>
  <dcterms:created xsi:type="dcterms:W3CDTF">2017-03-03T14:11:19Z</dcterms:created>
  <dcterms:modified xsi:type="dcterms:W3CDTF">2022-09-17T06:00:46Z</dcterms:modified>
</cp:coreProperties>
</file>