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16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5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40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55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8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06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4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2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07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19CBAA-94F7-45A5-9DBB-24760F2F2523}" type="datetimeFigureOut">
              <a:rPr lang="ru-RU" smtClean="0"/>
              <a:t>21.01.2023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673590-714E-4D77-A026-C9FBCA6B9CA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64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9C14C5-1810-40B2-A429-F412C4F8A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6220" y="960056"/>
            <a:ext cx="7309903" cy="4229723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Тема 2: Проблеми спеціальної та інклюзивної освіти</a:t>
            </a:r>
            <a:br>
              <a:rPr lang="aa-ET" dirty="0"/>
            </a:br>
            <a:r>
              <a:rPr lang="ru-RU" dirty="0"/>
              <a:t> </a:t>
            </a:r>
            <a:br>
              <a:rPr lang="aa-ET" dirty="0"/>
            </a:b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FD5CBF-ECE6-441E-90AE-380ECABDD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988" y="4738606"/>
            <a:ext cx="7381463" cy="1143000"/>
          </a:xfrm>
        </p:spPr>
        <p:txBody>
          <a:bodyPr>
            <a:normAutofit/>
          </a:bodyPr>
          <a:lstStyle/>
          <a:p>
            <a:pPr lvl="0" algn="r">
              <a:buClr>
                <a:srgbClr val="99CB38"/>
              </a:buClr>
            </a:pP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Євгеній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доктор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</a:p>
          <a:p>
            <a:pPr lvl="0" algn="r">
              <a:buClr>
                <a:srgbClr val="99CB38"/>
              </a:buClr>
            </a:pP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Заслужений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spc="-5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cap="none" spc="-5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386089-B950-4578-8A08-06E228E63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269" y="1098551"/>
            <a:ext cx="3066554" cy="25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0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5A2F8-6B8B-47C2-B8E5-8610B05E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2" y="699716"/>
            <a:ext cx="10058400" cy="7304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D930EA-D767-46B9-B5FC-F53CB4CC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60419"/>
            <a:ext cx="10058400" cy="3036367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школярів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до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гармонійно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розкутого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морального,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070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B12A0-F0CE-4897-8F4E-52D31543B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669" y="473103"/>
            <a:ext cx="10058400" cy="7947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20DCD1-2A5D-4EDC-9B17-3B609B345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865" y="1804945"/>
            <a:ext cx="10340008" cy="45799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разом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розробляючи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вживаючи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розробляючи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громадами.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знадобитися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найефективніший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солідарність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співучасть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взаємоповагу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та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однолітками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29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371CD7-101A-430D-B685-09D8DDFFCDD3}"/>
              </a:ext>
            </a:extLst>
          </p:cNvPr>
          <p:cNvSpPr/>
          <p:nvPr/>
        </p:nvSpPr>
        <p:spPr>
          <a:xfrm>
            <a:off x="1194021" y="1111354"/>
            <a:ext cx="980395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упевненості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BEEB09C-1EE5-4108-9A5A-630C6AB9D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921" y="3148715"/>
            <a:ext cx="3630629" cy="240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5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98CDE23-7973-4665-866A-D082BA54F83A}"/>
              </a:ext>
            </a:extLst>
          </p:cNvPr>
          <p:cNvSpPr/>
          <p:nvPr/>
        </p:nvSpPr>
        <p:spPr>
          <a:xfrm>
            <a:off x="1113182" y="1270943"/>
            <a:ext cx="1027308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синтез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двобічний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психофізичного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пристосовується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23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462FC-60EA-4F1C-BFED-6E5F83B38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41" y="119624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нозологіями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FFF1D-2CF3-4F10-8134-285A01BD1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95" y="1935845"/>
            <a:ext cx="10304892" cy="47946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Атитюди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Атитюди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014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4BF2D37-05A3-4B87-88C4-968616C24C60}"/>
              </a:ext>
            </a:extLst>
          </p:cNvPr>
          <p:cNvSpPr/>
          <p:nvPr/>
        </p:nvSpPr>
        <p:spPr>
          <a:xfrm>
            <a:off x="1176793" y="1522058"/>
            <a:ext cx="102015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дитячих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шкіл-інтернатів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мотиваційно-потребовій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сферах.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убік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афективно-особистісних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недиференційований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81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8D6F8-1305-4850-8B07-1E4EF6C29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976" y="1216550"/>
            <a:ext cx="9040633" cy="356616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Причини,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маркування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як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негнучкість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718D5F7-9F01-4FD9-ADBC-EFBE5D46C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422" y="4571315"/>
            <a:ext cx="2041722" cy="145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2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DD5AA2-81EC-449E-A636-583534DC5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266" y="2007371"/>
            <a:ext cx="10058400" cy="40233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нечисленний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нагадує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багатодітну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родину.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уникнути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перейти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що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школах, часто 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себе 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поінформованість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6E350A6-9A14-4230-BAA1-A4AFD3C9A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438" y="126874"/>
            <a:ext cx="2043486" cy="160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2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B9ED251-8698-486A-9F23-79E90D9667E9}"/>
              </a:ext>
            </a:extLst>
          </p:cNvPr>
          <p:cNvSpPr/>
          <p:nvPr/>
        </p:nvSpPr>
        <p:spPr>
          <a:xfrm>
            <a:off x="669235" y="656661"/>
            <a:ext cx="108535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Біофізіологічна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перший план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практично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засвоюється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ізоляції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особливому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мікро-середовищі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відрив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52271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176</TotalTime>
  <Words>681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Тема 2: Проблеми спеціальної та інклюзивної освіти   </vt:lpstr>
      <vt:lpstr>Основі принципи інклюзивної освіти:</vt:lpstr>
      <vt:lpstr>Презентация PowerPoint</vt:lpstr>
      <vt:lpstr>Презентация PowerPoint</vt:lpstr>
      <vt:lpstr>Для ефективного розвитку інклюзивної освіти та процесу успішної інтеграції в суспільство молоді з різноманітними нозологіями необхідно враховувати наступне:</vt:lpstr>
      <vt:lpstr>Презентация PowerPoint</vt:lpstr>
      <vt:lpstr>Причини, які призводять до кризи спеціальної освіти:   - соціальне маркування дитини з особливими потребами як особистості з порушенням здоров’я;  - охоплення тільки частини таких осіб, інші не отримують спеціальну корекційну освіту;  - негнучкість освітньої системи. 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38097</dc:creator>
  <cp:lastModifiedBy>User</cp:lastModifiedBy>
  <cp:revision>29</cp:revision>
  <dcterms:created xsi:type="dcterms:W3CDTF">2021-05-12T09:37:38Z</dcterms:created>
  <dcterms:modified xsi:type="dcterms:W3CDTF">2023-01-21T11:47:54Z</dcterms:modified>
</cp:coreProperties>
</file>