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24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95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0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788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83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0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74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305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38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07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990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8FC2790-F450-4A75-8019-70FF8530BD84}" type="datetimeFigureOut">
              <a:rPr lang="uk-UA" smtClean="0"/>
              <a:t>12.01.2023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64ACFA-C290-46DB-9782-B712DACC7D8B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8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614" y="218364"/>
            <a:ext cx="11293342" cy="2831041"/>
          </a:xfrm>
        </p:spPr>
        <p:txBody>
          <a:bodyPr>
            <a:noAutofit/>
          </a:bodyPr>
          <a:lstStyle/>
          <a:p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Спілкування та взаємодія учнів з особливими потребами в інклюзивних класах</a:t>
            </a:r>
            <a:endParaRPr lang="uk-UA" sz="5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4056" y="4507772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Євгеній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cap="none" spc="-50" dirty="0" smtClean="0">
              <a:solidFill>
                <a:prstClr val="black">
                  <a:lumMod val="85000"/>
                  <a:lumOff val="1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cap="none" spc="-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психологічних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</a:p>
          <a:p>
            <a:pPr algn="r"/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Заслужений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cap="none" spc="-5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cap="none" spc="-50" dirty="0" err="1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dirty="0"/>
          </a:p>
        </p:txBody>
      </p:sp>
      <p:pic>
        <p:nvPicPr>
          <p:cNvPr id="5" name="Рисунок 4" descr="Інклюзія у дитсадках. Процедури та корисні посилання для батьків |  Національна Асамблея людей з інвалідністю України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41" y="3281890"/>
            <a:ext cx="4132777" cy="1876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609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5104" y="392386"/>
            <a:ext cx="9655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спілкування підлітків в інклюзивному освітньому просторі також можуть характеризуватися такими негативними проявами, як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замкнутість, невпевненість у собі, зниження пізнавальної активності, порушення розуміння емоцій та їх прояву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для покращення взаємодії в інклюзивних класах необхідно розвивати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інтелект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учнів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Трейнор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А. А., 2008)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спільної навчальної діяльності, з метою розвитку взаєморозуміння між учасниками спілкування, виникає необхідність подолання стереотипів сприйняття, поведінки та врахування позицій партнерів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Гудоніс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Ю., 2017).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доброзичливості сприяє вирішенню цих завдань.</a:t>
            </a:r>
          </a:p>
        </p:txBody>
      </p:sp>
      <p:pic>
        <p:nvPicPr>
          <p:cNvPr id="3" name="Рисунок 2" descr="Інклюзія в освіті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560" y="4631417"/>
            <a:ext cx="2670645" cy="1557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46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uk-UA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707977" y="2004587"/>
            <a:ext cx="10776045" cy="3249801"/>
          </a:xfrm>
        </p:spPr>
        <p:txBody>
          <a:bodyPr>
            <a:noAutofit/>
          </a:bodyPr>
          <a:lstStyle/>
          <a:p>
            <a:pPr lvl="0" indent="457200"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Вплив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порушень здоров’я на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міжгрупові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процеси. </a:t>
            </a:r>
          </a:p>
          <a:p>
            <a:pPr indent="457200"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міжособистісної взаємодії підлітків в інклюзивних класах.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Особливості розвитку особистісних рис учнів в умовах інклюзивного освітнього простору.</a:t>
            </a:r>
          </a:p>
          <a:p>
            <a:pPr indent="457200"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57200" algn="just"/>
            <a:r>
              <a:rPr lang="uk-UA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слова: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міжособистісна взаємодія, підліток з особливими потребами, інклюзивні класи, інтерактивна спрямованість особистості, адаптивність у спілкуванні.</a:t>
            </a:r>
            <a:endParaRPr lang="uk-UA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3108" y="500392"/>
            <a:ext cx="95794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 фізичного стану має вплив на всі сфери життєдіяльності особистості. Між суспільством і людиною з особливими потребами  виникає межа, причому вона підтримується обопільно.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боку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 зумовлено соціальними стереотипами про порушення здоров’я як нездоланного бар’єру для нормального існування.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 боку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відбувається відгородження та самоізоляція таких людей від соціуму внаслідок страху бути незрозумілими, осміяними, неприйнятими.</a:t>
            </a:r>
          </a:p>
        </p:txBody>
      </p:sp>
    </p:spTree>
    <p:extLst>
      <p:ext uri="{BB962C8B-B14F-4D97-AF65-F5344CB8AC3E}">
        <p14:creationId xmlns:p14="http://schemas.microsoft.com/office/powerpoint/2010/main" val="20211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4150" y="238435"/>
            <a:ext cx="108363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інвалідністю ж, переважно, інтегруються в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інвасоціуми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тому що мають менше можливостей вибору соціального середовища; а також внаслідок недостатнього усвідомлення свого Я-образу, апатії, агресії, невпевненості в собі, низького рівня соціальної мобільності, і нарешті – неадекватного ставлення суспільства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Підкреслимо, що інтеграція в суспільство є двостороннім процесом, який передбачає взаємне зближення, рух назустріч двох соціальних суб’єктів: осіб з особливими потребами, які прагнуть до включення в соціум, і самого соціуму, який повинен створити сприятливі організаційно-функціональні, морально-психологічні й інші умови для такого включення.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Тож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 інтеграції в суспільство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детермінується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по-перше, готовністю осіб з особливими потребами увійти в життя звичайного соціуму в якості повноправних учасників і, по-друге, готовністю даного суспільства прийняти їх у такій якості.</a:t>
            </a:r>
            <a:endParaRPr lang="uk-UA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5093" y="514040"/>
            <a:ext cx="10549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Зазначимо, що труднощі взаємодії людей з особливими потребами та різноманітних представників суспільства пов’язані часто з перекрученим, суперечливим образом «Інваліда» у свідомості людей, негативними соціальними установками на взаємодію, прагненням до уникнення спілкування з  такими людьми, відсутністю рівноправності у стосунках на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 мікросоціальних рівнях.</a:t>
            </a:r>
            <a:r>
              <a:rPr lang="aa-E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7200" algn="just"/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 у свідомості людей протилежні уявлення про особу з інвалідністю найчастіше створюють внутрішній конфлікт при їх сприйнятті, що призводить до усунення ситуацій спілкування з ними, прагнення відгородитися від них або проявляти домінантну позицію опіки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з особливими потребами також мають негативні установки до інших: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уникнення, ізоляція, що утрудняє процес їх взаємодії з оточенням. </a:t>
            </a:r>
            <a:endParaRPr lang="uk-UA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73708" y="636386"/>
            <a:ext cx="96734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кінцевою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психологічного супроводу має бути досягнення такого стану, коли людина з особливими потребами сприймає своє порушення здоров’я як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одну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своїх якостей, певну індивідуальну характеристику, що відрізняє його від інших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 такого стану можливо не тільки при певній роботі з особами з особливими потребами, а й при формуванні адекватного ставлення до неї з боку соціального оточення. Мова йде про створення позитивного образу особистості з особливими потребами у сучасному суспільстві. </a:t>
            </a:r>
            <a:endParaRPr lang="uk-UA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56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8314" y="193158"/>
            <a:ext cx="106244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одним із важливих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інклюзивної освіти є розвиток комунікативних навичок, спрямованих на ефективну взаємодію та спілкування на рівних.</a:t>
            </a:r>
          </a:p>
          <a:p>
            <a:pPr indent="457200" algn="just"/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Camargo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Bosa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(2009)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Houser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Waldbuesser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(2016)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наголошують на важливості розвитку комунікації та навичок спілкування в шкільних колективах, адже наявність проблем у спілкуванні, таких як негативна поведінка, може бути наслідуванням іншими учнями, і як наслідок, негативно впливає на результати навчання.</a:t>
            </a:r>
          </a:p>
          <a:p>
            <a:pPr indent="457200"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 програми, спрямовані на розвиток позитивного ставлення, включають вдосконалення соціальних навичок, таких як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емпатія, впевненість у собі, прагнення до співпраці, самоконтроль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Seligman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MEP,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Ernst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RM,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Gillham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Reivich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&amp;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Linkins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Цьому також сприяє розвиток позитивних рис особистості, таких як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доброта, толерантність, людяність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Peterson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&amp;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Seligman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E. P.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174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339" y="429624"/>
            <a:ext cx="66371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вважається соціально компетентною лише тоді, коли вона здатна справлятися з різними комунікативними ситуаціями, які виникають у її соціальному оточенні, і завдяки цій компетентності розвиває гармонійну, успішну соціальну взаємодію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Nijs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Penne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Vlaskamp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Maes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B., 2016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0866" y="3257405"/>
            <a:ext cx="62933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у спілкуванні є однією з основних соціальних потреб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важливими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інклюзивної освіти є сприяння ефективній комунікації, позитивній атмосфері в класі, розвиток і підтримка дружніх стосунків та почуття приналежності до групи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Giangreco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2003).</a:t>
            </a:r>
          </a:p>
        </p:txBody>
      </p:sp>
      <p:pic>
        <p:nvPicPr>
          <p:cNvPr id="5" name="Рисунок 4" descr="Студенти з особливими потребами | КПІ ім. Ігоря Сікорськог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53" y="3753469"/>
            <a:ext cx="2963307" cy="168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Студенти з особливими потребами | КПІ ім. Ігоря Сікорського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587" y="925688"/>
            <a:ext cx="2963307" cy="1685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89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3331" y="343935"/>
            <a:ext cx="106998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інклюзивної освіти в Україні має певні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розробленість нормативної бази та недостатня ефективність існуючих законодавчих документів;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непідготовленість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 загальноосвітніх шкіл до роботи з учнями з особливими потребами;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 засобів навчання та книг, надрукованих шрифтом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Брайля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архітектурна непристосованість шкільних приміщень;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додаткового фінансування;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перевантаженість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 програм;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батьків звичайних учнів до дітей з особливими потребами;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гіперопіка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гіпоопіка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батьків дітей з особливими потребами;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звичайних школярів до однолітків з особливостями психофізичного розвитку;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психологічного супроводу тощо.</a:t>
            </a:r>
          </a:p>
        </p:txBody>
      </p:sp>
    </p:spTree>
    <p:extLst>
      <p:ext uri="{BB962C8B-B14F-4D97-AF65-F5344CB8AC3E}">
        <p14:creationId xmlns:p14="http://schemas.microsoft.com/office/powerpoint/2010/main" val="24250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762</Words>
  <Application>Microsoft Office PowerPoint</Application>
  <PresentationFormat>Широкоэкранный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Ретро</vt:lpstr>
      <vt:lpstr>Тема 5. Спілкування та взаємодія учнів з особливими потребами в інклюзивних класах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5. Communication and interaction of students with special needs in inclusive classes</dc:title>
  <dc:creator>Оля</dc:creator>
  <cp:lastModifiedBy>Оля</cp:lastModifiedBy>
  <cp:revision>11</cp:revision>
  <dcterms:created xsi:type="dcterms:W3CDTF">2023-01-11T10:11:21Z</dcterms:created>
  <dcterms:modified xsi:type="dcterms:W3CDTF">2023-01-12T12:47:03Z</dcterms:modified>
</cp:coreProperties>
</file>