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60" r:id="rId5"/>
    <p:sldId id="264" r:id="rId6"/>
    <p:sldId id="265" r:id="rId7"/>
    <p:sldId id="266" r:id="rId8"/>
    <p:sldId id="261" r:id="rId9"/>
    <p:sldId id="257" r:id="rId10"/>
    <p:sldId id="274" r:id="rId11"/>
    <p:sldId id="269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48" autoAdjust="0"/>
  </p:normalViewPr>
  <p:slideViewPr>
    <p:cSldViewPr>
      <p:cViewPr varScale="1">
        <p:scale>
          <a:sx n="117" d="100"/>
          <a:sy n="117" d="100"/>
        </p:scale>
        <p:origin x="11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5A994-AB38-4A8F-AEF4-47D0869A95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DC5B2F8-D707-4700-B8A7-5AABE9997D8E}">
      <dgm:prSet/>
      <dgm:spPr/>
      <dgm:t>
        <a:bodyPr/>
        <a:lstStyle/>
        <a:p>
          <a:r>
            <a:rPr lang="cs-CZ"/>
            <a:t>Co jste naposledy na sobě chtěli změnit? A proč?</a:t>
          </a:r>
          <a:endParaRPr lang="en-US"/>
        </a:p>
      </dgm:t>
    </dgm:pt>
    <dgm:pt modelId="{0BA2B0E1-0A45-4019-9F83-55F109F48115}" type="parTrans" cxnId="{BF4CB8CF-BFEF-4574-8FDE-E4A355CD44ED}">
      <dgm:prSet/>
      <dgm:spPr/>
      <dgm:t>
        <a:bodyPr/>
        <a:lstStyle/>
        <a:p>
          <a:endParaRPr lang="en-US"/>
        </a:p>
      </dgm:t>
    </dgm:pt>
    <dgm:pt modelId="{47ADC8DD-921E-45C1-BE53-706252039A8D}" type="sibTrans" cxnId="{BF4CB8CF-BFEF-4574-8FDE-E4A355CD44ED}">
      <dgm:prSet/>
      <dgm:spPr/>
      <dgm:t>
        <a:bodyPr/>
        <a:lstStyle/>
        <a:p>
          <a:endParaRPr lang="en-US"/>
        </a:p>
      </dgm:t>
    </dgm:pt>
    <dgm:pt modelId="{5452A0AA-25EE-456D-8E10-B9252569CD7B}">
      <dgm:prSet/>
      <dgm:spPr/>
      <dgm:t>
        <a:bodyPr/>
        <a:lstStyle/>
        <a:p>
          <a:r>
            <a:rPr lang="cs-CZ"/>
            <a:t>Co je pro Vás největší motivace?</a:t>
          </a:r>
          <a:endParaRPr lang="en-US"/>
        </a:p>
      </dgm:t>
    </dgm:pt>
    <dgm:pt modelId="{7542B5D8-E312-4968-874A-B1722DB9BAC5}" type="parTrans" cxnId="{29A88A92-5DA2-40E6-86A4-4ECE2817AC76}">
      <dgm:prSet/>
      <dgm:spPr/>
      <dgm:t>
        <a:bodyPr/>
        <a:lstStyle/>
        <a:p>
          <a:endParaRPr lang="en-US"/>
        </a:p>
      </dgm:t>
    </dgm:pt>
    <dgm:pt modelId="{6690C97B-A5FE-43E7-961E-4029C1464FD9}" type="sibTrans" cxnId="{29A88A92-5DA2-40E6-86A4-4ECE2817AC76}">
      <dgm:prSet/>
      <dgm:spPr/>
      <dgm:t>
        <a:bodyPr/>
        <a:lstStyle/>
        <a:p>
          <a:endParaRPr lang="en-US"/>
        </a:p>
      </dgm:t>
    </dgm:pt>
    <dgm:pt modelId="{E70907B8-078E-4BA8-9584-707AF2C15844}">
      <dgm:prSet/>
      <dgm:spPr/>
      <dgm:t>
        <a:bodyPr/>
        <a:lstStyle/>
        <a:p>
          <a:r>
            <a:rPr lang="cs-CZ"/>
            <a:t>Jak pracujete s motivací u svých blízkých - dětí, partnerů?</a:t>
          </a:r>
          <a:endParaRPr lang="en-US"/>
        </a:p>
      </dgm:t>
    </dgm:pt>
    <dgm:pt modelId="{BA79D180-A5F8-4D56-87B7-DC8C2E5BD11B}" type="parTrans" cxnId="{E0C11EDB-174A-40FC-9BD9-FA3D10BCA576}">
      <dgm:prSet/>
      <dgm:spPr/>
      <dgm:t>
        <a:bodyPr/>
        <a:lstStyle/>
        <a:p>
          <a:endParaRPr lang="en-US"/>
        </a:p>
      </dgm:t>
    </dgm:pt>
    <dgm:pt modelId="{8601ED85-57ED-43CA-A17A-DF810FD3BD94}" type="sibTrans" cxnId="{E0C11EDB-174A-40FC-9BD9-FA3D10BCA576}">
      <dgm:prSet/>
      <dgm:spPr/>
      <dgm:t>
        <a:bodyPr/>
        <a:lstStyle/>
        <a:p>
          <a:endParaRPr lang="en-US"/>
        </a:p>
      </dgm:t>
    </dgm:pt>
    <dgm:pt modelId="{3E139E34-A8FE-468B-9669-3E16B768F10A}">
      <dgm:prSet/>
      <dgm:spPr/>
      <dgm:t>
        <a:bodyPr/>
        <a:lstStyle/>
        <a:p>
          <a:r>
            <a:rPr lang="cs-CZ"/>
            <a:t>Jak pracujete s motivací ve své profesi - učitele...? Co motivuje děti u Vás ve třídě, ve školek místě, kde působíte nebo jste byli na praxi?</a:t>
          </a:r>
          <a:endParaRPr lang="en-US"/>
        </a:p>
      </dgm:t>
    </dgm:pt>
    <dgm:pt modelId="{E3459A17-865F-4800-A939-B1FF1D61F3AA}" type="parTrans" cxnId="{72752DA9-18CC-416C-905D-B0DF57534F1B}">
      <dgm:prSet/>
      <dgm:spPr/>
      <dgm:t>
        <a:bodyPr/>
        <a:lstStyle/>
        <a:p>
          <a:endParaRPr lang="en-US"/>
        </a:p>
      </dgm:t>
    </dgm:pt>
    <dgm:pt modelId="{6C8C8BEE-271D-4472-8BF9-D25C1B978D46}" type="sibTrans" cxnId="{72752DA9-18CC-416C-905D-B0DF57534F1B}">
      <dgm:prSet/>
      <dgm:spPr/>
      <dgm:t>
        <a:bodyPr/>
        <a:lstStyle/>
        <a:p>
          <a:endParaRPr lang="en-US"/>
        </a:p>
      </dgm:t>
    </dgm:pt>
    <dgm:pt modelId="{589A7824-FFA8-4056-AB80-E70994CE6ACE}" type="pres">
      <dgm:prSet presAssocID="{AA25A994-AB38-4A8F-AEF4-47D0869A9526}" presName="root" presStyleCnt="0">
        <dgm:presLayoutVars>
          <dgm:dir/>
          <dgm:resizeHandles val="exact"/>
        </dgm:presLayoutVars>
      </dgm:prSet>
      <dgm:spPr/>
    </dgm:pt>
    <dgm:pt modelId="{9F96EA16-41D0-4B54-8D0B-99CBEA4664F8}" type="pres">
      <dgm:prSet presAssocID="{7DC5B2F8-D707-4700-B8A7-5AABE9997D8E}" presName="compNode" presStyleCnt="0"/>
      <dgm:spPr/>
    </dgm:pt>
    <dgm:pt modelId="{6CBE34A5-6D4C-4D83-98E7-0637103AD260}" type="pres">
      <dgm:prSet presAssocID="{7DC5B2F8-D707-4700-B8A7-5AABE9997D8E}" presName="bgRect" presStyleLbl="bgShp" presStyleIdx="0" presStyleCnt="4"/>
      <dgm:spPr/>
    </dgm:pt>
    <dgm:pt modelId="{5CA1C0BE-E855-4B34-980C-932146AF9F1E}" type="pres">
      <dgm:prSet presAssocID="{7DC5B2F8-D707-4700-B8A7-5AABE9997D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14B7ADFF-62E2-45B3-95E8-7B38937C2739}" type="pres">
      <dgm:prSet presAssocID="{7DC5B2F8-D707-4700-B8A7-5AABE9997D8E}" presName="spaceRect" presStyleCnt="0"/>
      <dgm:spPr/>
    </dgm:pt>
    <dgm:pt modelId="{C783D051-1673-45D4-9208-28AC959076BE}" type="pres">
      <dgm:prSet presAssocID="{7DC5B2F8-D707-4700-B8A7-5AABE9997D8E}" presName="parTx" presStyleLbl="revTx" presStyleIdx="0" presStyleCnt="4">
        <dgm:presLayoutVars>
          <dgm:chMax val="0"/>
          <dgm:chPref val="0"/>
        </dgm:presLayoutVars>
      </dgm:prSet>
      <dgm:spPr/>
    </dgm:pt>
    <dgm:pt modelId="{C4C03F12-8A7A-47CB-86B3-4C233EC31063}" type="pres">
      <dgm:prSet presAssocID="{47ADC8DD-921E-45C1-BE53-706252039A8D}" presName="sibTrans" presStyleCnt="0"/>
      <dgm:spPr/>
    </dgm:pt>
    <dgm:pt modelId="{151E2C7F-0B29-4C29-983E-01F21D744590}" type="pres">
      <dgm:prSet presAssocID="{5452A0AA-25EE-456D-8E10-B9252569CD7B}" presName="compNode" presStyleCnt="0"/>
      <dgm:spPr/>
    </dgm:pt>
    <dgm:pt modelId="{C2FEC1DD-7F9D-4EA0-A736-40288793E60F}" type="pres">
      <dgm:prSet presAssocID="{5452A0AA-25EE-456D-8E10-B9252569CD7B}" presName="bgRect" presStyleLbl="bgShp" presStyleIdx="1" presStyleCnt="4"/>
      <dgm:spPr/>
    </dgm:pt>
    <dgm:pt modelId="{06169F5A-63A9-403B-BD79-2315F17FF360}" type="pres">
      <dgm:prSet presAssocID="{5452A0AA-25EE-456D-8E10-B9252569CD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73F910DF-B263-4CB0-8C5F-55B98E8F83E9}" type="pres">
      <dgm:prSet presAssocID="{5452A0AA-25EE-456D-8E10-B9252569CD7B}" presName="spaceRect" presStyleCnt="0"/>
      <dgm:spPr/>
    </dgm:pt>
    <dgm:pt modelId="{ED9BA400-A7B7-442B-B89A-7A7A990CD23B}" type="pres">
      <dgm:prSet presAssocID="{5452A0AA-25EE-456D-8E10-B9252569CD7B}" presName="parTx" presStyleLbl="revTx" presStyleIdx="1" presStyleCnt="4">
        <dgm:presLayoutVars>
          <dgm:chMax val="0"/>
          <dgm:chPref val="0"/>
        </dgm:presLayoutVars>
      </dgm:prSet>
      <dgm:spPr/>
    </dgm:pt>
    <dgm:pt modelId="{F82A6EEE-D8E4-4574-9469-69C33F05AE45}" type="pres">
      <dgm:prSet presAssocID="{6690C97B-A5FE-43E7-961E-4029C1464FD9}" presName="sibTrans" presStyleCnt="0"/>
      <dgm:spPr/>
    </dgm:pt>
    <dgm:pt modelId="{CB7F45C4-B2C0-4B09-B86D-7F97A25D1027}" type="pres">
      <dgm:prSet presAssocID="{E70907B8-078E-4BA8-9584-707AF2C15844}" presName="compNode" presStyleCnt="0"/>
      <dgm:spPr/>
    </dgm:pt>
    <dgm:pt modelId="{F793BF79-710D-4E32-AE85-1239AFE7CC1A}" type="pres">
      <dgm:prSet presAssocID="{E70907B8-078E-4BA8-9584-707AF2C15844}" presName="bgRect" presStyleLbl="bgShp" presStyleIdx="2" presStyleCnt="4"/>
      <dgm:spPr/>
    </dgm:pt>
    <dgm:pt modelId="{83E5E4DB-9915-4777-9828-307E026916F6}" type="pres">
      <dgm:prSet presAssocID="{E70907B8-078E-4BA8-9584-707AF2C158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556D2593-7E53-4E27-9964-4DBC94765D85}" type="pres">
      <dgm:prSet presAssocID="{E70907B8-078E-4BA8-9584-707AF2C15844}" presName="spaceRect" presStyleCnt="0"/>
      <dgm:spPr/>
    </dgm:pt>
    <dgm:pt modelId="{F910139C-BC1F-40A2-AFC5-94F5C0A97196}" type="pres">
      <dgm:prSet presAssocID="{E70907B8-078E-4BA8-9584-707AF2C15844}" presName="parTx" presStyleLbl="revTx" presStyleIdx="2" presStyleCnt="4">
        <dgm:presLayoutVars>
          <dgm:chMax val="0"/>
          <dgm:chPref val="0"/>
        </dgm:presLayoutVars>
      </dgm:prSet>
      <dgm:spPr/>
    </dgm:pt>
    <dgm:pt modelId="{02321FB8-761F-4147-BC36-7B3083CB1A75}" type="pres">
      <dgm:prSet presAssocID="{8601ED85-57ED-43CA-A17A-DF810FD3BD94}" presName="sibTrans" presStyleCnt="0"/>
      <dgm:spPr/>
    </dgm:pt>
    <dgm:pt modelId="{489DB624-FC49-4BAB-BB1A-19EBC07875EC}" type="pres">
      <dgm:prSet presAssocID="{3E139E34-A8FE-468B-9669-3E16B768F10A}" presName="compNode" presStyleCnt="0"/>
      <dgm:spPr/>
    </dgm:pt>
    <dgm:pt modelId="{7EC73F28-73BC-437B-9242-3EE688226B09}" type="pres">
      <dgm:prSet presAssocID="{3E139E34-A8FE-468B-9669-3E16B768F10A}" presName="bgRect" presStyleLbl="bgShp" presStyleIdx="3" presStyleCnt="4"/>
      <dgm:spPr/>
    </dgm:pt>
    <dgm:pt modelId="{8B0E605B-AEA1-46E7-8FBC-F5506BCC73FF}" type="pres">
      <dgm:prSet presAssocID="{3E139E34-A8FE-468B-9669-3E16B768F1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7A41423D-F943-43A9-8921-AAAC355ADE62}" type="pres">
      <dgm:prSet presAssocID="{3E139E34-A8FE-468B-9669-3E16B768F10A}" presName="spaceRect" presStyleCnt="0"/>
      <dgm:spPr/>
    </dgm:pt>
    <dgm:pt modelId="{2CC31353-06CD-41EC-A2B0-72D44F44B91F}" type="pres">
      <dgm:prSet presAssocID="{3E139E34-A8FE-468B-9669-3E16B768F10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AD4B920-0FE3-455C-9B04-3F02BF99DCF6}" type="presOf" srcId="{7DC5B2F8-D707-4700-B8A7-5AABE9997D8E}" destId="{C783D051-1673-45D4-9208-28AC959076BE}" srcOrd="0" destOrd="0" presId="urn:microsoft.com/office/officeart/2018/2/layout/IconVerticalSolidList"/>
    <dgm:cxn modelId="{A6CD333E-5FEA-46B5-BD24-9FE7FE54F921}" type="presOf" srcId="{AA25A994-AB38-4A8F-AEF4-47D0869A9526}" destId="{589A7824-FFA8-4056-AB80-E70994CE6ACE}" srcOrd="0" destOrd="0" presId="urn:microsoft.com/office/officeart/2018/2/layout/IconVerticalSolidList"/>
    <dgm:cxn modelId="{20DBB441-A45A-479D-9EF0-AB01ABD580CC}" type="presOf" srcId="{3E139E34-A8FE-468B-9669-3E16B768F10A}" destId="{2CC31353-06CD-41EC-A2B0-72D44F44B91F}" srcOrd="0" destOrd="0" presId="urn:microsoft.com/office/officeart/2018/2/layout/IconVerticalSolidList"/>
    <dgm:cxn modelId="{29A88A92-5DA2-40E6-86A4-4ECE2817AC76}" srcId="{AA25A994-AB38-4A8F-AEF4-47D0869A9526}" destId="{5452A0AA-25EE-456D-8E10-B9252569CD7B}" srcOrd="1" destOrd="0" parTransId="{7542B5D8-E312-4968-874A-B1722DB9BAC5}" sibTransId="{6690C97B-A5FE-43E7-961E-4029C1464FD9}"/>
    <dgm:cxn modelId="{51F0C192-E9FA-456F-85E0-E94FDB5D3336}" type="presOf" srcId="{E70907B8-078E-4BA8-9584-707AF2C15844}" destId="{F910139C-BC1F-40A2-AFC5-94F5C0A97196}" srcOrd="0" destOrd="0" presId="urn:microsoft.com/office/officeart/2018/2/layout/IconVerticalSolidList"/>
    <dgm:cxn modelId="{D4A2FF9E-2F7D-420C-8D76-11017F23C436}" type="presOf" srcId="{5452A0AA-25EE-456D-8E10-B9252569CD7B}" destId="{ED9BA400-A7B7-442B-B89A-7A7A990CD23B}" srcOrd="0" destOrd="0" presId="urn:microsoft.com/office/officeart/2018/2/layout/IconVerticalSolidList"/>
    <dgm:cxn modelId="{72752DA9-18CC-416C-905D-B0DF57534F1B}" srcId="{AA25A994-AB38-4A8F-AEF4-47D0869A9526}" destId="{3E139E34-A8FE-468B-9669-3E16B768F10A}" srcOrd="3" destOrd="0" parTransId="{E3459A17-865F-4800-A939-B1FF1D61F3AA}" sibTransId="{6C8C8BEE-271D-4472-8BF9-D25C1B978D46}"/>
    <dgm:cxn modelId="{BF4CB8CF-BFEF-4574-8FDE-E4A355CD44ED}" srcId="{AA25A994-AB38-4A8F-AEF4-47D0869A9526}" destId="{7DC5B2F8-D707-4700-B8A7-5AABE9997D8E}" srcOrd="0" destOrd="0" parTransId="{0BA2B0E1-0A45-4019-9F83-55F109F48115}" sibTransId="{47ADC8DD-921E-45C1-BE53-706252039A8D}"/>
    <dgm:cxn modelId="{E0C11EDB-174A-40FC-9BD9-FA3D10BCA576}" srcId="{AA25A994-AB38-4A8F-AEF4-47D0869A9526}" destId="{E70907B8-078E-4BA8-9584-707AF2C15844}" srcOrd="2" destOrd="0" parTransId="{BA79D180-A5F8-4D56-87B7-DC8C2E5BD11B}" sibTransId="{8601ED85-57ED-43CA-A17A-DF810FD3BD94}"/>
    <dgm:cxn modelId="{A6218A62-3711-4332-A896-C487553046CF}" type="presParOf" srcId="{589A7824-FFA8-4056-AB80-E70994CE6ACE}" destId="{9F96EA16-41D0-4B54-8D0B-99CBEA4664F8}" srcOrd="0" destOrd="0" presId="urn:microsoft.com/office/officeart/2018/2/layout/IconVerticalSolidList"/>
    <dgm:cxn modelId="{19794043-9B9C-4D5C-A62C-2F6B2EC92497}" type="presParOf" srcId="{9F96EA16-41D0-4B54-8D0B-99CBEA4664F8}" destId="{6CBE34A5-6D4C-4D83-98E7-0637103AD260}" srcOrd="0" destOrd="0" presId="urn:microsoft.com/office/officeart/2018/2/layout/IconVerticalSolidList"/>
    <dgm:cxn modelId="{1526A37D-8119-45E2-83F7-04003D9B63C5}" type="presParOf" srcId="{9F96EA16-41D0-4B54-8D0B-99CBEA4664F8}" destId="{5CA1C0BE-E855-4B34-980C-932146AF9F1E}" srcOrd="1" destOrd="0" presId="urn:microsoft.com/office/officeart/2018/2/layout/IconVerticalSolidList"/>
    <dgm:cxn modelId="{BB365DB5-3CCD-45BB-ACEC-52FA3FF37A7C}" type="presParOf" srcId="{9F96EA16-41D0-4B54-8D0B-99CBEA4664F8}" destId="{14B7ADFF-62E2-45B3-95E8-7B38937C2739}" srcOrd="2" destOrd="0" presId="urn:microsoft.com/office/officeart/2018/2/layout/IconVerticalSolidList"/>
    <dgm:cxn modelId="{004E72C5-F8FD-411C-9CC4-72D6607E600B}" type="presParOf" srcId="{9F96EA16-41D0-4B54-8D0B-99CBEA4664F8}" destId="{C783D051-1673-45D4-9208-28AC959076BE}" srcOrd="3" destOrd="0" presId="urn:microsoft.com/office/officeart/2018/2/layout/IconVerticalSolidList"/>
    <dgm:cxn modelId="{3D438C51-35AA-4331-9DEA-6A66EDE3EEFF}" type="presParOf" srcId="{589A7824-FFA8-4056-AB80-E70994CE6ACE}" destId="{C4C03F12-8A7A-47CB-86B3-4C233EC31063}" srcOrd="1" destOrd="0" presId="urn:microsoft.com/office/officeart/2018/2/layout/IconVerticalSolidList"/>
    <dgm:cxn modelId="{FBE47C76-46BD-41E1-8FC1-D0A26C6341B7}" type="presParOf" srcId="{589A7824-FFA8-4056-AB80-E70994CE6ACE}" destId="{151E2C7F-0B29-4C29-983E-01F21D744590}" srcOrd="2" destOrd="0" presId="urn:microsoft.com/office/officeart/2018/2/layout/IconVerticalSolidList"/>
    <dgm:cxn modelId="{54017D8D-4D72-420F-B603-FC95EF26C3B7}" type="presParOf" srcId="{151E2C7F-0B29-4C29-983E-01F21D744590}" destId="{C2FEC1DD-7F9D-4EA0-A736-40288793E60F}" srcOrd="0" destOrd="0" presId="urn:microsoft.com/office/officeart/2018/2/layout/IconVerticalSolidList"/>
    <dgm:cxn modelId="{9B3024D6-52A3-4B89-943C-D1B6962D5627}" type="presParOf" srcId="{151E2C7F-0B29-4C29-983E-01F21D744590}" destId="{06169F5A-63A9-403B-BD79-2315F17FF360}" srcOrd="1" destOrd="0" presId="urn:microsoft.com/office/officeart/2018/2/layout/IconVerticalSolidList"/>
    <dgm:cxn modelId="{9256D554-1AA6-4EFF-8A18-317FB969243A}" type="presParOf" srcId="{151E2C7F-0B29-4C29-983E-01F21D744590}" destId="{73F910DF-B263-4CB0-8C5F-55B98E8F83E9}" srcOrd="2" destOrd="0" presId="urn:microsoft.com/office/officeart/2018/2/layout/IconVerticalSolidList"/>
    <dgm:cxn modelId="{7E64665F-5CC6-4B82-B2A4-51E75A295D52}" type="presParOf" srcId="{151E2C7F-0B29-4C29-983E-01F21D744590}" destId="{ED9BA400-A7B7-442B-B89A-7A7A990CD23B}" srcOrd="3" destOrd="0" presId="urn:microsoft.com/office/officeart/2018/2/layout/IconVerticalSolidList"/>
    <dgm:cxn modelId="{5B06E3C1-9531-4C0C-B32B-354E25C7FBE0}" type="presParOf" srcId="{589A7824-FFA8-4056-AB80-E70994CE6ACE}" destId="{F82A6EEE-D8E4-4574-9469-69C33F05AE45}" srcOrd="3" destOrd="0" presId="urn:microsoft.com/office/officeart/2018/2/layout/IconVerticalSolidList"/>
    <dgm:cxn modelId="{DA17EF68-8F2B-4EB0-BE18-0FA8D97B4540}" type="presParOf" srcId="{589A7824-FFA8-4056-AB80-E70994CE6ACE}" destId="{CB7F45C4-B2C0-4B09-B86D-7F97A25D1027}" srcOrd="4" destOrd="0" presId="urn:microsoft.com/office/officeart/2018/2/layout/IconVerticalSolidList"/>
    <dgm:cxn modelId="{450F709E-CE5D-4D64-A8F7-76199D04BC1D}" type="presParOf" srcId="{CB7F45C4-B2C0-4B09-B86D-7F97A25D1027}" destId="{F793BF79-710D-4E32-AE85-1239AFE7CC1A}" srcOrd="0" destOrd="0" presId="urn:microsoft.com/office/officeart/2018/2/layout/IconVerticalSolidList"/>
    <dgm:cxn modelId="{316939E8-6B48-418C-BAE4-4F9255BBE94A}" type="presParOf" srcId="{CB7F45C4-B2C0-4B09-B86D-7F97A25D1027}" destId="{83E5E4DB-9915-4777-9828-307E026916F6}" srcOrd="1" destOrd="0" presId="urn:microsoft.com/office/officeart/2018/2/layout/IconVerticalSolidList"/>
    <dgm:cxn modelId="{BA4D95F5-A2C5-4238-B764-C23A40E802DA}" type="presParOf" srcId="{CB7F45C4-B2C0-4B09-B86D-7F97A25D1027}" destId="{556D2593-7E53-4E27-9964-4DBC94765D85}" srcOrd="2" destOrd="0" presId="urn:microsoft.com/office/officeart/2018/2/layout/IconVerticalSolidList"/>
    <dgm:cxn modelId="{D3299DB3-912A-4648-9F40-30D737471C58}" type="presParOf" srcId="{CB7F45C4-B2C0-4B09-B86D-7F97A25D1027}" destId="{F910139C-BC1F-40A2-AFC5-94F5C0A97196}" srcOrd="3" destOrd="0" presId="urn:microsoft.com/office/officeart/2018/2/layout/IconVerticalSolidList"/>
    <dgm:cxn modelId="{CA8FFE5E-F8FC-4F7D-B5DA-93FD95D6BB85}" type="presParOf" srcId="{589A7824-FFA8-4056-AB80-E70994CE6ACE}" destId="{02321FB8-761F-4147-BC36-7B3083CB1A75}" srcOrd="5" destOrd="0" presId="urn:microsoft.com/office/officeart/2018/2/layout/IconVerticalSolidList"/>
    <dgm:cxn modelId="{C839B347-61EE-4973-9E95-F6226C86115D}" type="presParOf" srcId="{589A7824-FFA8-4056-AB80-E70994CE6ACE}" destId="{489DB624-FC49-4BAB-BB1A-19EBC07875EC}" srcOrd="6" destOrd="0" presId="urn:microsoft.com/office/officeart/2018/2/layout/IconVerticalSolidList"/>
    <dgm:cxn modelId="{285880B3-4AB3-4786-9608-E50BAC6BBAFB}" type="presParOf" srcId="{489DB624-FC49-4BAB-BB1A-19EBC07875EC}" destId="{7EC73F28-73BC-437B-9242-3EE688226B09}" srcOrd="0" destOrd="0" presId="urn:microsoft.com/office/officeart/2018/2/layout/IconVerticalSolidList"/>
    <dgm:cxn modelId="{F7E2D6C0-81F3-497B-A5CD-75F0DA392C9F}" type="presParOf" srcId="{489DB624-FC49-4BAB-BB1A-19EBC07875EC}" destId="{8B0E605B-AEA1-46E7-8FBC-F5506BCC73FF}" srcOrd="1" destOrd="0" presId="urn:microsoft.com/office/officeart/2018/2/layout/IconVerticalSolidList"/>
    <dgm:cxn modelId="{F4410C6C-C4A4-4DBB-A158-FB4722A944FA}" type="presParOf" srcId="{489DB624-FC49-4BAB-BB1A-19EBC07875EC}" destId="{7A41423D-F943-43A9-8921-AAAC355ADE62}" srcOrd="2" destOrd="0" presId="urn:microsoft.com/office/officeart/2018/2/layout/IconVerticalSolidList"/>
    <dgm:cxn modelId="{063C7FD1-C522-42FE-AE30-B96D6E2B1EBE}" type="presParOf" srcId="{489DB624-FC49-4BAB-BB1A-19EBC07875EC}" destId="{2CC31353-06CD-41EC-A2B0-72D44F44B9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AB42D-86EB-406A-AD6C-E1CC34084BB3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D837B40B-1262-4FA5-AF53-33B436A25958}">
      <dgm:prSet phldrT="[Text]" custT="1"/>
      <dgm:spPr/>
      <dgm:t>
        <a:bodyPr/>
        <a:lstStyle/>
        <a:p>
          <a:r>
            <a:rPr lang="cs-CZ" sz="1700" b="0" dirty="0" err="1"/>
            <a:t>Kontenplace</a:t>
          </a:r>
          <a:endParaRPr lang="cs-CZ" sz="1700" b="0" dirty="0"/>
        </a:p>
      </dgm:t>
    </dgm:pt>
    <dgm:pt modelId="{E7816B41-9B7A-43EC-91D8-1A4F712E1330}" type="parTrans" cxnId="{4F0698EA-4DBC-496D-83FA-B3902E5D59E2}">
      <dgm:prSet/>
      <dgm:spPr/>
      <dgm:t>
        <a:bodyPr/>
        <a:lstStyle/>
        <a:p>
          <a:endParaRPr lang="cs-CZ"/>
        </a:p>
      </dgm:t>
    </dgm:pt>
    <dgm:pt modelId="{31BCE6D2-CBE4-41A8-9172-5404AAE533FB}" type="sibTrans" cxnId="{4F0698EA-4DBC-496D-83FA-B3902E5D59E2}">
      <dgm:prSet/>
      <dgm:spPr/>
      <dgm:t>
        <a:bodyPr/>
        <a:lstStyle/>
        <a:p>
          <a:endParaRPr lang="cs-CZ"/>
        </a:p>
      </dgm:t>
    </dgm:pt>
    <dgm:pt modelId="{E480AA2E-9FB1-4890-A0A8-0F0001400338}">
      <dgm:prSet phldrT="[Text]" custT="1"/>
      <dgm:spPr/>
      <dgm:t>
        <a:bodyPr/>
        <a:lstStyle/>
        <a:p>
          <a:r>
            <a:rPr lang="cs-CZ" sz="1800" b="0" dirty="0"/>
            <a:t>Rozhodnutí</a:t>
          </a:r>
        </a:p>
      </dgm:t>
    </dgm:pt>
    <dgm:pt modelId="{251685BF-EE35-40E4-8A55-7D0EE42CA49F}" type="parTrans" cxnId="{257C8F80-65F1-499D-8825-0A1795D52E4C}">
      <dgm:prSet/>
      <dgm:spPr/>
      <dgm:t>
        <a:bodyPr/>
        <a:lstStyle/>
        <a:p>
          <a:endParaRPr lang="cs-CZ"/>
        </a:p>
      </dgm:t>
    </dgm:pt>
    <dgm:pt modelId="{8FC6F003-CEB7-417D-985B-BAB70DD94D5C}" type="sibTrans" cxnId="{257C8F80-65F1-499D-8825-0A1795D52E4C}">
      <dgm:prSet/>
      <dgm:spPr/>
      <dgm:t>
        <a:bodyPr/>
        <a:lstStyle/>
        <a:p>
          <a:endParaRPr lang="cs-CZ"/>
        </a:p>
      </dgm:t>
    </dgm:pt>
    <dgm:pt modelId="{C4A9CC66-1082-434E-AFBC-95631A425DC6}">
      <dgm:prSet phldrT="[Text]" custT="1"/>
      <dgm:spPr/>
      <dgm:t>
        <a:bodyPr/>
        <a:lstStyle/>
        <a:p>
          <a:r>
            <a:rPr lang="cs-CZ" sz="1800" b="0" dirty="0"/>
            <a:t>Udržování</a:t>
          </a:r>
        </a:p>
      </dgm:t>
    </dgm:pt>
    <dgm:pt modelId="{0A985A35-3FEA-437D-B9F1-87694AD97DE3}" type="parTrans" cxnId="{AD66FC57-F2A7-434A-94DA-F98F098D7BEF}">
      <dgm:prSet/>
      <dgm:spPr/>
      <dgm:t>
        <a:bodyPr/>
        <a:lstStyle/>
        <a:p>
          <a:endParaRPr lang="cs-CZ"/>
        </a:p>
      </dgm:t>
    </dgm:pt>
    <dgm:pt modelId="{6F2C4507-EC8B-4A5D-B679-14C76DB14CB8}" type="sibTrans" cxnId="{AD66FC57-F2A7-434A-94DA-F98F098D7BEF}">
      <dgm:prSet/>
      <dgm:spPr/>
      <dgm:t>
        <a:bodyPr/>
        <a:lstStyle/>
        <a:p>
          <a:endParaRPr lang="cs-CZ"/>
        </a:p>
      </dgm:t>
    </dgm:pt>
    <dgm:pt modelId="{66D43EA6-0D68-4913-8552-0062AF526325}">
      <dgm:prSet phldrT="[Text]" custT="1"/>
      <dgm:spPr/>
      <dgm:t>
        <a:bodyPr/>
        <a:lstStyle/>
        <a:p>
          <a:r>
            <a:rPr lang="cs-CZ" sz="1800" b="0" dirty="0"/>
            <a:t>Akce</a:t>
          </a:r>
        </a:p>
      </dgm:t>
    </dgm:pt>
    <dgm:pt modelId="{0B7C5B53-D842-4A0B-B0FE-286E11148020}" type="parTrans" cxnId="{77B4E5D5-7E0D-4CC6-ACA6-14486A1A4676}">
      <dgm:prSet/>
      <dgm:spPr/>
      <dgm:t>
        <a:bodyPr/>
        <a:lstStyle/>
        <a:p>
          <a:endParaRPr lang="cs-CZ"/>
        </a:p>
      </dgm:t>
    </dgm:pt>
    <dgm:pt modelId="{FD841EB6-53C3-4487-A0E2-489725B0FBD9}" type="sibTrans" cxnId="{77B4E5D5-7E0D-4CC6-ACA6-14486A1A4676}">
      <dgm:prSet/>
      <dgm:spPr/>
      <dgm:t>
        <a:bodyPr/>
        <a:lstStyle/>
        <a:p>
          <a:endParaRPr lang="cs-CZ"/>
        </a:p>
      </dgm:t>
    </dgm:pt>
    <dgm:pt modelId="{8ABBB4AD-C5D6-4EEC-8BF3-6E5A13BAE17C}">
      <dgm:prSet phldrT="[Text]" custT="1"/>
      <dgm:spPr/>
      <dgm:t>
        <a:bodyPr/>
        <a:lstStyle/>
        <a:p>
          <a:r>
            <a:rPr lang="cs-CZ" sz="1800" b="0" dirty="0" err="1"/>
            <a:t>Relaps</a:t>
          </a:r>
          <a:endParaRPr lang="cs-CZ" sz="1800" b="0" dirty="0"/>
        </a:p>
      </dgm:t>
    </dgm:pt>
    <dgm:pt modelId="{3AAFBE56-6506-4374-BFF1-33225BC191C3}" type="parTrans" cxnId="{DAA18CAC-86C8-4CA9-878E-56FA564AC7C3}">
      <dgm:prSet/>
      <dgm:spPr/>
      <dgm:t>
        <a:bodyPr/>
        <a:lstStyle/>
        <a:p>
          <a:endParaRPr lang="cs-CZ"/>
        </a:p>
      </dgm:t>
    </dgm:pt>
    <dgm:pt modelId="{99D1280B-8BCF-47E2-A09F-571B3512828B}" type="sibTrans" cxnId="{DAA18CAC-86C8-4CA9-878E-56FA564AC7C3}">
      <dgm:prSet/>
      <dgm:spPr/>
      <dgm:t>
        <a:bodyPr/>
        <a:lstStyle/>
        <a:p>
          <a:endParaRPr lang="cs-CZ"/>
        </a:p>
      </dgm:t>
    </dgm:pt>
    <dgm:pt modelId="{FA9FBC9E-1C99-4D64-A455-09FECF6AF659}" type="pres">
      <dgm:prSet presAssocID="{DCDAB42D-86EB-406A-AD6C-E1CC34084BB3}" presName="compositeShape" presStyleCnt="0">
        <dgm:presLayoutVars>
          <dgm:chMax val="7"/>
          <dgm:dir/>
          <dgm:resizeHandles val="exact"/>
        </dgm:presLayoutVars>
      </dgm:prSet>
      <dgm:spPr/>
    </dgm:pt>
    <dgm:pt modelId="{C070172B-842D-4DA0-A5F1-75C86F4BBC7B}" type="pres">
      <dgm:prSet presAssocID="{DCDAB42D-86EB-406A-AD6C-E1CC34084BB3}" presName="wedge1" presStyleLbl="node1" presStyleIdx="0" presStyleCnt="5"/>
      <dgm:spPr/>
    </dgm:pt>
    <dgm:pt modelId="{AC4A8D31-8B2D-4076-8CCB-8BF2943209EB}" type="pres">
      <dgm:prSet presAssocID="{DCDAB42D-86EB-406A-AD6C-E1CC34084BB3}" presName="dummy1a" presStyleCnt="0"/>
      <dgm:spPr/>
    </dgm:pt>
    <dgm:pt modelId="{0EC5CE4B-10FD-4E07-A78C-F66437946D67}" type="pres">
      <dgm:prSet presAssocID="{DCDAB42D-86EB-406A-AD6C-E1CC34084BB3}" presName="dummy1b" presStyleCnt="0"/>
      <dgm:spPr/>
    </dgm:pt>
    <dgm:pt modelId="{9740BDDA-D732-4DF8-9CE9-CDA83B4BED0C}" type="pres">
      <dgm:prSet presAssocID="{DCDAB42D-86EB-406A-AD6C-E1CC34084BB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6677C70-CC5E-4036-BDD9-05C2A4E4B048}" type="pres">
      <dgm:prSet presAssocID="{DCDAB42D-86EB-406A-AD6C-E1CC34084BB3}" presName="wedge2" presStyleLbl="node1" presStyleIdx="1" presStyleCnt="5" custLinFactNeighborX="639" custLinFactNeighborY="128"/>
      <dgm:spPr/>
    </dgm:pt>
    <dgm:pt modelId="{70B7A9BB-96D3-4C60-A04D-57773C51DCAB}" type="pres">
      <dgm:prSet presAssocID="{DCDAB42D-86EB-406A-AD6C-E1CC34084BB3}" presName="dummy2a" presStyleCnt="0"/>
      <dgm:spPr/>
    </dgm:pt>
    <dgm:pt modelId="{2DFA0456-4B03-49F7-80E0-C1793C6D0880}" type="pres">
      <dgm:prSet presAssocID="{DCDAB42D-86EB-406A-AD6C-E1CC34084BB3}" presName="dummy2b" presStyleCnt="0"/>
      <dgm:spPr/>
    </dgm:pt>
    <dgm:pt modelId="{468E9098-25CC-42C0-8CC1-0A802AEAB59A}" type="pres">
      <dgm:prSet presAssocID="{DCDAB42D-86EB-406A-AD6C-E1CC34084BB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6092FD1-57D5-48C0-BBC5-BB9F76C7E2F2}" type="pres">
      <dgm:prSet presAssocID="{DCDAB42D-86EB-406A-AD6C-E1CC34084BB3}" presName="wedge3" presStyleLbl="node1" presStyleIdx="2" presStyleCnt="5"/>
      <dgm:spPr/>
    </dgm:pt>
    <dgm:pt modelId="{2FBB548A-83E1-41BF-B348-EE281787908E}" type="pres">
      <dgm:prSet presAssocID="{DCDAB42D-86EB-406A-AD6C-E1CC34084BB3}" presName="dummy3a" presStyleCnt="0"/>
      <dgm:spPr/>
    </dgm:pt>
    <dgm:pt modelId="{39BAAB8D-08F4-4177-9D99-418BCD058E49}" type="pres">
      <dgm:prSet presAssocID="{DCDAB42D-86EB-406A-AD6C-E1CC34084BB3}" presName="dummy3b" presStyleCnt="0"/>
      <dgm:spPr/>
    </dgm:pt>
    <dgm:pt modelId="{42C8CED5-68CF-4F73-8842-670F1E9B9E01}" type="pres">
      <dgm:prSet presAssocID="{DCDAB42D-86EB-406A-AD6C-E1CC34084BB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1716909-C460-4457-B9A5-59316CAC2963}" type="pres">
      <dgm:prSet presAssocID="{DCDAB42D-86EB-406A-AD6C-E1CC34084BB3}" presName="wedge4" presStyleLbl="node1" presStyleIdx="3" presStyleCnt="5"/>
      <dgm:spPr/>
    </dgm:pt>
    <dgm:pt modelId="{116DD5A6-F7A0-486F-90AA-2B12389DDC19}" type="pres">
      <dgm:prSet presAssocID="{DCDAB42D-86EB-406A-AD6C-E1CC34084BB3}" presName="dummy4a" presStyleCnt="0"/>
      <dgm:spPr/>
    </dgm:pt>
    <dgm:pt modelId="{35B1BAE1-6226-4E56-A646-A2F0F8DC599C}" type="pres">
      <dgm:prSet presAssocID="{DCDAB42D-86EB-406A-AD6C-E1CC34084BB3}" presName="dummy4b" presStyleCnt="0"/>
      <dgm:spPr/>
    </dgm:pt>
    <dgm:pt modelId="{4CEA3F9B-D54F-4CC1-B596-E806C77C7FC9}" type="pres">
      <dgm:prSet presAssocID="{DCDAB42D-86EB-406A-AD6C-E1CC34084BB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B997815-CF24-4EC4-91A4-22E9B8E6573F}" type="pres">
      <dgm:prSet presAssocID="{DCDAB42D-86EB-406A-AD6C-E1CC34084BB3}" presName="wedge5" presStyleLbl="node1" presStyleIdx="4" presStyleCnt="5"/>
      <dgm:spPr/>
    </dgm:pt>
    <dgm:pt modelId="{BD140672-3219-432C-96A5-5AEC1EE7FF40}" type="pres">
      <dgm:prSet presAssocID="{DCDAB42D-86EB-406A-AD6C-E1CC34084BB3}" presName="dummy5a" presStyleCnt="0"/>
      <dgm:spPr/>
    </dgm:pt>
    <dgm:pt modelId="{F93926E6-277F-41B5-9A0A-C101CC5071BC}" type="pres">
      <dgm:prSet presAssocID="{DCDAB42D-86EB-406A-AD6C-E1CC34084BB3}" presName="dummy5b" presStyleCnt="0"/>
      <dgm:spPr/>
    </dgm:pt>
    <dgm:pt modelId="{7F9F3FBF-36D2-48A1-8738-D183B63E5ABF}" type="pres">
      <dgm:prSet presAssocID="{DCDAB42D-86EB-406A-AD6C-E1CC34084BB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31DE286B-2845-4BC7-B73D-16A8458D5636}" type="pres">
      <dgm:prSet presAssocID="{31BCE6D2-CBE4-41A8-9172-5404AAE533FB}" presName="arrowWedge1" presStyleLbl="fgSibTrans2D1" presStyleIdx="0" presStyleCnt="5"/>
      <dgm:spPr/>
    </dgm:pt>
    <dgm:pt modelId="{459BCC73-BE94-41A7-ACF2-2C43A5DC0B61}" type="pres">
      <dgm:prSet presAssocID="{8FC6F003-CEB7-417D-985B-BAB70DD94D5C}" presName="arrowWedge2" presStyleLbl="fgSibTrans2D1" presStyleIdx="1" presStyleCnt="5"/>
      <dgm:spPr/>
    </dgm:pt>
    <dgm:pt modelId="{CEFBDCF3-BB55-4746-872E-1AE3B7422D0D}" type="pres">
      <dgm:prSet presAssocID="{FD841EB6-53C3-4487-A0E2-489725B0FBD9}" presName="arrowWedge3" presStyleLbl="fgSibTrans2D1" presStyleIdx="2" presStyleCnt="5"/>
      <dgm:spPr/>
    </dgm:pt>
    <dgm:pt modelId="{1F8533C4-D152-41A0-8874-CD35D15984DF}" type="pres">
      <dgm:prSet presAssocID="{6F2C4507-EC8B-4A5D-B679-14C76DB14CB8}" presName="arrowWedge4" presStyleLbl="fgSibTrans2D1" presStyleIdx="3" presStyleCnt="5"/>
      <dgm:spPr/>
    </dgm:pt>
    <dgm:pt modelId="{2D950476-4A48-47AE-B12F-DAC68E22D3B4}" type="pres">
      <dgm:prSet presAssocID="{99D1280B-8BCF-47E2-A09F-571B3512828B}" presName="arrowWedge5" presStyleLbl="fgSibTrans2D1" presStyleIdx="4" presStyleCnt="5"/>
      <dgm:spPr/>
    </dgm:pt>
  </dgm:ptLst>
  <dgm:cxnLst>
    <dgm:cxn modelId="{AD66FC57-F2A7-434A-94DA-F98F098D7BEF}" srcId="{DCDAB42D-86EB-406A-AD6C-E1CC34084BB3}" destId="{C4A9CC66-1082-434E-AFBC-95631A425DC6}" srcOrd="3" destOrd="0" parTransId="{0A985A35-3FEA-437D-B9F1-87694AD97DE3}" sibTransId="{6F2C4507-EC8B-4A5D-B679-14C76DB14CB8}"/>
    <dgm:cxn modelId="{5C7B8166-5BDC-4537-828C-2950C48C0BC5}" type="presOf" srcId="{E480AA2E-9FB1-4890-A0A8-0F0001400338}" destId="{468E9098-25CC-42C0-8CC1-0A802AEAB59A}" srcOrd="1" destOrd="0" presId="urn:microsoft.com/office/officeart/2005/8/layout/cycle8"/>
    <dgm:cxn modelId="{E06F796B-0D64-4476-AD51-0019B2BD1D0D}" type="presOf" srcId="{66D43EA6-0D68-4913-8552-0062AF526325}" destId="{96092FD1-57D5-48C0-BBC5-BB9F76C7E2F2}" srcOrd="0" destOrd="0" presId="urn:microsoft.com/office/officeart/2005/8/layout/cycle8"/>
    <dgm:cxn modelId="{30941377-E9DF-433A-B31D-381D31A8346A}" type="presOf" srcId="{E480AA2E-9FB1-4890-A0A8-0F0001400338}" destId="{E6677C70-CC5E-4036-BDD9-05C2A4E4B048}" srcOrd="0" destOrd="0" presId="urn:microsoft.com/office/officeart/2005/8/layout/cycle8"/>
    <dgm:cxn modelId="{257C8F80-65F1-499D-8825-0A1795D52E4C}" srcId="{DCDAB42D-86EB-406A-AD6C-E1CC34084BB3}" destId="{E480AA2E-9FB1-4890-A0A8-0F0001400338}" srcOrd="1" destOrd="0" parTransId="{251685BF-EE35-40E4-8A55-7D0EE42CA49F}" sibTransId="{8FC6F003-CEB7-417D-985B-BAB70DD94D5C}"/>
    <dgm:cxn modelId="{027C888A-19C2-4C9C-A03D-069EDD2BADFE}" type="presOf" srcId="{8ABBB4AD-C5D6-4EEC-8BF3-6E5A13BAE17C}" destId="{4B997815-CF24-4EC4-91A4-22E9B8E6573F}" srcOrd="0" destOrd="0" presId="urn:microsoft.com/office/officeart/2005/8/layout/cycle8"/>
    <dgm:cxn modelId="{4BDD609E-6200-4F30-A764-6F458FF83AAF}" type="presOf" srcId="{8ABBB4AD-C5D6-4EEC-8BF3-6E5A13BAE17C}" destId="{7F9F3FBF-36D2-48A1-8738-D183B63E5ABF}" srcOrd="1" destOrd="0" presId="urn:microsoft.com/office/officeart/2005/8/layout/cycle8"/>
    <dgm:cxn modelId="{000AE1A5-2B1A-42C0-9143-F6A5183C149D}" type="presOf" srcId="{D837B40B-1262-4FA5-AF53-33B436A25958}" destId="{C070172B-842D-4DA0-A5F1-75C86F4BBC7B}" srcOrd="0" destOrd="0" presId="urn:microsoft.com/office/officeart/2005/8/layout/cycle8"/>
    <dgm:cxn modelId="{DAA18CAC-86C8-4CA9-878E-56FA564AC7C3}" srcId="{DCDAB42D-86EB-406A-AD6C-E1CC34084BB3}" destId="{8ABBB4AD-C5D6-4EEC-8BF3-6E5A13BAE17C}" srcOrd="4" destOrd="0" parTransId="{3AAFBE56-6506-4374-BFF1-33225BC191C3}" sibTransId="{99D1280B-8BCF-47E2-A09F-571B3512828B}"/>
    <dgm:cxn modelId="{F3D9F7AE-6719-45C9-AAF0-0C2896C0B35F}" type="presOf" srcId="{DCDAB42D-86EB-406A-AD6C-E1CC34084BB3}" destId="{FA9FBC9E-1C99-4D64-A455-09FECF6AF659}" srcOrd="0" destOrd="0" presId="urn:microsoft.com/office/officeart/2005/8/layout/cycle8"/>
    <dgm:cxn modelId="{C018D7B1-EF25-453B-9A24-84946F4D7CA9}" type="presOf" srcId="{C4A9CC66-1082-434E-AFBC-95631A425DC6}" destId="{4CEA3F9B-D54F-4CC1-B596-E806C77C7FC9}" srcOrd="1" destOrd="0" presId="urn:microsoft.com/office/officeart/2005/8/layout/cycle8"/>
    <dgm:cxn modelId="{D2409AC0-375F-41D0-AAF3-D8E534EE403B}" type="presOf" srcId="{C4A9CC66-1082-434E-AFBC-95631A425DC6}" destId="{A1716909-C460-4457-B9A5-59316CAC2963}" srcOrd="0" destOrd="0" presId="urn:microsoft.com/office/officeart/2005/8/layout/cycle8"/>
    <dgm:cxn modelId="{77B4E5D5-7E0D-4CC6-ACA6-14486A1A4676}" srcId="{DCDAB42D-86EB-406A-AD6C-E1CC34084BB3}" destId="{66D43EA6-0D68-4913-8552-0062AF526325}" srcOrd="2" destOrd="0" parTransId="{0B7C5B53-D842-4A0B-B0FE-286E11148020}" sibTransId="{FD841EB6-53C3-4487-A0E2-489725B0FBD9}"/>
    <dgm:cxn modelId="{4F0698EA-4DBC-496D-83FA-B3902E5D59E2}" srcId="{DCDAB42D-86EB-406A-AD6C-E1CC34084BB3}" destId="{D837B40B-1262-4FA5-AF53-33B436A25958}" srcOrd="0" destOrd="0" parTransId="{E7816B41-9B7A-43EC-91D8-1A4F712E1330}" sibTransId="{31BCE6D2-CBE4-41A8-9172-5404AAE533FB}"/>
    <dgm:cxn modelId="{8E3B95ED-BEA7-4B8D-B366-AE00854070AC}" type="presOf" srcId="{D837B40B-1262-4FA5-AF53-33B436A25958}" destId="{9740BDDA-D732-4DF8-9CE9-CDA83B4BED0C}" srcOrd="1" destOrd="0" presId="urn:microsoft.com/office/officeart/2005/8/layout/cycle8"/>
    <dgm:cxn modelId="{444D08FE-A250-40B5-AC32-FADBC7F38906}" type="presOf" srcId="{66D43EA6-0D68-4913-8552-0062AF526325}" destId="{42C8CED5-68CF-4F73-8842-670F1E9B9E01}" srcOrd="1" destOrd="0" presId="urn:microsoft.com/office/officeart/2005/8/layout/cycle8"/>
    <dgm:cxn modelId="{54DC35A6-06E8-42BD-99BF-D9EBCDFE3E59}" type="presParOf" srcId="{FA9FBC9E-1C99-4D64-A455-09FECF6AF659}" destId="{C070172B-842D-4DA0-A5F1-75C86F4BBC7B}" srcOrd="0" destOrd="0" presId="urn:microsoft.com/office/officeart/2005/8/layout/cycle8"/>
    <dgm:cxn modelId="{1327DDEE-F1BC-43BD-958B-D5F948BE03AF}" type="presParOf" srcId="{FA9FBC9E-1C99-4D64-A455-09FECF6AF659}" destId="{AC4A8D31-8B2D-4076-8CCB-8BF2943209EB}" srcOrd="1" destOrd="0" presId="urn:microsoft.com/office/officeart/2005/8/layout/cycle8"/>
    <dgm:cxn modelId="{6C45941A-DD72-41CB-9F1E-F61229C02229}" type="presParOf" srcId="{FA9FBC9E-1C99-4D64-A455-09FECF6AF659}" destId="{0EC5CE4B-10FD-4E07-A78C-F66437946D67}" srcOrd="2" destOrd="0" presId="urn:microsoft.com/office/officeart/2005/8/layout/cycle8"/>
    <dgm:cxn modelId="{0416D87E-2DAA-463E-9657-594B1D575824}" type="presParOf" srcId="{FA9FBC9E-1C99-4D64-A455-09FECF6AF659}" destId="{9740BDDA-D732-4DF8-9CE9-CDA83B4BED0C}" srcOrd="3" destOrd="0" presId="urn:microsoft.com/office/officeart/2005/8/layout/cycle8"/>
    <dgm:cxn modelId="{EFC984BE-91CF-4A87-B9D1-ADA9382690E1}" type="presParOf" srcId="{FA9FBC9E-1C99-4D64-A455-09FECF6AF659}" destId="{E6677C70-CC5E-4036-BDD9-05C2A4E4B048}" srcOrd="4" destOrd="0" presId="urn:microsoft.com/office/officeart/2005/8/layout/cycle8"/>
    <dgm:cxn modelId="{82056C2D-5250-4A8C-9418-77B50B2A2BF4}" type="presParOf" srcId="{FA9FBC9E-1C99-4D64-A455-09FECF6AF659}" destId="{70B7A9BB-96D3-4C60-A04D-57773C51DCAB}" srcOrd="5" destOrd="0" presId="urn:microsoft.com/office/officeart/2005/8/layout/cycle8"/>
    <dgm:cxn modelId="{E6805805-5341-4ACF-A0F9-CDB78D9AB20E}" type="presParOf" srcId="{FA9FBC9E-1C99-4D64-A455-09FECF6AF659}" destId="{2DFA0456-4B03-49F7-80E0-C1793C6D0880}" srcOrd="6" destOrd="0" presId="urn:microsoft.com/office/officeart/2005/8/layout/cycle8"/>
    <dgm:cxn modelId="{CFC57164-577E-483B-AA89-0AF8ED09CEDC}" type="presParOf" srcId="{FA9FBC9E-1C99-4D64-A455-09FECF6AF659}" destId="{468E9098-25CC-42C0-8CC1-0A802AEAB59A}" srcOrd="7" destOrd="0" presId="urn:microsoft.com/office/officeart/2005/8/layout/cycle8"/>
    <dgm:cxn modelId="{937B522D-0DDC-4605-9DB6-CFAA82B606BC}" type="presParOf" srcId="{FA9FBC9E-1C99-4D64-A455-09FECF6AF659}" destId="{96092FD1-57D5-48C0-BBC5-BB9F76C7E2F2}" srcOrd="8" destOrd="0" presId="urn:microsoft.com/office/officeart/2005/8/layout/cycle8"/>
    <dgm:cxn modelId="{EE420BAF-EA82-43F1-8887-1211DBF8170F}" type="presParOf" srcId="{FA9FBC9E-1C99-4D64-A455-09FECF6AF659}" destId="{2FBB548A-83E1-41BF-B348-EE281787908E}" srcOrd="9" destOrd="0" presId="urn:microsoft.com/office/officeart/2005/8/layout/cycle8"/>
    <dgm:cxn modelId="{3F8FEB82-DDA0-4FC4-BB61-BE859E8194EF}" type="presParOf" srcId="{FA9FBC9E-1C99-4D64-A455-09FECF6AF659}" destId="{39BAAB8D-08F4-4177-9D99-418BCD058E49}" srcOrd="10" destOrd="0" presId="urn:microsoft.com/office/officeart/2005/8/layout/cycle8"/>
    <dgm:cxn modelId="{15515B0A-C3E9-4810-99DD-B4F5D26B3B47}" type="presParOf" srcId="{FA9FBC9E-1C99-4D64-A455-09FECF6AF659}" destId="{42C8CED5-68CF-4F73-8842-670F1E9B9E01}" srcOrd="11" destOrd="0" presId="urn:microsoft.com/office/officeart/2005/8/layout/cycle8"/>
    <dgm:cxn modelId="{E0E27DB1-65AF-44DD-97F0-4A80BD2A3A33}" type="presParOf" srcId="{FA9FBC9E-1C99-4D64-A455-09FECF6AF659}" destId="{A1716909-C460-4457-B9A5-59316CAC2963}" srcOrd="12" destOrd="0" presId="urn:microsoft.com/office/officeart/2005/8/layout/cycle8"/>
    <dgm:cxn modelId="{5A273BC5-E30E-479F-BBDD-354C330E35BE}" type="presParOf" srcId="{FA9FBC9E-1C99-4D64-A455-09FECF6AF659}" destId="{116DD5A6-F7A0-486F-90AA-2B12389DDC19}" srcOrd="13" destOrd="0" presId="urn:microsoft.com/office/officeart/2005/8/layout/cycle8"/>
    <dgm:cxn modelId="{63FE0CDC-488C-4185-A8EC-7C6B90F35899}" type="presParOf" srcId="{FA9FBC9E-1C99-4D64-A455-09FECF6AF659}" destId="{35B1BAE1-6226-4E56-A646-A2F0F8DC599C}" srcOrd="14" destOrd="0" presId="urn:microsoft.com/office/officeart/2005/8/layout/cycle8"/>
    <dgm:cxn modelId="{F4AB6C00-C443-400F-B194-3915D40DEE2F}" type="presParOf" srcId="{FA9FBC9E-1C99-4D64-A455-09FECF6AF659}" destId="{4CEA3F9B-D54F-4CC1-B596-E806C77C7FC9}" srcOrd="15" destOrd="0" presId="urn:microsoft.com/office/officeart/2005/8/layout/cycle8"/>
    <dgm:cxn modelId="{C484F9F3-5234-4F7B-B841-338875D6B0E6}" type="presParOf" srcId="{FA9FBC9E-1C99-4D64-A455-09FECF6AF659}" destId="{4B997815-CF24-4EC4-91A4-22E9B8E6573F}" srcOrd="16" destOrd="0" presId="urn:microsoft.com/office/officeart/2005/8/layout/cycle8"/>
    <dgm:cxn modelId="{806B3A2F-F7AB-42F5-B2D8-86CE092831DD}" type="presParOf" srcId="{FA9FBC9E-1C99-4D64-A455-09FECF6AF659}" destId="{BD140672-3219-432C-96A5-5AEC1EE7FF40}" srcOrd="17" destOrd="0" presId="urn:microsoft.com/office/officeart/2005/8/layout/cycle8"/>
    <dgm:cxn modelId="{D57BB217-4D1E-47F0-AD07-61F961CC7B72}" type="presParOf" srcId="{FA9FBC9E-1C99-4D64-A455-09FECF6AF659}" destId="{F93926E6-277F-41B5-9A0A-C101CC5071BC}" srcOrd="18" destOrd="0" presId="urn:microsoft.com/office/officeart/2005/8/layout/cycle8"/>
    <dgm:cxn modelId="{8D6834B9-C3BC-4FD7-A1C6-59F6A6B7BC5E}" type="presParOf" srcId="{FA9FBC9E-1C99-4D64-A455-09FECF6AF659}" destId="{7F9F3FBF-36D2-48A1-8738-D183B63E5ABF}" srcOrd="19" destOrd="0" presId="urn:microsoft.com/office/officeart/2005/8/layout/cycle8"/>
    <dgm:cxn modelId="{DC58B8C2-3838-4020-A860-5A5C3DEA28D2}" type="presParOf" srcId="{FA9FBC9E-1C99-4D64-A455-09FECF6AF659}" destId="{31DE286B-2845-4BC7-B73D-16A8458D5636}" srcOrd="20" destOrd="0" presId="urn:microsoft.com/office/officeart/2005/8/layout/cycle8"/>
    <dgm:cxn modelId="{DE57923E-9050-433A-9356-1486D46DC306}" type="presParOf" srcId="{FA9FBC9E-1C99-4D64-A455-09FECF6AF659}" destId="{459BCC73-BE94-41A7-ACF2-2C43A5DC0B61}" srcOrd="21" destOrd="0" presId="urn:microsoft.com/office/officeart/2005/8/layout/cycle8"/>
    <dgm:cxn modelId="{5AD217BC-15B0-4763-B552-7FC6145F587D}" type="presParOf" srcId="{FA9FBC9E-1C99-4D64-A455-09FECF6AF659}" destId="{CEFBDCF3-BB55-4746-872E-1AE3B7422D0D}" srcOrd="22" destOrd="0" presId="urn:microsoft.com/office/officeart/2005/8/layout/cycle8"/>
    <dgm:cxn modelId="{C3739C94-79D3-48B0-8E4F-5B9EE87F9612}" type="presParOf" srcId="{FA9FBC9E-1C99-4D64-A455-09FECF6AF659}" destId="{1F8533C4-D152-41A0-8874-CD35D15984DF}" srcOrd="23" destOrd="0" presId="urn:microsoft.com/office/officeart/2005/8/layout/cycle8"/>
    <dgm:cxn modelId="{6C75F870-A78D-4E3C-9CA7-67EEF20CAEF1}" type="presParOf" srcId="{FA9FBC9E-1C99-4D64-A455-09FECF6AF659}" destId="{2D950476-4A48-47AE-B12F-DAC68E22D3B4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334EE-177F-4D5F-A9FE-36FB3C62C8AB}" type="doc">
      <dgm:prSet loTypeId="urn:microsoft.com/office/officeart/2005/8/layout/balance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456C6A2A-A2D0-4622-9C34-C7A8F7FDF21D}">
      <dgm:prSet phldrT="[Text]" custT="1"/>
      <dgm:spPr/>
      <dgm:t>
        <a:bodyPr/>
        <a:lstStyle/>
        <a:p>
          <a:r>
            <a:rPr lang="cs-CZ" sz="2000" b="1" dirty="0"/>
            <a:t>Cena za stávající stav</a:t>
          </a:r>
        </a:p>
        <a:p>
          <a:r>
            <a:rPr lang="cs-CZ" sz="2000" b="1" dirty="0"/>
            <a:t>Prospěch ze změny</a:t>
          </a:r>
        </a:p>
      </dgm:t>
    </dgm:pt>
    <dgm:pt modelId="{307A37B3-4B96-419F-B800-20C7AD971F33}" type="parTrans" cxnId="{8F665A33-1F0C-4562-8CCA-3F60EC6E7451}">
      <dgm:prSet/>
      <dgm:spPr/>
      <dgm:t>
        <a:bodyPr/>
        <a:lstStyle/>
        <a:p>
          <a:endParaRPr lang="cs-CZ"/>
        </a:p>
      </dgm:t>
    </dgm:pt>
    <dgm:pt modelId="{C39C3FF7-3B05-47C6-AECD-F7064EE7DD30}" type="sibTrans" cxnId="{8F665A33-1F0C-4562-8CCA-3F60EC6E7451}">
      <dgm:prSet/>
      <dgm:spPr/>
      <dgm:t>
        <a:bodyPr/>
        <a:lstStyle/>
        <a:p>
          <a:endParaRPr lang="cs-CZ"/>
        </a:p>
      </dgm:t>
    </dgm:pt>
    <dgm:pt modelId="{77E7E111-6788-48DF-842F-D18F6AB218E1}">
      <dgm:prSet phldrT="[Text]"/>
      <dgm:spPr/>
      <dgm:t>
        <a:bodyPr/>
        <a:lstStyle/>
        <a:p>
          <a:endParaRPr lang="cs-CZ" dirty="0"/>
        </a:p>
      </dgm:t>
    </dgm:pt>
    <dgm:pt modelId="{2A579B38-0288-4735-B77D-67815DB5CABE}" type="parTrans" cxnId="{275235C1-7801-403C-8FBB-6F590BEE7798}">
      <dgm:prSet/>
      <dgm:spPr/>
      <dgm:t>
        <a:bodyPr/>
        <a:lstStyle/>
        <a:p>
          <a:endParaRPr lang="cs-CZ"/>
        </a:p>
      </dgm:t>
    </dgm:pt>
    <dgm:pt modelId="{CEFA337F-387C-46FE-A027-3DAA19CC90A2}" type="sibTrans" cxnId="{275235C1-7801-403C-8FBB-6F590BEE7798}">
      <dgm:prSet/>
      <dgm:spPr/>
      <dgm:t>
        <a:bodyPr/>
        <a:lstStyle/>
        <a:p>
          <a:endParaRPr lang="cs-CZ"/>
        </a:p>
      </dgm:t>
    </dgm:pt>
    <dgm:pt modelId="{4A7FEADE-5428-4E0F-921E-ECA0342EC89E}">
      <dgm:prSet phldrT="[Text]" phldr="1"/>
      <dgm:spPr/>
      <dgm:t>
        <a:bodyPr/>
        <a:lstStyle/>
        <a:p>
          <a:endParaRPr lang="cs-CZ" dirty="0"/>
        </a:p>
      </dgm:t>
    </dgm:pt>
    <dgm:pt modelId="{58B75A78-22A8-45D5-9ED1-7EE4ED57FE11}" type="parTrans" cxnId="{F1A1CAFA-6072-4875-90A3-0C672C3796CC}">
      <dgm:prSet/>
      <dgm:spPr/>
      <dgm:t>
        <a:bodyPr/>
        <a:lstStyle/>
        <a:p>
          <a:endParaRPr lang="cs-CZ"/>
        </a:p>
      </dgm:t>
    </dgm:pt>
    <dgm:pt modelId="{62241DE4-F7B2-4BE2-83EB-D6BCFC0C6EC6}" type="sibTrans" cxnId="{F1A1CAFA-6072-4875-90A3-0C672C3796CC}">
      <dgm:prSet/>
      <dgm:spPr/>
      <dgm:t>
        <a:bodyPr/>
        <a:lstStyle/>
        <a:p>
          <a:endParaRPr lang="cs-CZ"/>
        </a:p>
      </dgm:t>
    </dgm:pt>
    <dgm:pt modelId="{DB7A7FC0-9A3D-4AE2-AF49-492605BB80AF}">
      <dgm:prSet phldrT="[Text]" custT="1"/>
      <dgm:spPr/>
      <dgm:t>
        <a:bodyPr/>
        <a:lstStyle/>
        <a:p>
          <a:r>
            <a:rPr lang="cs-CZ" sz="2000" b="1" dirty="0"/>
            <a:t>Cena za změnu </a:t>
          </a:r>
        </a:p>
        <a:p>
          <a:r>
            <a:rPr lang="cs-CZ" sz="2000" b="1" dirty="0"/>
            <a:t>Prospěch ze stávajícího stavu</a:t>
          </a:r>
        </a:p>
      </dgm:t>
    </dgm:pt>
    <dgm:pt modelId="{1E50FF3B-DAAC-454C-BF4E-7FA94FBB88E5}" type="parTrans" cxnId="{0C0A3D23-F92D-4A79-BEF0-9BFF97008D7E}">
      <dgm:prSet/>
      <dgm:spPr/>
      <dgm:t>
        <a:bodyPr/>
        <a:lstStyle/>
        <a:p>
          <a:endParaRPr lang="cs-CZ"/>
        </a:p>
      </dgm:t>
    </dgm:pt>
    <dgm:pt modelId="{C6EDBC34-FE05-4D45-914A-FDFA3DA3B4BC}" type="sibTrans" cxnId="{0C0A3D23-F92D-4A79-BEF0-9BFF97008D7E}">
      <dgm:prSet/>
      <dgm:spPr/>
      <dgm:t>
        <a:bodyPr/>
        <a:lstStyle/>
        <a:p>
          <a:endParaRPr lang="cs-CZ"/>
        </a:p>
      </dgm:t>
    </dgm:pt>
    <dgm:pt modelId="{B1F4622F-2E01-47A0-9C4A-325FEE726576}">
      <dgm:prSet phldrT="[Text]"/>
      <dgm:spPr/>
      <dgm:t>
        <a:bodyPr/>
        <a:lstStyle/>
        <a:p>
          <a:endParaRPr lang="cs-CZ" dirty="0"/>
        </a:p>
      </dgm:t>
    </dgm:pt>
    <dgm:pt modelId="{64CF2AB1-F6BA-40AD-9988-416216188020}" type="parTrans" cxnId="{4737A957-57D0-4844-9E56-7D621D13A54B}">
      <dgm:prSet/>
      <dgm:spPr/>
      <dgm:t>
        <a:bodyPr/>
        <a:lstStyle/>
        <a:p>
          <a:endParaRPr lang="cs-CZ"/>
        </a:p>
      </dgm:t>
    </dgm:pt>
    <dgm:pt modelId="{3D183A27-F195-49E1-8FF4-BFB117534CD5}" type="sibTrans" cxnId="{4737A957-57D0-4844-9E56-7D621D13A54B}">
      <dgm:prSet/>
      <dgm:spPr/>
      <dgm:t>
        <a:bodyPr/>
        <a:lstStyle/>
        <a:p>
          <a:endParaRPr lang="cs-CZ"/>
        </a:p>
      </dgm:t>
    </dgm:pt>
    <dgm:pt modelId="{6D48FF2B-1DFD-4291-A425-938439C10DE6}">
      <dgm:prSet phldrT="[Text]"/>
      <dgm:spPr/>
      <dgm:t>
        <a:bodyPr/>
        <a:lstStyle/>
        <a:p>
          <a:endParaRPr lang="cs-CZ" dirty="0"/>
        </a:p>
      </dgm:t>
    </dgm:pt>
    <dgm:pt modelId="{18E00672-81F5-4F10-9497-BB8F6A28E8D3}" type="parTrans" cxnId="{06B3C05B-B555-4D1E-8F8D-5173518EA345}">
      <dgm:prSet/>
      <dgm:spPr/>
      <dgm:t>
        <a:bodyPr/>
        <a:lstStyle/>
        <a:p>
          <a:endParaRPr lang="cs-CZ"/>
        </a:p>
      </dgm:t>
    </dgm:pt>
    <dgm:pt modelId="{3ADA2216-E88D-44FA-AE8C-7377A6ED9F1C}" type="sibTrans" cxnId="{06B3C05B-B555-4D1E-8F8D-5173518EA345}">
      <dgm:prSet/>
      <dgm:spPr/>
      <dgm:t>
        <a:bodyPr/>
        <a:lstStyle/>
        <a:p>
          <a:endParaRPr lang="cs-CZ"/>
        </a:p>
      </dgm:t>
    </dgm:pt>
    <dgm:pt modelId="{28DB877D-17E2-4C8E-BCDF-95774FE8F0F7}" type="pres">
      <dgm:prSet presAssocID="{204334EE-177F-4D5F-A9FE-36FB3C62C8A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0FF3C25-1EC8-446A-B3B1-2FB653B0604F}" type="pres">
      <dgm:prSet presAssocID="{204334EE-177F-4D5F-A9FE-36FB3C62C8AB}" presName="dummyMaxCanvas" presStyleCnt="0"/>
      <dgm:spPr/>
    </dgm:pt>
    <dgm:pt modelId="{D3334195-B6A9-47DD-A7BC-928E87306F81}" type="pres">
      <dgm:prSet presAssocID="{204334EE-177F-4D5F-A9FE-36FB3C62C8AB}" presName="parentComposite" presStyleCnt="0"/>
      <dgm:spPr/>
    </dgm:pt>
    <dgm:pt modelId="{6A7468E2-8F0B-4E5A-B4CE-927F477520D9}" type="pres">
      <dgm:prSet presAssocID="{204334EE-177F-4D5F-A9FE-36FB3C62C8AB}" presName="parent1" presStyleLbl="alignAccFollowNode1" presStyleIdx="0" presStyleCnt="4" custScaleX="206832" custScaleY="148164" custLinFactY="47648" custLinFactNeighborX="-35102" custLinFactNeighborY="100000">
        <dgm:presLayoutVars>
          <dgm:chMax val="4"/>
        </dgm:presLayoutVars>
      </dgm:prSet>
      <dgm:spPr/>
    </dgm:pt>
    <dgm:pt modelId="{BAD8E319-1775-440F-AC8F-0DAE6C57547F}" type="pres">
      <dgm:prSet presAssocID="{204334EE-177F-4D5F-A9FE-36FB3C62C8AB}" presName="parent2" presStyleLbl="alignAccFollowNode1" presStyleIdx="1" presStyleCnt="4" custScaleX="225022" custScaleY="138745" custLinFactY="42939" custLinFactNeighborX="55561" custLinFactNeighborY="100000">
        <dgm:presLayoutVars>
          <dgm:chMax val="4"/>
        </dgm:presLayoutVars>
      </dgm:prSet>
      <dgm:spPr/>
    </dgm:pt>
    <dgm:pt modelId="{4CC5251B-F2C6-49EB-AA2E-6D39CA5C94BE}" type="pres">
      <dgm:prSet presAssocID="{204334EE-177F-4D5F-A9FE-36FB3C62C8AB}" presName="childrenComposite" presStyleCnt="0"/>
      <dgm:spPr/>
    </dgm:pt>
    <dgm:pt modelId="{F3BB2309-7B8D-4545-AB3A-86DE22B6D0B3}" type="pres">
      <dgm:prSet presAssocID="{204334EE-177F-4D5F-A9FE-36FB3C62C8AB}" presName="dummyMaxCanvas_ChildArea" presStyleCnt="0"/>
      <dgm:spPr/>
    </dgm:pt>
    <dgm:pt modelId="{19DD3F29-ACA6-4762-A5C5-5CA77D1E2DBF}" type="pres">
      <dgm:prSet presAssocID="{204334EE-177F-4D5F-A9FE-36FB3C62C8AB}" presName="fulcrum" presStyleLbl="alignAccFollowNode1" presStyleIdx="2" presStyleCnt="4"/>
      <dgm:spPr/>
    </dgm:pt>
    <dgm:pt modelId="{F09AA588-F168-4B2F-B7F0-2C2C5FDB5981}" type="pres">
      <dgm:prSet presAssocID="{204334EE-177F-4D5F-A9FE-36FB3C62C8AB}" presName="balance_21" presStyleLbl="alignAccFollowNode1" presStyleIdx="3" presStyleCnt="4">
        <dgm:presLayoutVars>
          <dgm:bulletEnabled val="1"/>
        </dgm:presLayoutVars>
      </dgm:prSet>
      <dgm:spPr/>
    </dgm:pt>
    <dgm:pt modelId="{2DF432D4-CB9A-4E1D-8F58-537405995E77}" type="pres">
      <dgm:prSet presAssocID="{204334EE-177F-4D5F-A9FE-36FB3C62C8AB}" presName="left_21_1" presStyleLbl="node1" presStyleIdx="0" presStyleCnt="3" custScaleX="100190" custScaleY="44551" custLinFactNeighborX="32" custLinFactNeighborY="31800">
        <dgm:presLayoutVars>
          <dgm:bulletEnabled val="1"/>
        </dgm:presLayoutVars>
      </dgm:prSet>
      <dgm:spPr/>
    </dgm:pt>
    <dgm:pt modelId="{CCAE621A-6540-4497-B9F8-E4E8A2C102B6}" type="pres">
      <dgm:prSet presAssocID="{204334EE-177F-4D5F-A9FE-36FB3C62C8AB}" presName="left_21_2" presStyleLbl="node1" presStyleIdx="1" presStyleCnt="3" custScaleX="100494" custScaleY="48009" custLinFactNeighborX="247" custLinFactNeighborY="93676">
        <dgm:presLayoutVars>
          <dgm:bulletEnabled val="1"/>
        </dgm:presLayoutVars>
      </dgm:prSet>
      <dgm:spPr/>
    </dgm:pt>
    <dgm:pt modelId="{82AA4FC3-3A08-46C1-AA91-2EB1746512A8}" type="pres">
      <dgm:prSet presAssocID="{204334EE-177F-4D5F-A9FE-36FB3C62C8AB}" presName="right_21_1" presStyleLbl="node1" presStyleIdx="2" presStyleCnt="3" custScaleX="99587" custScaleY="47289" custLinFactNeighborX="4470" custLinFactNeighborY="31950">
        <dgm:presLayoutVars>
          <dgm:bulletEnabled val="1"/>
        </dgm:presLayoutVars>
      </dgm:prSet>
      <dgm:spPr/>
    </dgm:pt>
  </dgm:ptLst>
  <dgm:cxnLst>
    <dgm:cxn modelId="{4647FE03-D6E1-48DC-9566-6E1915002934}" type="presOf" srcId="{DB7A7FC0-9A3D-4AE2-AF49-492605BB80AF}" destId="{BAD8E319-1775-440F-AC8F-0DAE6C57547F}" srcOrd="0" destOrd="0" presId="urn:microsoft.com/office/officeart/2005/8/layout/balance1"/>
    <dgm:cxn modelId="{0C0A3D23-F92D-4A79-BEF0-9BFF97008D7E}" srcId="{204334EE-177F-4D5F-A9FE-36FB3C62C8AB}" destId="{DB7A7FC0-9A3D-4AE2-AF49-492605BB80AF}" srcOrd="1" destOrd="0" parTransId="{1E50FF3B-DAAC-454C-BF4E-7FA94FBB88E5}" sibTransId="{C6EDBC34-FE05-4D45-914A-FDFA3DA3B4BC}"/>
    <dgm:cxn modelId="{8F665A33-1F0C-4562-8CCA-3F60EC6E7451}" srcId="{204334EE-177F-4D5F-A9FE-36FB3C62C8AB}" destId="{456C6A2A-A2D0-4622-9C34-C7A8F7FDF21D}" srcOrd="0" destOrd="0" parTransId="{307A37B3-4B96-419F-B800-20C7AD971F33}" sibTransId="{C39C3FF7-3B05-47C6-AECD-F7064EE7DD30}"/>
    <dgm:cxn modelId="{6B19B74E-AE84-4B4E-AC13-7E52066BCCC9}" type="presOf" srcId="{77E7E111-6788-48DF-842F-D18F6AB218E1}" destId="{2DF432D4-CB9A-4E1D-8F58-537405995E77}" srcOrd="0" destOrd="0" presId="urn:microsoft.com/office/officeart/2005/8/layout/balance1"/>
    <dgm:cxn modelId="{4737A957-57D0-4844-9E56-7D621D13A54B}" srcId="{DB7A7FC0-9A3D-4AE2-AF49-492605BB80AF}" destId="{B1F4622F-2E01-47A0-9C4A-325FEE726576}" srcOrd="0" destOrd="0" parTransId="{64CF2AB1-F6BA-40AD-9988-416216188020}" sibTransId="{3D183A27-F195-49E1-8FF4-BFB117534CD5}"/>
    <dgm:cxn modelId="{06B3C05B-B555-4D1E-8F8D-5173518EA345}" srcId="{204334EE-177F-4D5F-A9FE-36FB3C62C8AB}" destId="{6D48FF2B-1DFD-4291-A425-938439C10DE6}" srcOrd="2" destOrd="0" parTransId="{18E00672-81F5-4F10-9497-BB8F6A28E8D3}" sibTransId="{3ADA2216-E88D-44FA-AE8C-7377A6ED9F1C}"/>
    <dgm:cxn modelId="{4F33ED7F-4EEE-4481-88B0-00CEC092951C}" type="presOf" srcId="{204334EE-177F-4D5F-A9FE-36FB3C62C8AB}" destId="{28DB877D-17E2-4C8E-BCDF-95774FE8F0F7}" srcOrd="0" destOrd="0" presId="urn:microsoft.com/office/officeart/2005/8/layout/balance1"/>
    <dgm:cxn modelId="{876A5C87-DCDF-4675-9F92-30BA40CCDFEB}" type="presOf" srcId="{4A7FEADE-5428-4E0F-921E-ECA0342EC89E}" destId="{CCAE621A-6540-4497-B9F8-E4E8A2C102B6}" srcOrd="0" destOrd="0" presId="urn:microsoft.com/office/officeart/2005/8/layout/balance1"/>
    <dgm:cxn modelId="{BFE5A187-1616-4A2D-AED8-EDE64FCE400D}" type="presOf" srcId="{B1F4622F-2E01-47A0-9C4A-325FEE726576}" destId="{82AA4FC3-3A08-46C1-AA91-2EB1746512A8}" srcOrd="0" destOrd="0" presId="urn:microsoft.com/office/officeart/2005/8/layout/balance1"/>
    <dgm:cxn modelId="{275235C1-7801-403C-8FBB-6F590BEE7798}" srcId="{456C6A2A-A2D0-4622-9C34-C7A8F7FDF21D}" destId="{77E7E111-6788-48DF-842F-D18F6AB218E1}" srcOrd="0" destOrd="0" parTransId="{2A579B38-0288-4735-B77D-67815DB5CABE}" sibTransId="{CEFA337F-387C-46FE-A027-3DAA19CC90A2}"/>
    <dgm:cxn modelId="{F1A1CAFA-6072-4875-90A3-0C672C3796CC}" srcId="{456C6A2A-A2D0-4622-9C34-C7A8F7FDF21D}" destId="{4A7FEADE-5428-4E0F-921E-ECA0342EC89E}" srcOrd="1" destOrd="0" parTransId="{58B75A78-22A8-45D5-9ED1-7EE4ED57FE11}" sibTransId="{62241DE4-F7B2-4BE2-83EB-D6BCFC0C6EC6}"/>
    <dgm:cxn modelId="{EC4D44FF-2CDE-47A8-B7D6-90527327071C}" type="presOf" srcId="{456C6A2A-A2D0-4622-9C34-C7A8F7FDF21D}" destId="{6A7468E2-8F0B-4E5A-B4CE-927F477520D9}" srcOrd="0" destOrd="0" presId="urn:microsoft.com/office/officeart/2005/8/layout/balance1"/>
    <dgm:cxn modelId="{BA39375A-AAB1-488D-A68B-9C5E528A67AC}" type="presParOf" srcId="{28DB877D-17E2-4C8E-BCDF-95774FE8F0F7}" destId="{F0FF3C25-1EC8-446A-B3B1-2FB653B0604F}" srcOrd="0" destOrd="0" presId="urn:microsoft.com/office/officeart/2005/8/layout/balance1"/>
    <dgm:cxn modelId="{6F98DB25-E999-448F-997F-E034192EDD3A}" type="presParOf" srcId="{28DB877D-17E2-4C8E-BCDF-95774FE8F0F7}" destId="{D3334195-B6A9-47DD-A7BC-928E87306F81}" srcOrd="1" destOrd="0" presId="urn:microsoft.com/office/officeart/2005/8/layout/balance1"/>
    <dgm:cxn modelId="{D45DEAAC-27F0-435A-96C9-53283524B70F}" type="presParOf" srcId="{D3334195-B6A9-47DD-A7BC-928E87306F81}" destId="{6A7468E2-8F0B-4E5A-B4CE-927F477520D9}" srcOrd="0" destOrd="0" presId="urn:microsoft.com/office/officeart/2005/8/layout/balance1"/>
    <dgm:cxn modelId="{6374D6EB-E0C0-47B8-8772-6900F8D99CBD}" type="presParOf" srcId="{D3334195-B6A9-47DD-A7BC-928E87306F81}" destId="{BAD8E319-1775-440F-AC8F-0DAE6C57547F}" srcOrd="1" destOrd="0" presId="urn:microsoft.com/office/officeart/2005/8/layout/balance1"/>
    <dgm:cxn modelId="{DCA5A65D-62B3-48FB-8390-A170190FE2FE}" type="presParOf" srcId="{28DB877D-17E2-4C8E-BCDF-95774FE8F0F7}" destId="{4CC5251B-F2C6-49EB-AA2E-6D39CA5C94BE}" srcOrd="2" destOrd="0" presId="urn:microsoft.com/office/officeart/2005/8/layout/balance1"/>
    <dgm:cxn modelId="{0A17F174-3865-4DDF-AF0D-2164ACF3EAF8}" type="presParOf" srcId="{4CC5251B-F2C6-49EB-AA2E-6D39CA5C94BE}" destId="{F3BB2309-7B8D-4545-AB3A-86DE22B6D0B3}" srcOrd="0" destOrd="0" presId="urn:microsoft.com/office/officeart/2005/8/layout/balance1"/>
    <dgm:cxn modelId="{EF810EDB-8AF4-412C-8161-E4D379A5C835}" type="presParOf" srcId="{4CC5251B-F2C6-49EB-AA2E-6D39CA5C94BE}" destId="{19DD3F29-ACA6-4762-A5C5-5CA77D1E2DBF}" srcOrd="1" destOrd="0" presId="urn:microsoft.com/office/officeart/2005/8/layout/balance1"/>
    <dgm:cxn modelId="{8062C610-47DA-42BF-80CE-C539A17DC461}" type="presParOf" srcId="{4CC5251B-F2C6-49EB-AA2E-6D39CA5C94BE}" destId="{F09AA588-F168-4B2F-B7F0-2C2C5FDB5981}" srcOrd="2" destOrd="0" presId="urn:microsoft.com/office/officeart/2005/8/layout/balance1"/>
    <dgm:cxn modelId="{F8796DCE-89F3-4852-88A5-A6AF6CEA7DA2}" type="presParOf" srcId="{4CC5251B-F2C6-49EB-AA2E-6D39CA5C94BE}" destId="{2DF432D4-CB9A-4E1D-8F58-537405995E77}" srcOrd="3" destOrd="0" presId="urn:microsoft.com/office/officeart/2005/8/layout/balance1"/>
    <dgm:cxn modelId="{567D6608-BDFD-4080-AF2D-16714CD8B0F5}" type="presParOf" srcId="{4CC5251B-F2C6-49EB-AA2E-6D39CA5C94BE}" destId="{CCAE621A-6540-4497-B9F8-E4E8A2C102B6}" srcOrd="4" destOrd="0" presId="urn:microsoft.com/office/officeart/2005/8/layout/balance1"/>
    <dgm:cxn modelId="{AE6D5C12-3908-4334-AF0B-C3EEFFF8F00B}" type="presParOf" srcId="{4CC5251B-F2C6-49EB-AA2E-6D39CA5C94BE}" destId="{82AA4FC3-3A08-46C1-AA91-2EB1746512A8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40E519-396B-4B14-95BD-789F61CFCECB}" type="doc">
      <dgm:prSet loTypeId="urn:microsoft.com/office/officeart/2005/8/layout/radial1" loCatId="cycle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6CCD9A5-4966-4F7C-8A8D-1A27D5922981}">
      <dgm:prSet phldrT="[Text]"/>
      <dgm:spPr/>
      <dgm:t>
        <a:bodyPr/>
        <a:lstStyle/>
        <a:p>
          <a:r>
            <a:rPr lang="cs-CZ" b="1" dirty="0"/>
            <a:t>Techniky MI</a:t>
          </a:r>
        </a:p>
      </dgm:t>
    </dgm:pt>
    <dgm:pt modelId="{1A9F354A-9DDE-4CCD-BE72-E61D1FA2EC62}" type="parTrans" cxnId="{D69CEBD7-B43C-40AA-BB99-191FA0CA4D30}">
      <dgm:prSet/>
      <dgm:spPr/>
      <dgm:t>
        <a:bodyPr/>
        <a:lstStyle/>
        <a:p>
          <a:endParaRPr lang="cs-CZ"/>
        </a:p>
      </dgm:t>
    </dgm:pt>
    <dgm:pt modelId="{C4BB5738-439E-4FCC-A232-99F015064C80}" type="sibTrans" cxnId="{D69CEBD7-B43C-40AA-BB99-191FA0CA4D30}">
      <dgm:prSet/>
      <dgm:spPr/>
      <dgm:t>
        <a:bodyPr/>
        <a:lstStyle/>
        <a:p>
          <a:endParaRPr lang="cs-CZ"/>
        </a:p>
      </dgm:t>
    </dgm:pt>
    <dgm:pt modelId="{76408908-A74F-4DF1-AD3B-3776EB27D549}">
      <dgm:prSet phldrT="[Text]"/>
      <dgm:spPr/>
      <dgm:t>
        <a:bodyPr/>
        <a:lstStyle/>
        <a:p>
          <a:r>
            <a:rPr lang="cs-CZ" b="1" dirty="0"/>
            <a:t>Otevřené otázky</a:t>
          </a:r>
        </a:p>
      </dgm:t>
    </dgm:pt>
    <dgm:pt modelId="{7D2B9889-86A6-4DD9-A853-3B99DFD9FAB9}" type="parTrans" cxnId="{0B96C74D-22F8-48FF-8BDF-9958FD3FA7C8}">
      <dgm:prSet/>
      <dgm:spPr/>
      <dgm:t>
        <a:bodyPr/>
        <a:lstStyle/>
        <a:p>
          <a:endParaRPr lang="cs-CZ"/>
        </a:p>
      </dgm:t>
    </dgm:pt>
    <dgm:pt modelId="{F491350B-D03D-4144-8915-3797EC0CF978}" type="sibTrans" cxnId="{0B96C74D-22F8-48FF-8BDF-9958FD3FA7C8}">
      <dgm:prSet/>
      <dgm:spPr/>
      <dgm:t>
        <a:bodyPr/>
        <a:lstStyle/>
        <a:p>
          <a:endParaRPr lang="cs-CZ"/>
        </a:p>
      </dgm:t>
    </dgm:pt>
    <dgm:pt modelId="{FB7274AD-75B9-4E18-AEE7-22AE267A4DB9}">
      <dgm:prSet phldrT="[Text]"/>
      <dgm:spPr/>
      <dgm:t>
        <a:bodyPr/>
        <a:lstStyle/>
        <a:p>
          <a:r>
            <a:rPr lang="cs-CZ" b="1" dirty="0"/>
            <a:t>Reflektivní naslouchání</a:t>
          </a:r>
        </a:p>
      </dgm:t>
    </dgm:pt>
    <dgm:pt modelId="{E5800637-84FB-474D-B2D7-B04C6AA124E4}" type="parTrans" cxnId="{5D009F5A-3D59-4FAC-9647-1BDEDB292F13}">
      <dgm:prSet/>
      <dgm:spPr/>
      <dgm:t>
        <a:bodyPr/>
        <a:lstStyle/>
        <a:p>
          <a:endParaRPr lang="cs-CZ"/>
        </a:p>
      </dgm:t>
    </dgm:pt>
    <dgm:pt modelId="{7D88A2C9-F8A9-4AE1-9E3B-A56F9C78A1B9}" type="sibTrans" cxnId="{5D009F5A-3D59-4FAC-9647-1BDEDB292F13}">
      <dgm:prSet/>
      <dgm:spPr/>
      <dgm:t>
        <a:bodyPr/>
        <a:lstStyle/>
        <a:p>
          <a:endParaRPr lang="cs-CZ"/>
        </a:p>
      </dgm:t>
    </dgm:pt>
    <dgm:pt modelId="{E056C913-F93A-4203-A145-B6BD9041C75A}">
      <dgm:prSet phldrT="[Text]"/>
      <dgm:spPr/>
      <dgm:t>
        <a:bodyPr/>
        <a:lstStyle/>
        <a:p>
          <a:r>
            <a:rPr lang="cs-CZ" b="1" dirty="0"/>
            <a:t>Oceňování (x chválení)</a:t>
          </a:r>
        </a:p>
      </dgm:t>
    </dgm:pt>
    <dgm:pt modelId="{749E57FF-2703-45D2-80DB-2A23C50CCF62}" type="parTrans" cxnId="{6896FE51-5D7E-477A-87D6-462D19B11387}">
      <dgm:prSet/>
      <dgm:spPr/>
      <dgm:t>
        <a:bodyPr/>
        <a:lstStyle/>
        <a:p>
          <a:endParaRPr lang="cs-CZ"/>
        </a:p>
      </dgm:t>
    </dgm:pt>
    <dgm:pt modelId="{F3DCFDE7-EE8C-4A68-A675-827668EB8F13}" type="sibTrans" cxnId="{6896FE51-5D7E-477A-87D6-462D19B11387}">
      <dgm:prSet/>
      <dgm:spPr/>
      <dgm:t>
        <a:bodyPr/>
        <a:lstStyle/>
        <a:p>
          <a:endParaRPr lang="cs-CZ"/>
        </a:p>
      </dgm:t>
    </dgm:pt>
    <dgm:pt modelId="{5EC27E84-7893-495C-906C-529348C0F326}">
      <dgm:prSet phldrT="[Text]"/>
      <dgm:spPr/>
      <dgm:t>
        <a:bodyPr/>
        <a:lstStyle/>
        <a:p>
          <a:r>
            <a:rPr lang="cs-CZ" b="1" dirty="0"/>
            <a:t>Shrnování</a:t>
          </a:r>
        </a:p>
      </dgm:t>
    </dgm:pt>
    <dgm:pt modelId="{A17CBB08-B472-46FD-A037-917788944ED8}" type="parTrans" cxnId="{420D5DDC-6EBA-44C4-ADDB-EAA85392D7D5}">
      <dgm:prSet/>
      <dgm:spPr/>
      <dgm:t>
        <a:bodyPr/>
        <a:lstStyle/>
        <a:p>
          <a:endParaRPr lang="cs-CZ"/>
        </a:p>
      </dgm:t>
    </dgm:pt>
    <dgm:pt modelId="{76DD370C-DE06-4523-9FCD-64D71211CE74}" type="sibTrans" cxnId="{420D5DDC-6EBA-44C4-ADDB-EAA85392D7D5}">
      <dgm:prSet/>
      <dgm:spPr/>
      <dgm:t>
        <a:bodyPr/>
        <a:lstStyle/>
        <a:p>
          <a:endParaRPr lang="cs-CZ"/>
        </a:p>
      </dgm:t>
    </dgm:pt>
    <dgm:pt modelId="{B37FF091-9BC3-40B2-BA7E-2E49ED647828}">
      <dgm:prSet phldrT="[Text]"/>
      <dgm:spPr/>
      <dgm:t>
        <a:bodyPr/>
        <a:lstStyle/>
        <a:p>
          <a:r>
            <a:rPr lang="cs-CZ" b="1" dirty="0"/>
            <a:t>Řeč změny</a:t>
          </a:r>
        </a:p>
      </dgm:t>
    </dgm:pt>
    <dgm:pt modelId="{8D8F1AD9-064E-4B5B-89D6-AA7364E8D914}" type="parTrans" cxnId="{C7048C01-5FF1-412C-8E6E-94AF2A5359DA}">
      <dgm:prSet/>
      <dgm:spPr/>
      <dgm:t>
        <a:bodyPr/>
        <a:lstStyle/>
        <a:p>
          <a:endParaRPr lang="cs-CZ"/>
        </a:p>
      </dgm:t>
    </dgm:pt>
    <dgm:pt modelId="{922E507C-BC42-4D0C-A989-D4827C364663}" type="sibTrans" cxnId="{C7048C01-5FF1-412C-8E6E-94AF2A5359DA}">
      <dgm:prSet/>
      <dgm:spPr/>
      <dgm:t>
        <a:bodyPr/>
        <a:lstStyle/>
        <a:p>
          <a:endParaRPr lang="cs-CZ"/>
        </a:p>
      </dgm:t>
    </dgm:pt>
    <dgm:pt modelId="{02DB54B8-4303-4A3E-9FA9-0114F4D29A25}" type="pres">
      <dgm:prSet presAssocID="{8F40E519-396B-4B14-95BD-789F61CFCEC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25FFF8-29C1-4A1D-95C1-017D81CBAB9F}" type="pres">
      <dgm:prSet presAssocID="{76CCD9A5-4966-4F7C-8A8D-1A27D5922981}" presName="centerShape" presStyleLbl="node0" presStyleIdx="0" presStyleCnt="1"/>
      <dgm:spPr/>
    </dgm:pt>
    <dgm:pt modelId="{C4651D15-5A18-4463-AD32-F31F85BD7E5A}" type="pres">
      <dgm:prSet presAssocID="{7D2B9889-86A6-4DD9-A853-3B99DFD9FAB9}" presName="Name9" presStyleLbl="parChTrans1D2" presStyleIdx="0" presStyleCnt="5"/>
      <dgm:spPr/>
    </dgm:pt>
    <dgm:pt modelId="{763DC40D-35C4-4C65-B1FB-25F1BDA2F30E}" type="pres">
      <dgm:prSet presAssocID="{7D2B9889-86A6-4DD9-A853-3B99DFD9FAB9}" presName="connTx" presStyleLbl="parChTrans1D2" presStyleIdx="0" presStyleCnt="5"/>
      <dgm:spPr/>
    </dgm:pt>
    <dgm:pt modelId="{5A0E71A3-A825-473E-99DF-EA4ED6AC67E8}" type="pres">
      <dgm:prSet presAssocID="{76408908-A74F-4DF1-AD3B-3776EB27D549}" presName="node" presStyleLbl="node1" presStyleIdx="0" presStyleCnt="5">
        <dgm:presLayoutVars>
          <dgm:bulletEnabled val="1"/>
        </dgm:presLayoutVars>
      </dgm:prSet>
      <dgm:spPr/>
    </dgm:pt>
    <dgm:pt modelId="{C3D0D654-E861-4E16-8D80-305C583DB81A}" type="pres">
      <dgm:prSet presAssocID="{E5800637-84FB-474D-B2D7-B04C6AA124E4}" presName="Name9" presStyleLbl="parChTrans1D2" presStyleIdx="1" presStyleCnt="5"/>
      <dgm:spPr/>
    </dgm:pt>
    <dgm:pt modelId="{A0E11A49-4EBB-4155-8865-60EBE532D11B}" type="pres">
      <dgm:prSet presAssocID="{E5800637-84FB-474D-B2D7-B04C6AA124E4}" presName="connTx" presStyleLbl="parChTrans1D2" presStyleIdx="1" presStyleCnt="5"/>
      <dgm:spPr/>
    </dgm:pt>
    <dgm:pt modelId="{93A611D6-B755-4FDE-8E15-0147C9AD6E8D}" type="pres">
      <dgm:prSet presAssocID="{FB7274AD-75B9-4E18-AEE7-22AE267A4DB9}" presName="node" presStyleLbl="node1" presStyleIdx="1" presStyleCnt="5">
        <dgm:presLayoutVars>
          <dgm:bulletEnabled val="1"/>
        </dgm:presLayoutVars>
      </dgm:prSet>
      <dgm:spPr/>
    </dgm:pt>
    <dgm:pt modelId="{C02D162D-83F3-483C-B373-FDA5DB489116}" type="pres">
      <dgm:prSet presAssocID="{749E57FF-2703-45D2-80DB-2A23C50CCF62}" presName="Name9" presStyleLbl="parChTrans1D2" presStyleIdx="2" presStyleCnt="5"/>
      <dgm:spPr/>
    </dgm:pt>
    <dgm:pt modelId="{1614C8EF-F129-4FAD-876E-A7AA1A594A3D}" type="pres">
      <dgm:prSet presAssocID="{749E57FF-2703-45D2-80DB-2A23C50CCF62}" presName="connTx" presStyleLbl="parChTrans1D2" presStyleIdx="2" presStyleCnt="5"/>
      <dgm:spPr/>
    </dgm:pt>
    <dgm:pt modelId="{50A433C3-4A80-4081-A7A7-F800938BADA6}" type="pres">
      <dgm:prSet presAssocID="{E056C913-F93A-4203-A145-B6BD9041C75A}" presName="node" presStyleLbl="node1" presStyleIdx="2" presStyleCnt="5">
        <dgm:presLayoutVars>
          <dgm:bulletEnabled val="1"/>
        </dgm:presLayoutVars>
      </dgm:prSet>
      <dgm:spPr/>
    </dgm:pt>
    <dgm:pt modelId="{D18B79FF-382C-4318-8186-1D303A2F83C0}" type="pres">
      <dgm:prSet presAssocID="{A17CBB08-B472-46FD-A037-917788944ED8}" presName="Name9" presStyleLbl="parChTrans1D2" presStyleIdx="3" presStyleCnt="5"/>
      <dgm:spPr/>
    </dgm:pt>
    <dgm:pt modelId="{92B33814-C718-4970-8E03-E523D2A36520}" type="pres">
      <dgm:prSet presAssocID="{A17CBB08-B472-46FD-A037-917788944ED8}" presName="connTx" presStyleLbl="parChTrans1D2" presStyleIdx="3" presStyleCnt="5"/>
      <dgm:spPr/>
    </dgm:pt>
    <dgm:pt modelId="{27E48B97-7673-458F-A39B-0F37B0D9F707}" type="pres">
      <dgm:prSet presAssocID="{5EC27E84-7893-495C-906C-529348C0F326}" presName="node" presStyleLbl="node1" presStyleIdx="3" presStyleCnt="5">
        <dgm:presLayoutVars>
          <dgm:bulletEnabled val="1"/>
        </dgm:presLayoutVars>
      </dgm:prSet>
      <dgm:spPr/>
    </dgm:pt>
    <dgm:pt modelId="{96F37DDB-92B5-48EB-98A8-0E02D3D645F4}" type="pres">
      <dgm:prSet presAssocID="{8D8F1AD9-064E-4B5B-89D6-AA7364E8D914}" presName="Name9" presStyleLbl="parChTrans1D2" presStyleIdx="4" presStyleCnt="5"/>
      <dgm:spPr/>
    </dgm:pt>
    <dgm:pt modelId="{629DD9F9-249C-4130-BE5D-FC805C7D970D}" type="pres">
      <dgm:prSet presAssocID="{8D8F1AD9-064E-4B5B-89D6-AA7364E8D914}" presName="connTx" presStyleLbl="parChTrans1D2" presStyleIdx="4" presStyleCnt="5"/>
      <dgm:spPr/>
    </dgm:pt>
    <dgm:pt modelId="{E7084950-271F-4789-93DB-F99A3D74D1E6}" type="pres">
      <dgm:prSet presAssocID="{B37FF091-9BC3-40B2-BA7E-2E49ED647828}" presName="node" presStyleLbl="node1" presStyleIdx="4" presStyleCnt="5">
        <dgm:presLayoutVars>
          <dgm:bulletEnabled val="1"/>
        </dgm:presLayoutVars>
      </dgm:prSet>
      <dgm:spPr/>
    </dgm:pt>
  </dgm:ptLst>
  <dgm:cxnLst>
    <dgm:cxn modelId="{C7048C01-5FF1-412C-8E6E-94AF2A5359DA}" srcId="{76CCD9A5-4966-4F7C-8A8D-1A27D5922981}" destId="{B37FF091-9BC3-40B2-BA7E-2E49ED647828}" srcOrd="4" destOrd="0" parTransId="{8D8F1AD9-064E-4B5B-89D6-AA7364E8D914}" sibTransId="{922E507C-BC42-4D0C-A989-D4827C364663}"/>
    <dgm:cxn modelId="{8BAE7A24-C783-40AC-B703-B34AAFFC7C3B}" type="presOf" srcId="{8D8F1AD9-064E-4B5B-89D6-AA7364E8D914}" destId="{96F37DDB-92B5-48EB-98A8-0E02D3D645F4}" srcOrd="0" destOrd="0" presId="urn:microsoft.com/office/officeart/2005/8/layout/radial1"/>
    <dgm:cxn modelId="{84AD8B2A-DAC7-44EC-A814-586FB1D79E3E}" type="presOf" srcId="{A17CBB08-B472-46FD-A037-917788944ED8}" destId="{92B33814-C718-4970-8E03-E523D2A36520}" srcOrd="1" destOrd="0" presId="urn:microsoft.com/office/officeart/2005/8/layout/radial1"/>
    <dgm:cxn modelId="{11903030-D856-405F-9395-A94C06267A8B}" type="presOf" srcId="{76408908-A74F-4DF1-AD3B-3776EB27D549}" destId="{5A0E71A3-A825-473E-99DF-EA4ED6AC67E8}" srcOrd="0" destOrd="0" presId="urn:microsoft.com/office/officeart/2005/8/layout/radial1"/>
    <dgm:cxn modelId="{89569D37-671D-4B1C-8C7C-C5E29E41AA4B}" type="presOf" srcId="{8D8F1AD9-064E-4B5B-89D6-AA7364E8D914}" destId="{629DD9F9-249C-4130-BE5D-FC805C7D970D}" srcOrd="1" destOrd="0" presId="urn:microsoft.com/office/officeart/2005/8/layout/radial1"/>
    <dgm:cxn modelId="{CC5BAD3E-B3B5-4D2B-8D9B-862883A1FED1}" type="presOf" srcId="{B37FF091-9BC3-40B2-BA7E-2E49ED647828}" destId="{E7084950-271F-4789-93DB-F99A3D74D1E6}" srcOrd="0" destOrd="0" presId="urn:microsoft.com/office/officeart/2005/8/layout/radial1"/>
    <dgm:cxn modelId="{0B96C74D-22F8-48FF-8BDF-9958FD3FA7C8}" srcId="{76CCD9A5-4966-4F7C-8A8D-1A27D5922981}" destId="{76408908-A74F-4DF1-AD3B-3776EB27D549}" srcOrd="0" destOrd="0" parTransId="{7D2B9889-86A6-4DD9-A853-3B99DFD9FAB9}" sibTransId="{F491350B-D03D-4144-8915-3797EC0CF978}"/>
    <dgm:cxn modelId="{6896FE51-5D7E-477A-87D6-462D19B11387}" srcId="{76CCD9A5-4966-4F7C-8A8D-1A27D5922981}" destId="{E056C913-F93A-4203-A145-B6BD9041C75A}" srcOrd="2" destOrd="0" parTransId="{749E57FF-2703-45D2-80DB-2A23C50CCF62}" sibTransId="{F3DCFDE7-EE8C-4A68-A675-827668EB8F13}"/>
    <dgm:cxn modelId="{5D009F5A-3D59-4FAC-9647-1BDEDB292F13}" srcId="{76CCD9A5-4966-4F7C-8A8D-1A27D5922981}" destId="{FB7274AD-75B9-4E18-AEE7-22AE267A4DB9}" srcOrd="1" destOrd="0" parTransId="{E5800637-84FB-474D-B2D7-B04C6AA124E4}" sibTransId="{7D88A2C9-F8A9-4AE1-9E3B-A56F9C78A1B9}"/>
    <dgm:cxn modelId="{9A19167F-3FC8-4E11-9705-AEF0AA9BF20C}" type="presOf" srcId="{749E57FF-2703-45D2-80DB-2A23C50CCF62}" destId="{C02D162D-83F3-483C-B373-FDA5DB489116}" srcOrd="0" destOrd="0" presId="urn:microsoft.com/office/officeart/2005/8/layout/radial1"/>
    <dgm:cxn modelId="{A714D084-5116-43FE-937C-CAA5312A8B3D}" type="presOf" srcId="{749E57FF-2703-45D2-80DB-2A23C50CCF62}" destId="{1614C8EF-F129-4FAD-876E-A7AA1A594A3D}" srcOrd="1" destOrd="0" presId="urn:microsoft.com/office/officeart/2005/8/layout/radial1"/>
    <dgm:cxn modelId="{FE090793-879D-40B3-85B0-4ECFF7FBDF6F}" type="presOf" srcId="{E5800637-84FB-474D-B2D7-B04C6AA124E4}" destId="{A0E11A49-4EBB-4155-8865-60EBE532D11B}" srcOrd="1" destOrd="0" presId="urn:microsoft.com/office/officeart/2005/8/layout/radial1"/>
    <dgm:cxn modelId="{06067E9D-84A3-4A1C-82FB-0A463BD3706A}" type="presOf" srcId="{FB7274AD-75B9-4E18-AEE7-22AE267A4DB9}" destId="{93A611D6-B755-4FDE-8E15-0147C9AD6E8D}" srcOrd="0" destOrd="0" presId="urn:microsoft.com/office/officeart/2005/8/layout/radial1"/>
    <dgm:cxn modelId="{BBB53EAF-E365-46A5-BAEA-F9E7A8DE9C1C}" type="presOf" srcId="{A17CBB08-B472-46FD-A037-917788944ED8}" destId="{D18B79FF-382C-4318-8186-1D303A2F83C0}" srcOrd="0" destOrd="0" presId="urn:microsoft.com/office/officeart/2005/8/layout/radial1"/>
    <dgm:cxn modelId="{6A978EB3-F08C-468E-AAB9-F267A6A8F684}" type="presOf" srcId="{E5800637-84FB-474D-B2D7-B04C6AA124E4}" destId="{C3D0D654-E861-4E16-8D80-305C583DB81A}" srcOrd="0" destOrd="0" presId="urn:microsoft.com/office/officeart/2005/8/layout/radial1"/>
    <dgm:cxn modelId="{1F8134BD-B97A-464D-B9AA-98DA3C935FC3}" type="presOf" srcId="{7D2B9889-86A6-4DD9-A853-3B99DFD9FAB9}" destId="{C4651D15-5A18-4463-AD32-F31F85BD7E5A}" srcOrd="0" destOrd="0" presId="urn:microsoft.com/office/officeart/2005/8/layout/radial1"/>
    <dgm:cxn modelId="{C41027CF-FAE2-4948-82BD-F3ACFA001BF6}" type="presOf" srcId="{8F40E519-396B-4B14-95BD-789F61CFCECB}" destId="{02DB54B8-4303-4A3E-9FA9-0114F4D29A25}" srcOrd="0" destOrd="0" presId="urn:microsoft.com/office/officeart/2005/8/layout/radial1"/>
    <dgm:cxn modelId="{D69CEBD7-B43C-40AA-BB99-191FA0CA4D30}" srcId="{8F40E519-396B-4B14-95BD-789F61CFCECB}" destId="{76CCD9A5-4966-4F7C-8A8D-1A27D5922981}" srcOrd="0" destOrd="0" parTransId="{1A9F354A-9DDE-4CCD-BE72-E61D1FA2EC62}" sibTransId="{C4BB5738-439E-4FCC-A232-99F015064C80}"/>
    <dgm:cxn modelId="{D49B12D9-96CD-451D-942A-9FBD4A6D742B}" type="presOf" srcId="{7D2B9889-86A6-4DD9-A853-3B99DFD9FAB9}" destId="{763DC40D-35C4-4C65-B1FB-25F1BDA2F30E}" srcOrd="1" destOrd="0" presId="urn:microsoft.com/office/officeart/2005/8/layout/radial1"/>
    <dgm:cxn modelId="{420D5DDC-6EBA-44C4-ADDB-EAA85392D7D5}" srcId="{76CCD9A5-4966-4F7C-8A8D-1A27D5922981}" destId="{5EC27E84-7893-495C-906C-529348C0F326}" srcOrd="3" destOrd="0" parTransId="{A17CBB08-B472-46FD-A037-917788944ED8}" sibTransId="{76DD370C-DE06-4523-9FCD-64D71211CE74}"/>
    <dgm:cxn modelId="{5D78B4ED-5A15-42AB-8DAB-5FAB03561D90}" type="presOf" srcId="{5EC27E84-7893-495C-906C-529348C0F326}" destId="{27E48B97-7673-458F-A39B-0F37B0D9F707}" srcOrd="0" destOrd="0" presId="urn:microsoft.com/office/officeart/2005/8/layout/radial1"/>
    <dgm:cxn modelId="{6CAC74FD-C46B-47B7-BE03-058962503766}" type="presOf" srcId="{76CCD9A5-4966-4F7C-8A8D-1A27D5922981}" destId="{5F25FFF8-29C1-4A1D-95C1-017D81CBAB9F}" srcOrd="0" destOrd="0" presId="urn:microsoft.com/office/officeart/2005/8/layout/radial1"/>
    <dgm:cxn modelId="{C9BFB9FE-2E1A-46F2-9EB9-445723DEF8B4}" type="presOf" srcId="{E056C913-F93A-4203-A145-B6BD9041C75A}" destId="{50A433C3-4A80-4081-A7A7-F800938BADA6}" srcOrd="0" destOrd="0" presId="urn:microsoft.com/office/officeart/2005/8/layout/radial1"/>
    <dgm:cxn modelId="{804B3538-6DBB-4E4A-AE95-D25D14A9A4FC}" type="presParOf" srcId="{02DB54B8-4303-4A3E-9FA9-0114F4D29A25}" destId="{5F25FFF8-29C1-4A1D-95C1-017D81CBAB9F}" srcOrd="0" destOrd="0" presId="urn:microsoft.com/office/officeart/2005/8/layout/radial1"/>
    <dgm:cxn modelId="{7698F826-3173-480F-AB9B-CC4CD18DEE47}" type="presParOf" srcId="{02DB54B8-4303-4A3E-9FA9-0114F4D29A25}" destId="{C4651D15-5A18-4463-AD32-F31F85BD7E5A}" srcOrd="1" destOrd="0" presId="urn:microsoft.com/office/officeart/2005/8/layout/radial1"/>
    <dgm:cxn modelId="{0F67577D-DFEB-4C11-804F-B87A59391301}" type="presParOf" srcId="{C4651D15-5A18-4463-AD32-F31F85BD7E5A}" destId="{763DC40D-35C4-4C65-B1FB-25F1BDA2F30E}" srcOrd="0" destOrd="0" presId="urn:microsoft.com/office/officeart/2005/8/layout/radial1"/>
    <dgm:cxn modelId="{8B5DCBB3-199A-41D2-813D-649789DC663E}" type="presParOf" srcId="{02DB54B8-4303-4A3E-9FA9-0114F4D29A25}" destId="{5A0E71A3-A825-473E-99DF-EA4ED6AC67E8}" srcOrd="2" destOrd="0" presId="urn:microsoft.com/office/officeart/2005/8/layout/radial1"/>
    <dgm:cxn modelId="{96F5C798-983C-4839-89A7-1DEE10C05B2C}" type="presParOf" srcId="{02DB54B8-4303-4A3E-9FA9-0114F4D29A25}" destId="{C3D0D654-E861-4E16-8D80-305C583DB81A}" srcOrd="3" destOrd="0" presId="urn:microsoft.com/office/officeart/2005/8/layout/radial1"/>
    <dgm:cxn modelId="{6428C274-25F3-4490-AD3F-812C30116B2D}" type="presParOf" srcId="{C3D0D654-E861-4E16-8D80-305C583DB81A}" destId="{A0E11A49-4EBB-4155-8865-60EBE532D11B}" srcOrd="0" destOrd="0" presId="urn:microsoft.com/office/officeart/2005/8/layout/radial1"/>
    <dgm:cxn modelId="{889CAA34-EEFD-4A43-900E-E8AA1763BD21}" type="presParOf" srcId="{02DB54B8-4303-4A3E-9FA9-0114F4D29A25}" destId="{93A611D6-B755-4FDE-8E15-0147C9AD6E8D}" srcOrd="4" destOrd="0" presId="urn:microsoft.com/office/officeart/2005/8/layout/radial1"/>
    <dgm:cxn modelId="{98E092AE-7874-41BD-9602-3383EE52154F}" type="presParOf" srcId="{02DB54B8-4303-4A3E-9FA9-0114F4D29A25}" destId="{C02D162D-83F3-483C-B373-FDA5DB489116}" srcOrd="5" destOrd="0" presId="urn:microsoft.com/office/officeart/2005/8/layout/radial1"/>
    <dgm:cxn modelId="{F3DA4CFC-F662-43FA-8766-5C535E8C00E9}" type="presParOf" srcId="{C02D162D-83F3-483C-B373-FDA5DB489116}" destId="{1614C8EF-F129-4FAD-876E-A7AA1A594A3D}" srcOrd="0" destOrd="0" presId="urn:microsoft.com/office/officeart/2005/8/layout/radial1"/>
    <dgm:cxn modelId="{16F3ADF5-2255-4519-AAE4-2FF790958D83}" type="presParOf" srcId="{02DB54B8-4303-4A3E-9FA9-0114F4D29A25}" destId="{50A433C3-4A80-4081-A7A7-F800938BADA6}" srcOrd="6" destOrd="0" presId="urn:microsoft.com/office/officeart/2005/8/layout/radial1"/>
    <dgm:cxn modelId="{03835329-09CF-4091-9B73-606FE6D059D6}" type="presParOf" srcId="{02DB54B8-4303-4A3E-9FA9-0114F4D29A25}" destId="{D18B79FF-382C-4318-8186-1D303A2F83C0}" srcOrd="7" destOrd="0" presId="urn:microsoft.com/office/officeart/2005/8/layout/radial1"/>
    <dgm:cxn modelId="{9F8F2AA4-099E-48F3-A402-C8645A32D75E}" type="presParOf" srcId="{D18B79FF-382C-4318-8186-1D303A2F83C0}" destId="{92B33814-C718-4970-8E03-E523D2A36520}" srcOrd="0" destOrd="0" presId="urn:microsoft.com/office/officeart/2005/8/layout/radial1"/>
    <dgm:cxn modelId="{1624E111-D8AB-4634-AAE8-330205B058F7}" type="presParOf" srcId="{02DB54B8-4303-4A3E-9FA9-0114F4D29A25}" destId="{27E48B97-7673-458F-A39B-0F37B0D9F707}" srcOrd="8" destOrd="0" presId="urn:microsoft.com/office/officeart/2005/8/layout/radial1"/>
    <dgm:cxn modelId="{D817CD07-6645-4D91-A537-965D46E876F8}" type="presParOf" srcId="{02DB54B8-4303-4A3E-9FA9-0114F4D29A25}" destId="{96F37DDB-92B5-48EB-98A8-0E02D3D645F4}" srcOrd="9" destOrd="0" presId="urn:microsoft.com/office/officeart/2005/8/layout/radial1"/>
    <dgm:cxn modelId="{1141A2A1-D71C-4243-8412-CF3F891972B8}" type="presParOf" srcId="{96F37DDB-92B5-48EB-98A8-0E02D3D645F4}" destId="{629DD9F9-249C-4130-BE5D-FC805C7D970D}" srcOrd="0" destOrd="0" presId="urn:microsoft.com/office/officeart/2005/8/layout/radial1"/>
    <dgm:cxn modelId="{A23B2F9A-FBF6-416D-98F7-6CE7D878C2EA}" type="presParOf" srcId="{02DB54B8-4303-4A3E-9FA9-0114F4D29A25}" destId="{E7084950-271F-4789-93DB-F99A3D74D1E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E34A5-6D4C-4D83-98E7-0637103AD260}">
      <dsp:nvSpPr>
        <dsp:cNvPr id="0" name=""/>
        <dsp:cNvSpPr/>
      </dsp:nvSpPr>
      <dsp:spPr>
        <a:xfrm>
          <a:off x="0" y="1882"/>
          <a:ext cx="7879842" cy="954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1C0BE-E855-4B34-980C-932146AF9F1E}">
      <dsp:nvSpPr>
        <dsp:cNvPr id="0" name=""/>
        <dsp:cNvSpPr/>
      </dsp:nvSpPr>
      <dsp:spPr>
        <a:xfrm>
          <a:off x="288595" y="216539"/>
          <a:ext cx="524718" cy="524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3D051-1673-45D4-9208-28AC959076BE}">
      <dsp:nvSpPr>
        <dsp:cNvPr id="0" name=""/>
        <dsp:cNvSpPr/>
      </dsp:nvSpPr>
      <dsp:spPr>
        <a:xfrm>
          <a:off x="1101908" y="1882"/>
          <a:ext cx="6777933" cy="95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9" tIns="100969" rIns="100969" bIns="1009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Co jste naposledy na sobě chtěli změnit? A proč?</a:t>
          </a:r>
          <a:endParaRPr lang="en-US" sz="1800" kern="1200"/>
        </a:p>
      </dsp:txBody>
      <dsp:txXfrm>
        <a:off x="1101908" y="1882"/>
        <a:ext cx="6777933" cy="954033"/>
      </dsp:txXfrm>
    </dsp:sp>
    <dsp:sp modelId="{C2FEC1DD-7F9D-4EA0-A736-40288793E60F}">
      <dsp:nvSpPr>
        <dsp:cNvPr id="0" name=""/>
        <dsp:cNvSpPr/>
      </dsp:nvSpPr>
      <dsp:spPr>
        <a:xfrm>
          <a:off x="0" y="1194424"/>
          <a:ext cx="7879842" cy="954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69F5A-63A9-403B-BD79-2315F17FF360}">
      <dsp:nvSpPr>
        <dsp:cNvPr id="0" name=""/>
        <dsp:cNvSpPr/>
      </dsp:nvSpPr>
      <dsp:spPr>
        <a:xfrm>
          <a:off x="288595" y="1409081"/>
          <a:ext cx="524718" cy="524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BA400-A7B7-442B-B89A-7A7A990CD23B}">
      <dsp:nvSpPr>
        <dsp:cNvPr id="0" name=""/>
        <dsp:cNvSpPr/>
      </dsp:nvSpPr>
      <dsp:spPr>
        <a:xfrm>
          <a:off x="1101908" y="1194424"/>
          <a:ext cx="6777933" cy="95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9" tIns="100969" rIns="100969" bIns="1009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Co je pro Vás největší motivace?</a:t>
          </a:r>
          <a:endParaRPr lang="en-US" sz="1800" kern="1200"/>
        </a:p>
      </dsp:txBody>
      <dsp:txXfrm>
        <a:off x="1101908" y="1194424"/>
        <a:ext cx="6777933" cy="954033"/>
      </dsp:txXfrm>
    </dsp:sp>
    <dsp:sp modelId="{F793BF79-710D-4E32-AE85-1239AFE7CC1A}">
      <dsp:nvSpPr>
        <dsp:cNvPr id="0" name=""/>
        <dsp:cNvSpPr/>
      </dsp:nvSpPr>
      <dsp:spPr>
        <a:xfrm>
          <a:off x="0" y="2386966"/>
          <a:ext cx="7879842" cy="954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5E4DB-9915-4777-9828-307E026916F6}">
      <dsp:nvSpPr>
        <dsp:cNvPr id="0" name=""/>
        <dsp:cNvSpPr/>
      </dsp:nvSpPr>
      <dsp:spPr>
        <a:xfrm>
          <a:off x="288595" y="2601623"/>
          <a:ext cx="524718" cy="5247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0139C-BC1F-40A2-AFC5-94F5C0A97196}">
      <dsp:nvSpPr>
        <dsp:cNvPr id="0" name=""/>
        <dsp:cNvSpPr/>
      </dsp:nvSpPr>
      <dsp:spPr>
        <a:xfrm>
          <a:off x="1101908" y="2386966"/>
          <a:ext cx="6777933" cy="95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9" tIns="100969" rIns="100969" bIns="1009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Jak pracujete s motivací u svých blízkých - dětí, partnerů?</a:t>
          </a:r>
          <a:endParaRPr lang="en-US" sz="1800" kern="1200"/>
        </a:p>
      </dsp:txBody>
      <dsp:txXfrm>
        <a:off x="1101908" y="2386966"/>
        <a:ext cx="6777933" cy="954033"/>
      </dsp:txXfrm>
    </dsp:sp>
    <dsp:sp modelId="{7EC73F28-73BC-437B-9242-3EE688226B09}">
      <dsp:nvSpPr>
        <dsp:cNvPr id="0" name=""/>
        <dsp:cNvSpPr/>
      </dsp:nvSpPr>
      <dsp:spPr>
        <a:xfrm>
          <a:off x="0" y="3579508"/>
          <a:ext cx="7879842" cy="954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E605B-AEA1-46E7-8FBC-F5506BCC73FF}">
      <dsp:nvSpPr>
        <dsp:cNvPr id="0" name=""/>
        <dsp:cNvSpPr/>
      </dsp:nvSpPr>
      <dsp:spPr>
        <a:xfrm>
          <a:off x="288595" y="3794165"/>
          <a:ext cx="524718" cy="5247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31353-06CD-41EC-A2B0-72D44F44B91F}">
      <dsp:nvSpPr>
        <dsp:cNvPr id="0" name=""/>
        <dsp:cNvSpPr/>
      </dsp:nvSpPr>
      <dsp:spPr>
        <a:xfrm>
          <a:off x="1101908" y="3579508"/>
          <a:ext cx="6777933" cy="95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9" tIns="100969" rIns="100969" bIns="1009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Jak pracujete s motivací ve své profesi - učitele...? Co motivuje děti u Vás ve třídě, ve školek místě, kde působíte nebo jste byli na praxi?</a:t>
          </a:r>
          <a:endParaRPr lang="en-US" sz="1800" kern="1200"/>
        </a:p>
      </dsp:txBody>
      <dsp:txXfrm>
        <a:off x="1101908" y="3579508"/>
        <a:ext cx="6777933" cy="954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0172B-842D-4DA0-A5F1-75C86F4BBC7B}">
      <dsp:nvSpPr>
        <dsp:cNvPr id="0" name=""/>
        <dsp:cNvSpPr/>
      </dsp:nvSpPr>
      <dsp:spPr>
        <a:xfrm>
          <a:off x="1388559" y="280809"/>
          <a:ext cx="3810663" cy="381066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Kontenplace</a:t>
          </a:r>
          <a:endParaRPr lang="cs-CZ" sz="1700" b="0" kern="1200" dirty="0"/>
        </a:p>
      </dsp:txBody>
      <dsp:txXfrm>
        <a:off x="3376455" y="921363"/>
        <a:ext cx="1224856" cy="816570"/>
      </dsp:txXfrm>
    </dsp:sp>
    <dsp:sp modelId="{E6677C70-CC5E-4036-BDD9-05C2A4E4B048}">
      <dsp:nvSpPr>
        <dsp:cNvPr id="0" name=""/>
        <dsp:cNvSpPr/>
      </dsp:nvSpPr>
      <dsp:spPr>
        <a:xfrm>
          <a:off x="1445572" y="387304"/>
          <a:ext cx="3810663" cy="381066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Rozhodnutí</a:t>
          </a:r>
        </a:p>
      </dsp:txBody>
      <dsp:txXfrm>
        <a:off x="3899820" y="2128415"/>
        <a:ext cx="1134126" cy="907300"/>
      </dsp:txXfrm>
    </dsp:sp>
    <dsp:sp modelId="{96092FD1-57D5-48C0-BBC5-BB9F76C7E2F2}">
      <dsp:nvSpPr>
        <dsp:cNvPr id="0" name=""/>
        <dsp:cNvSpPr/>
      </dsp:nvSpPr>
      <dsp:spPr>
        <a:xfrm>
          <a:off x="1335028" y="445031"/>
          <a:ext cx="3810663" cy="381066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Akce</a:t>
          </a:r>
        </a:p>
      </dsp:txBody>
      <dsp:txXfrm>
        <a:off x="2695979" y="3121568"/>
        <a:ext cx="1088760" cy="998030"/>
      </dsp:txXfrm>
    </dsp:sp>
    <dsp:sp modelId="{A1716909-C460-4457-B9A5-59316CAC2963}">
      <dsp:nvSpPr>
        <dsp:cNvPr id="0" name=""/>
        <dsp:cNvSpPr/>
      </dsp:nvSpPr>
      <dsp:spPr>
        <a:xfrm>
          <a:off x="1248834" y="382427"/>
          <a:ext cx="3810663" cy="381066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Udržování</a:t>
          </a:r>
        </a:p>
      </dsp:txBody>
      <dsp:txXfrm>
        <a:off x="1471123" y="2123537"/>
        <a:ext cx="1134126" cy="907300"/>
      </dsp:txXfrm>
    </dsp:sp>
    <dsp:sp modelId="{4B997815-CF24-4EC4-91A4-22E9B8E6573F}">
      <dsp:nvSpPr>
        <dsp:cNvPr id="0" name=""/>
        <dsp:cNvSpPr/>
      </dsp:nvSpPr>
      <dsp:spPr>
        <a:xfrm>
          <a:off x="1281497" y="280809"/>
          <a:ext cx="3810663" cy="381066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 err="1"/>
            <a:t>Relaps</a:t>
          </a:r>
          <a:endParaRPr lang="cs-CZ" sz="1800" b="0" kern="1200" dirty="0"/>
        </a:p>
      </dsp:txBody>
      <dsp:txXfrm>
        <a:off x="1879408" y="921363"/>
        <a:ext cx="1224856" cy="816570"/>
      </dsp:txXfrm>
    </dsp:sp>
    <dsp:sp modelId="{31DE286B-2845-4BC7-B73D-16A8458D5636}">
      <dsp:nvSpPr>
        <dsp:cNvPr id="0" name=""/>
        <dsp:cNvSpPr/>
      </dsp:nvSpPr>
      <dsp:spPr>
        <a:xfrm>
          <a:off x="1152481" y="44911"/>
          <a:ext cx="4282459" cy="42824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9BCC73-BE94-41A7-ACF2-2C43A5DC0B61}">
      <dsp:nvSpPr>
        <dsp:cNvPr id="0" name=""/>
        <dsp:cNvSpPr/>
      </dsp:nvSpPr>
      <dsp:spPr>
        <a:xfrm>
          <a:off x="1209937" y="151373"/>
          <a:ext cx="4282459" cy="428245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FBDCF3-BB55-4746-872E-1AE3B7422D0D}">
      <dsp:nvSpPr>
        <dsp:cNvPr id="0" name=""/>
        <dsp:cNvSpPr/>
      </dsp:nvSpPr>
      <dsp:spPr>
        <a:xfrm>
          <a:off x="1099130" y="209290"/>
          <a:ext cx="4282459" cy="428245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8533C4-D152-41A0-8874-CD35D15984DF}">
      <dsp:nvSpPr>
        <dsp:cNvPr id="0" name=""/>
        <dsp:cNvSpPr/>
      </dsp:nvSpPr>
      <dsp:spPr>
        <a:xfrm>
          <a:off x="1012673" y="146495"/>
          <a:ext cx="4282459" cy="428245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950476-4A48-47AE-B12F-DAC68E22D3B4}">
      <dsp:nvSpPr>
        <dsp:cNvPr id="0" name=""/>
        <dsp:cNvSpPr/>
      </dsp:nvSpPr>
      <dsp:spPr>
        <a:xfrm>
          <a:off x="1045778" y="44911"/>
          <a:ext cx="4282459" cy="428245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468E2-8F0B-4E5A-B4CE-927F477520D9}">
      <dsp:nvSpPr>
        <dsp:cNvPr id="0" name=""/>
        <dsp:cNvSpPr/>
      </dsp:nvSpPr>
      <dsp:spPr>
        <a:xfrm>
          <a:off x="251515" y="1008111"/>
          <a:ext cx="2767684" cy="11014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Cena za stávající stav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Prospěch ze změny</a:t>
          </a:r>
        </a:p>
      </dsp:txBody>
      <dsp:txXfrm>
        <a:off x="283776" y="1040372"/>
        <a:ext cx="2703162" cy="1036938"/>
      </dsp:txXfrm>
    </dsp:sp>
    <dsp:sp modelId="{BAD8E319-1775-440F-AC8F-0DAE6C57547F}">
      <dsp:nvSpPr>
        <dsp:cNvPr id="0" name=""/>
        <dsp:cNvSpPr/>
      </dsp:nvSpPr>
      <dsp:spPr>
        <a:xfrm>
          <a:off x="3253605" y="1008114"/>
          <a:ext cx="3011090" cy="10314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Cena za změnu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Prospěch ze stávajícího stavu</a:t>
          </a:r>
        </a:p>
      </dsp:txBody>
      <dsp:txXfrm>
        <a:off x="3283815" y="1038324"/>
        <a:ext cx="2950670" cy="971019"/>
      </dsp:txXfrm>
    </dsp:sp>
    <dsp:sp modelId="{19DD3F29-ACA6-4762-A5C5-5CA77D1E2DBF}">
      <dsp:nvSpPr>
        <dsp:cNvPr id="0" name=""/>
        <dsp:cNvSpPr/>
      </dsp:nvSpPr>
      <dsp:spPr>
        <a:xfrm>
          <a:off x="2853570" y="3248990"/>
          <a:ext cx="557554" cy="557554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A588-F168-4B2F-B7F0-2C2C5FDB5981}">
      <dsp:nvSpPr>
        <dsp:cNvPr id="0" name=""/>
        <dsp:cNvSpPr/>
      </dsp:nvSpPr>
      <dsp:spPr>
        <a:xfrm rot="21360000">
          <a:off x="1459172" y="3010072"/>
          <a:ext cx="3346350" cy="2339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32D4-CB9A-4E1D-8F58-537405995E77}">
      <dsp:nvSpPr>
        <dsp:cNvPr id="0" name=""/>
        <dsp:cNvSpPr/>
      </dsp:nvSpPr>
      <dsp:spPr>
        <a:xfrm rot="21360000">
          <a:off x="1418211" y="2708718"/>
          <a:ext cx="1421999" cy="37864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1436695" y="2727202"/>
        <a:ext cx="1385031" cy="341681"/>
      </dsp:txXfrm>
    </dsp:sp>
    <dsp:sp modelId="{CCAE621A-6540-4497-B9F8-E4E8A2C102B6}">
      <dsp:nvSpPr>
        <dsp:cNvPr id="0" name=""/>
        <dsp:cNvSpPr/>
      </dsp:nvSpPr>
      <dsp:spPr>
        <a:xfrm rot="21360000">
          <a:off x="1346066" y="2341580"/>
          <a:ext cx="1423808" cy="41563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>
        <a:off x="1366355" y="2361869"/>
        <a:ext cx="1383230" cy="375053"/>
      </dsp:txXfrm>
    </dsp:sp>
    <dsp:sp modelId="{82AA4FC3-3A08-46C1-AA91-2EB1746512A8}">
      <dsp:nvSpPr>
        <dsp:cNvPr id="0" name=""/>
        <dsp:cNvSpPr/>
      </dsp:nvSpPr>
      <dsp:spPr>
        <a:xfrm rot="21360000">
          <a:off x="3401900" y="2561441"/>
          <a:ext cx="1411174" cy="40878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>
        <a:off x="3421855" y="2581396"/>
        <a:ext cx="1371264" cy="36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5FFF8-29C1-4A1D-95C1-017D81CBAB9F}">
      <dsp:nvSpPr>
        <dsp:cNvPr id="0" name=""/>
        <dsp:cNvSpPr/>
      </dsp:nvSpPr>
      <dsp:spPr>
        <a:xfrm>
          <a:off x="2848705" y="2112774"/>
          <a:ext cx="1622725" cy="16227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Techniky MI</a:t>
          </a:r>
        </a:p>
      </dsp:txBody>
      <dsp:txXfrm>
        <a:off x="3086348" y="2350417"/>
        <a:ext cx="1147439" cy="1147439"/>
      </dsp:txXfrm>
    </dsp:sp>
    <dsp:sp modelId="{C4651D15-5A18-4463-AD32-F31F85BD7E5A}">
      <dsp:nvSpPr>
        <dsp:cNvPr id="0" name=""/>
        <dsp:cNvSpPr/>
      </dsp:nvSpPr>
      <dsp:spPr>
        <a:xfrm rot="16200000">
          <a:off x="3416231" y="1848986"/>
          <a:ext cx="48767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487673" y="199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47876" y="1856745"/>
        <a:ext cx="24383" cy="24383"/>
      </dsp:txXfrm>
    </dsp:sp>
    <dsp:sp modelId="{5A0E71A3-A825-473E-99DF-EA4ED6AC67E8}">
      <dsp:nvSpPr>
        <dsp:cNvPr id="0" name=""/>
        <dsp:cNvSpPr/>
      </dsp:nvSpPr>
      <dsp:spPr>
        <a:xfrm>
          <a:off x="2848705" y="2375"/>
          <a:ext cx="1622725" cy="16227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Otevřené otázky</a:t>
          </a:r>
        </a:p>
      </dsp:txBody>
      <dsp:txXfrm>
        <a:off x="3086348" y="240018"/>
        <a:ext cx="1147439" cy="1147439"/>
      </dsp:txXfrm>
    </dsp:sp>
    <dsp:sp modelId="{C3D0D654-E861-4E16-8D80-305C583DB81A}">
      <dsp:nvSpPr>
        <dsp:cNvPr id="0" name=""/>
        <dsp:cNvSpPr/>
      </dsp:nvSpPr>
      <dsp:spPr>
        <a:xfrm rot="20520000">
          <a:off x="4419785" y="2578111"/>
          <a:ext cx="48767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487673" y="199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651430" y="2585870"/>
        <a:ext cx="24383" cy="24383"/>
      </dsp:txXfrm>
    </dsp:sp>
    <dsp:sp modelId="{93A611D6-B755-4FDE-8E15-0147C9AD6E8D}">
      <dsp:nvSpPr>
        <dsp:cNvPr id="0" name=""/>
        <dsp:cNvSpPr/>
      </dsp:nvSpPr>
      <dsp:spPr>
        <a:xfrm>
          <a:off x="4855814" y="1460625"/>
          <a:ext cx="1622725" cy="1622725"/>
        </a:xfrm>
        <a:prstGeom prst="ellipse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Reflektivní naslouchání</a:t>
          </a:r>
        </a:p>
      </dsp:txBody>
      <dsp:txXfrm>
        <a:off x="5093457" y="1698268"/>
        <a:ext cx="1147439" cy="1147439"/>
      </dsp:txXfrm>
    </dsp:sp>
    <dsp:sp modelId="{C02D162D-83F3-483C-B373-FDA5DB489116}">
      <dsp:nvSpPr>
        <dsp:cNvPr id="0" name=""/>
        <dsp:cNvSpPr/>
      </dsp:nvSpPr>
      <dsp:spPr>
        <a:xfrm rot="3240000">
          <a:off x="4036461" y="3757860"/>
          <a:ext cx="48767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487673" y="199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68106" y="3765619"/>
        <a:ext cx="24383" cy="24383"/>
      </dsp:txXfrm>
    </dsp:sp>
    <dsp:sp modelId="{50A433C3-4A80-4081-A7A7-F800938BADA6}">
      <dsp:nvSpPr>
        <dsp:cNvPr id="0" name=""/>
        <dsp:cNvSpPr/>
      </dsp:nvSpPr>
      <dsp:spPr>
        <a:xfrm>
          <a:off x="4089166" y="3820123"/>
          <a:ext cx="1622725" cy="1622725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Oceňování (x chválení)</a:t>
          </a:r>
        </a:p>
      </dsp:txBody>
      <dsp:txXfrm>
        <a:off x="4326809" y="4057766"/>
        <a:ext cx="1147439" cy="1147439"/>
      </dsp:txXfrm>
    </dsp:sp>
    <dsp:sp modelId="{D18B79FF-382C-4318-8186-1D303A2F83C0}">
      <dsp:nvSpPr>
        <dsp:cNvPr id="0" name=""/>
        <dsp:cNvSpPr/>
      </dsp:nvSpPr>
      <dsp:spPr>
        <a:xfrm rot="7560000">
          <a:off x="2796000" y="3757860"/>
          <a:ext cx="48767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487673" y="199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3027645" y="3765619"/>
        <a:ext cx="24383" cy="24383"/>
      </dsp:txXfrm>
    </dsp:sp>
    <dsp:sp modelId="{27E48B97-7673-458F-A39B-0F37B0D9F707}">
      <dsp:nvSpPr>
        <dsp:cNvPr id="0" name=""/>
        <dsp:cNvSpPr/>
      </dsp:nvSpPr>
      <dsp:spPr>
        <a:xfrm>
          <a:off x="1608243" y="3820123"/>
          <a:ext cx="1622725" cy="1622725"/>
        </a:xfrm>
        <a:prstGeom prst="ellips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Shrnování</a:t>
          </a:r>
        </a:p>
      </dsp:txBody>
      <dsp:txXfrm>
        <a:off x="1845886" y="4057766"/>
        <a:ext cx="1147439" cy="1147439"/>
      </dsp:txXfrm>
    </dsp:sp>
    <dsp:sp modelId="{96F37DDB-92B5-48EB-98A8-0E02D3D645F4}">
      <dsp:nvSpPr>
        <dsp:cNvPr id="0" name=""/>
        <dsp:cNvSpPr/>
      </dsp:nvSpPr>
      <dsp:spPr>
        <a:xfrm rot="11880000">
          <a:off x="2412676" y="2578111"/>
          <a:ext cx="48767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487673" y="199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644321" y="2585870"/>
        <a:ext cx="24383" cy="24383"/>
      </dsp:txXfrm>
    </dsp:sp>
    <dsp:sp modelId="{E7084950-271F-4789-93DB-F99A3D74D1E6}">
      <dsp:nvSpPr>
        <dsp:cNvPr id="0" name=""/>
        <dsp:cNvSpPr/>
      </dsp:nvSpPr>
      <dsp:spPr>
        <a:xfrm>
          <a:off x="841596" y="1460625"/>
          <a:ext cx="1622725" cy="1622725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Řeč změny</a:t>
          </a:r>
        </a:p>
      </dsp:txBody>
      <dsp:txXfrm>
        <a:off x="1079239" y="1698268"/>
        <a:ext cx="1147439" cy="1147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E7781-253B-734E-8F43-73B018501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F7506F-7AEE-8F48-81D8-17CB842E2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F7045-D402-A14A-B8FC-F8CE10EF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CB24A2-D7F2-F949-A260-E723E7E0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584F22-2140-2549-9DCC-BAD91247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90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F3DCD-385A-4344-82BF-AF5A65A3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353906-6B75-BA42-9680-6949D5DB2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EF6C41-1284-BF4C-AB95-4316D2CA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7CB332-4D78-BE4C-A436-646369D5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213CD0-942F-104A-BF2D-76E0F58B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47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AC1BAC-792D-F146-BBB1-EA4B3069F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74497B-A4FB-684F-A26E-E8872A235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4E9975-A436-9E4A-A38B-4D26DFC6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58529-3E84-754A-8F74-B169C96C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28D885-974A-EC46-ACFD-189B7F88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6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9ABA9-BA8C-614B-809F-934ADD7C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F5ABB4-B794-E348-B07E-1BBB2EF10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12D471-B5CD-F845-A958-AF5E65A8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1EB7E0-CAF2-0146-96A4-3E492B85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3019CA-C40B-A645-90C5-507ADB22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80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72BC9-12E0-7F4F-A958-0282E82A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AF943F-74B9-9A4D-9366-A9B238D14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6FB41-7164-7A41-B6AF-012E17ED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16896A-E70D-C049-ABC5-BF7D7040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FD5008-8C6F-1C4F-92DF-F198BD49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65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DB0CC-FA72-8C43-9612-66CA00E0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C85651-D0F5-1E4C-B6AB-B8650EAF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993EE2-834F-A04F-BB01-467764BD7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F3A065-784C-454A-B82D-4624BB82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30A22D-37CF-BC45-94A8-372BEFFE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B9D071-BB90-4449-B477-FE15B3D9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27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DD6B7-706A-A849-87F8-0E367E72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039681-288D-6E40-A10A-35A7A4E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4AD229-04F5-AF41-AD01-3E7884A09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79DC63-36F5-BE42-89DD-9922E9FD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DF1C66-60ED-ED4B-B965-CDA4D4D88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7E7F51-0067-DD40-ABEE-E8EEEAC7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C5C778-E8EB-6745-811A-CF0B9AB2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43C7739-5566-7D4E-AAA8-64F7B6D3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88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F2D26-1146-C94E-8898-A5B09F08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8D4BE4-FF7A-6B43-89E3-93F50A4F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2C7ED2-E2A5-834E-BD6C-75D57F6E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9B20E0-4DD7-C349-BAF4-616AF037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76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1EB5804-A37C-1049-B1D1-5C2E0D9C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93CF86-E916-E34D-A351-E6C38CA5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C2C57F-9DC1-0744-927D-0C3E5B68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92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4F2AB-57F2-DB4A-BAB9-E5643AA1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FA713-3D77-494F-AA03-5A2CE1BF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856E4C-55A1-A34E-9D3F-6F3427FBC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9EB5C6-167C-3A41-AB80-8E2B4B13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459542-057F-B54A-B977-526E5FBE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1D4391-ECF6-F746-AC4C-E1BA1C35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49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D10C3-AB7B-8849-ADA7-03E7A16B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DC96AF-CAAE-F541-8156-343ED0BA4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B05E33-7D20-C246-9089-0F3B26030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C68922-F538-6C4B-9AF7-836F0E81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3F2BBD-E9F3-0740-BA70-9BB09282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6D58C8-2892-A447-BC6C-38C61498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3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6A0B0FF-801A-A648-B05B-EBA3D1A0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5ADC58-2532-D94A-93D3-F91FAA5A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E4A673-9208-624E-B3D3-92DC000F3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7ADA-8C50-43FE-86C9-B0A75803AF31}" type="datetimeFigureOut">
              <a:rPr lang="cs-CZ" smtClean="0"/>
              <a:pPr/>
              <a:t>23.04.2022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24DEB-0B1F-8B4D-93F4-7D4D5D9C4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17A5E6-0730-1444-B5A8-9E1C8BD72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Černá a bílá spirála schodiště">
            <a:extLst>
              <a:ext uri="{FF2B5EF4-FFF2-40B4-BE49-F238E27FC236}">
                <a16:creationId xmlns:a16="http://schemas.microsoft.com/office/drawing/2014/main" id="{DEC01C09-5496-E543-92A2-61C97EE4A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EAB247-2C4D-1847-AFF2-CCE405D9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852936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/>
            <a:r>
              <a:rPr lang="en-US" dirty="0" err="1">
                <a:solidFill>
                  <a:srgbClr val="FFFFFF"/>
                </a:solidFill>
              </a:rPr>
              <a:t>Motivační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rozhovory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Poradenský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nástroj</a:t>
            </a:r>
            <a:r>
              <a:rPr lang="en-US" dirty="0">
                <a:solidFill>
                  <a:srgbClr val="FFFFFF"/>
                </a:solidFill>
              </a:rPr>
              <a:t> a </a:t>
            </a:r>
            <a:r>
              <a:rPr lang="en-US" dirty="0" err="1">
                <a:solidFill>
                  <a:srgbClr val="FFFFFF"/>
                </a:solidFill>
              </a:rPr>
              <a:t>terapeutický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přístup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2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Co je motivační rozhovor (MI)?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b="1" dirty="0">
                <a:solidFill>
                  <a:schemeClr val="accent3"/>
                </a:solidFill>
              </a:rPr>
              <a:t>Nedirektivní/ na klienta zaměřený (Rogers) poradenský</a:t>
            </a:r>
            <a:r>
              <a:rPr lang="cs-CZ" sz="2600" b="1" dirty="0">
                <a:solidFill>
                  <a:schemeClr val="accent3"/>
                </a:solidFill>
              </a:rPr>
              <a:t> styl pro napomáhání/podporu změny chování prostřednictvím pomoci klientovi objasnit a vyřešit ambivalenci (rozpolcenost).</a:t>
            </a:r>
          </a:p>
          <a:p>
            <a:endParaRPr lang="cs-CZ" sz="2600" b="1" dirty="0">
              <a:solidFill>
                <a:schemeClr val="accent3"/>
              </a:solidFill>
            </a:endParaRPr>
          </a:p>
          <a:p>
            <a:r>
              <a:rPr lang="cs-CZ" sz="2600" b="1" dirty="0"/>
              <a:t>Staví na přirozeném procesu změny:</a:t>
            </a:r>
          </a:p>
          <a:p>
            <a:pPr lvl="1"/>
            <a:r>
              <a:rPr lang="cs-CZ" dirty="0"/>
              <a:t>2 hlavní úkoly:</a:t>
            </a:r>
          </a:p>
          <a:p>
            <a:pPr lvl="2"/>
            <a:r>
              <a:rPr lang="cs-CZ" dirty="0"/>
              <a:t>posílit nesoulad/ rozpolcenost klientových postojů (chci i nechci brát drogy, má to výhody a nevýhody)</a:t>
            </a:r>
          </a:p>
          <a:p>
            <a:pPr lvl="2"/>
            <a:r>
              <a:rPr lang="cs-CZ" dirty="0"/>
              <a:t>využít klientovy rozpolcenosti a nasměrovat ji ke změně chování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Kameny na cestě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Požadování, nařizování, přikazování</a:t>
            </a:r>
          </a:p>
          <a:p>
            <a:r>
              <a:rPr lang="cs-CZ" dirty="0"/>
              <a:t>Varování, upozorňování, zastrašování</a:t>
            </a:r>
          </a:p>
          <a:p>
            <a:r>
              <a:rPr lang="cs-CZ" dirty="0"/>
              <a:t>Dávání rad, navrhování hotových řešení</a:t>
            </a:r>
          </a:p>
          <a:p>
            <a:r>
              <a:rPr lang="cs-CZ" dirty="0"/>
              <a:t>Přesvědčování (logická argumentace)</a:t>
            </a:r>
          </a:p>
          <a:p>
            <a:r>
              <a:rPr lang="cs-CZ" dirty="0"/>
              <a:t>Moralizování</a:t>
            </a:r>
          </a:p>
          <a:p>
            <a:r>
              <a:rPr lang="cs-CZ" dirty="0"/>
              <a:t>Nesouhlasení, posuzování, kritizování, obviňování</a:t>
            </a:r>
          </a:p>
          <a:p>
            <a:r>
              <a:rPr lang="cs-CZ" dirty="0"/>
              <a:t>Souhlasení, schvalování, chválení</a:t>
            </a:r>
          </a:p>
          <a:p>
            <a:r>
              <a:rPr lang="cs-CZ" dirty="0"/>
              <a:t>Zahanbování, zesměšňování, nálepkování</a:t>
            </a:r>
          </a:p>
          <a:p>
            <a:r>
              <a:rPr lang="cs-CZ" dirty="0"/>
              <a:t>Interpretování, analyzování</a:t>
            </a:r>
          </a:p>
          <a:p>
            <a:r>
              <a:rPr lang="cs-CZ" dirty="0"/>
              <a:t>Utěšování, soucítění (x empatie)</a:t>
            </a:r>
          </a:p>
          <a:p>
            <a:r>
              <a:rPr lang="cs-CZ" dirty="0"/>
              <a:t>Zpochybňování (šťourání)</a:t>
            </a:r>
          </a:p>
          <a:p>
            <a:r>
              <a:rPr lang="cs-CZ" dirty="0"/>
              <a:t>Nezájem, rušení, žertování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Principy a strategie 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/>
                </a:solidFill>
              </a:rPr>
              <a:t>VYJADŘUJTE EMPATII</a:t>
            </a:r>
          </a:p>
          <a:p>
            <a:pPr lvl="1"/>
            <a:r>
              <a:rPr lang="cs-CZ" dirty="0"/>
              <a:t>reflektivní naslouchání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>
                <a:solidFill>
                  <a:schemeClr val="accent3"/>
                </a:solidFill>
              </a:rPr>
              <a:t>ROZVÍJEJTE ROZPORY</a:t>
            </a:r>
          </a:p>
          <a:p>
            <a:pPr lvl="1"/>
            <a:r>
              <a:rPr lang="cs-CZ" dirty="0"/>
              <a:t>mezi klientovými cíli nebo hodnotami a současným problémovým chováním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>
                <a:solidFill>
                  <a:schemeClr val="accent3"/>
                </a:solidFill>
              </a:rPr>
              <a:t>VYHNĚTE SE ARGUMENTACI, TANEC S ODPOREM</a:t>
            </a:r>
          </a:p>
          <a:p>
            <a:pPr lvl="1"/>
            <a:r>
              <a:rPr lang="cs-CZ" dirty="0"/>
              <a:t>zabraňte přímé konfrontaci</a:t>
            </a:r>
          </a:p>
          <a:p>
            <a:pPr lvl="1"/>
            <a:r>
              <a:rPr lang="cs-CZ" dirty="0"/>
              <a:t>svezte se s odporem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>
                <a:solidFill>
                  <a:schemeClr val="accent3"/>
                </a:solidFill>
              </a:rPr>
              <a:t>PODPORUJTE VÍRU VE VLASTNÍ SCHOPNOSTI KLIENTA</a:t>
            </a:r>
          </a:p>
          <a:p>
            <a:pPr lvl="1"/>
            <a:r>
              <a:rPr lang="cs-CZ" dirty="0"/>
              <a:t>a optimismus pro změnu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Základní techniky 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514350" indent="-514350"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3568" y="1196752"/>
          <a:ext cx="732013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ast-na-mysi-kovova-v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20000"/>
          </a:blip>
          <a:stretch>
            <a:fillRect/>
          </a:stretch>
        </p:blipFill>
        <p:spPr>
          <a:xfrm>
            <a:off x="4499992" y="1700808"/>
            <a:ext cx="2901595" cy="1296144"/>
          </a:xfrm>
          <a:prstGeom prst="rect">
            <a:avLst/>
          </a:prstGeom>
        </p:spPr>
      </p:pic>
      <p:pic>
        <p:nvPicPr>
          <p:cNvPr id="7" name="Obrázek 6" descr="past-na-mysi-kovova-v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275856" y="3429000"/>
            <a:ext cx="2901595" cy="1296144"/>
          </a:xfrm>
          <a:prstGeom prst="rect">
            <a:avLst/>
          </a:prstGeom>
        </p:spPr>
      </p:pic>
      <p:pic>
        <p:nvPicPr>
          <p:cNvPr id="11" name="Obrázek 10" descr="past-na-mysi-kovova-v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6804248" y="2996952"/>
            <a:ext cx="2076828" cy="9277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900" b="1" dirty="0">
                <a:solidFill>
                  <a:schemeClr val="tx2"/>
                </a:solidFill>
              </a:rPr>
              <a:t>PASTI, </a:t>
            </a:r>
            <a:r>
              <a:rPr lang="cs-CZ" sz="4000" b="1" dirty="0">
                <a:solidFill>
                  <a:schemeClr val="tx2"/>
                </a:solidFill>
              </a:rPr>
              <a:t>kterým bychom se měli vyhnout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r>
              <a:rPr lang="cs-CZ" dirty="0"/>
              <a:t>Vyslýchání</a:t>
            </a:r>
          </a:p>
          <a:p>
            <a:r>
              <a:rPr lang="cs-CZ" dirty="0"/>
              <a:t>Málo pozornosti věnované klientovi</a:t>
            </a:r>
          </a:p>
          <a:p>
            <a:r>
              <a:rPr lang="cs-CZ" dirty="0"/>
              <a:t>Ponižování klienta</a:t>
            </a:r>
          </a:p>
          <a:p>
            <a:r>
              <a:rPr lang="cs-CZ" dirty="0"/>
              <a:t>Past experta</a:t>
            </a:r>
          </a:p>
          <a:p>
            <a:r>
              <a:rPr lang="cs-CZ" dirty="0"/>
              <a:t>Naivita</a:t>
            </a:r>
          </a:p>
          <a:p>
            <a:r>
              <a:rPr lang="cs-CZ" dirty="0"/>
              <a:t>Předčasné zaměření se na problém</a:t>
            </a:r>
          </a:p>
          <a:p>
            <a:r>
              <a:rPr lang="cs-CZ" dirty="0"/>
              <a:t>Zachránce</a:t>
            </a:r>
          </a:p>
          <a:p>
            <a:r>
              <a:rPr lang="cs-CZ" dirty="0"/>
              <a:t>Obviňování</a:t>
            </a:r>
          </a:p>
          <a:p>
            <a:r>
              <a:rPr lang="cs-CZ" dirty="0"/>
              <a:t>Manipulace</a:t>
            </a:r>
          </a:p>
          <a:p>
            <a:r>
              <a:rPr lang="cs-CZ" dirty="0"/>
              <a:t>Zaměřování se na nepodstatné</a:t>
            </a:r>
          </a:p>
          <a:p>
            <a:r>
              <a:rPr lang="cs-CZ" dirty="0"/>
              <a:t>Netaktnost</a:t>
            </a:r>
          </a:p>
          <a:p>
            <a:r>
              <a:rPr lang="cs-CZ" dirty="0"/>
              <a:t>Konfrontování </a:t>
            </a:r>
          </a:p>
          <a:p>
            <a:r>
              <a:rPr lang="cs-CZ" dirty="0"/>
              <a:t>Argumentování</a:t>
            </a:r>
          </a:p>
          <a:p>
            <a:endParaRPr lang="cs-CZ" dirty="0"/>
          </a:p>
        </p:txBody>
      </p:sp>
      <p:pic>
        <p:nvPicPr>
          <p:cNvPr id="6" name="Obrázek 5" descr="past-na-mysi-kovova-v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4221088"/>
            <a:ext cx="2901595" cy="1296144"/>
          </a:xfrm>
          <a:prstGeom prst="rect">
            <a:avLst/>
          </a:prstGeom>
        </p:spPr>
      </p:pic>
      <p:pic>
        <p:nvPicPr>
          <p:cNvPr id="8" name="Obrázek 7" descr="past-na-mysi-kovova-v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20000"/>
          </a:blip>
          <a:stretch>
            <a:fillRect/>
          </a:stretch>
        </p:blipFill>
        <p:spPr>
          <a:xfrm>
            <a:off x="6516216" y="5589240"/>
            <a:ext cx="2376264" cy="1061478"/>
          </a:xfrm>
          <a:prstGeom prst="rect">
            <a:avLst/>
          </a:prstGeom>
        </p:spPr>
      </p:pic>
      <p:pic>
        <p:nvPicPr>
          <p:cNvPr id="9" name="Obrázek 8" descr="past-na-mysi-kovova-v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707904" y="5445224"/>
            <a:ext cx="1953165" cy="872480"/>
          </a:xfrm>
          <a:prstGeom prst="rect">
            <a:avLst/>
          </a:prstGeom>
        </p:spPr>
      </p:pic>
      <p:pic>
        <p:nvPicPr>
          <p:cNvPr id="10" name="Obrázek 9" descr="past-na-mysi-kovova-v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452320" y="2348880"/>
            <a:ext cx="1432029" cy="639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B23486-205D-DF43-8ABB-32D0EEE6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cs-CZ" sz="3500"/>
              <a:t>Moje motivace – skupinová práce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D20A1ABD-F883-4F11-961B-A776D347A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568889"/>
              </p:ext>
            </p:extLst>
          </p:nvPr>
        </p:nvGraphicFramePr>
        <p:xfrm>
          <a:off x="628650" y="1737360"/>
          <a:ext cx="7879842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46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vRogers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23528" y="4149080"/>
            <a:ext cx="1889963" cy="250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Východiska I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- atmosféra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solidFill>
                  <a:schemeClr val="accent3"/>
                </a:solidFill>
              </a:rPr>
              <a:t>Konfrontace </a:t>
            </a:r>
            <a:r>
              <a:rPr lang="cs-CZ" sz="2400" dirty="0"/>
              <a:t>je součástí procesu změny – je důležité, aby jedinec viděl a přijal realitu a mohl tak nastoupit proces změny</a:t>
            </a:r>
          </a:p>
          <a:p>
            <a:r>
              <a:rPr lang="cs-CZ" sz="2400" dirty="0"/>
              <a:t>V procesu změny je důležitý </a:t>
            </a:r>
            <a:r>
              <a:rPr lang="cs-CZ" sz="2400" b="1" dirty="0">
                <a:solidFill>
                  <a:schemeClr val="accent3"/>
                </a:solidFill>
              </a:rPr>
              <a:t>styl jednání  a chování terapeuta</a:t>
            </a:r>
          </a:p>
          <a:p>
            <a:r>
              <a:rPr lang="cs-CZ" b="1" dirty="0" err="1">
                <a:solidFill>
                  <a:schemeClr val="accent3"/>
                </a:solidFill>
              </a:rPr>
              <a:t>Carl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Rogers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cs-CZ" sz="1800" dirty="0"/>
              <a:t>(Způsob bytí)</a:t>
            </a:r>
          </a:p>
          <a:p>
            <a:pPr lvl="1"/>
            <a:r>
              <a:rPr lang="cs-CZ" dirty="0"/>
              <a:t>Přístup zaměřený na klienta</a:t>
            </a:r>
          </a:p>
          <a:p>
            <a:pPr marL="1798638" lvl="3" indent="-236538"/>
            <a:r>
              <a:rPr lang="cs-CZ" dirty="0"/>
              <a:t>EMPATIE				ÚTOČNÁ TERAPIE</a:t>
            </a:r>
          </a:p>
          <a:p>
            <a:pPr marL="1798638" lvl="3" indent="-236538"/>
            <a:r>
              <a:rPr lang="cs-CZ" dirty="0"/>
              <a:t>AKCEPTACE			HORKÉ KŘESLO</a:t>
            </a:r>
          </a:p>
          <a:p>
            <a:pPr marL="1798638" lvl="3" indent="-236538"/>
            <a:r>
              <a:rPr lang="cs-CZ" dirty="0"/>
              <a:t>AUTENTICITA</a:t>
            </a:r>
          </a:p>
          <a:p>
            <a:pPr>
              <a:buNone/>
            </a:pPr>
            <a:endParaRPr lang="cs-CZ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5796136" y="4365104"/>
            <a:ext cx="2232248" cy="79208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flipV="1">
            <a:off x="5940152" y="4365104"/>
            <a:ext cx="1872208" cy="93610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Východiska II 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- co lidi motivuje ke změně?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/>
                </a:solidFill>
              </a:rPr>
              <a:t>Motivace</a:t>
            </a:r>
          </a:p>
          <a:p>
            <a:pPr lvl="1"/>
            <a:r>
              <a:rPr lang="cs-CZ" sz="2400" dirty="0"/>
              <a:t>Problém osobnosti, povahový rys</a:t>
            </a:r>
          </a:p>
          <a:p>
            <a:pPr lvl="1"/>
            <a:r>
              <a:rPr lang="cs-CZ" sz="2400" b="1" dirty="0"/>
              <a:t>Stav připravenosti ke změně</a:t>
            </a:r>
          </a:p>
          <a:p>
            <a:pPr marL="987425" lvl="2" indent="-176213"/>
            <a:r>
              <a:rPr lang="cs-CZ" sz="2000" dirty="0"/>
              <a:t>Chtít, být schopen, být připraven</a:t>
            </a:r>
          </a:p>
          <a:p>
            <a:pPr marL="987425" lvl="2" indent="-176213"/>
            <a:r>
              <a:rPr lang="cs-CZ" sz="2000" dirty="0"/>
              <a:t>PROMĚNLIVÝ</a:t>
            </a:r>
          </a:p>
          <a:p>
            <a:pPr marL="987425" lvl="2" indent="-176213"/>
            <a:r>
              <a:rPr lang="cs-CZ" sz="2000" dirty="0"/>
              <a:t>OVLIVNITELNÝ </a:t>
            </a:r>
          </a:p>
          <a:p>
            <a:pPr lvl="3"/>
            <a:r>
              <a:rPr lang="cs-CZ" sz="1800" dirty="0"/>
              <a:t>záleží (i) na terapeutovi</a:t>
            </a:r>
          </a:p>
          <a:p>
            <a:pPr lvl="1"/>
            <a:r>
              <a:rPr lang="cs-CZ" sz="2400" b="1" dirty="0"/>
              <a:t>KOLO ZMĚNY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1259632" y="2204864"/>
            <a:ext cx="4104456" cy="3600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1259632" y="2204864"/>
            <a:ext cx="4104456" cy="3600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/>
        </p:nvGraphicFramePr>
        <p:xfrm>
          <a:off x="3563888" y="2321496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Přímá spojovací čára 12"/>
          <p:cNvCxnSpPr/>
          <p:nvPr/>
        </p:nvCxnSpPr>
        <p:spPr>
          <a:xfrm flipH="1">
            <a:off x="7596336" y="2636912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flipH="1">
            <a:off x="7884368" y="2852936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flipH="1">
            <a:off x="4427984" y="4869160"/>
            <a:ext cx="576064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>
            <a:off x="4572000" y="5229200"/>
            <a:ext cx="57606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7596336" y="2348880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H="1">
            <a:off x="3851920" y="5013176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2195736" y="5229200"/>
            <a:ext cx="16561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Trvalý výstup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7236296" y="1916832"/>
            <a:ext cx="1907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Prekontemplace</a:t>
            </a:r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Fáze změny a úkoly terapeuta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99941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085">
                <a:tc>
                  <a:txBody>
                    <a:bodyPr/>
                    <a:lstStyle/>
                    <a:p>
                      <a:r>
                        <a:rPr lang="cs-CZ" sz="2400" dirty="0"/>
                        <a:t>FÁZE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MOTIVAČNÍ ÚKOLY TERAPEUTA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53">
                <a:tc>
                  <a:txBody>
                    <a:bodyPr/>
                    <a:lstStyle/>
                    <a:p>
                      <a:r>
                        <a:rPr lang="cs-CZ" sz="2000" dirty="0" err="1"/>
                        <a:t>Prekontemplace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Vyvolejte u klienta pochybnosti, posilte vnímání nebezpečí a potíží, které stávající chování přináší.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346">
                <a:tc>
                  <a:txBody>
                    <a:bodyPr/>
                    <a:lstStyle/>
                    <a:p>
                      <a:r>
                        <a:rPr lang="cs-CZ" sz="2000" dirty="0"/>
                        <a:t>Kontemplace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Nakloňte rovnováhu žádoucím směrem, připomeňte důvody pro změnu a nebezpečí, pokud změna nenastane.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242">
                <a:tc>
                  <a:txBody>
                    <a:bodyPr/>
                    <a:lstStyle/>
                    <a:p>
                      <a:r>
                        <a:rPr lang="cs-CZ" sz="2000" dirty="0"/>
                        <a:t>Rozhodnutí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Pomozte klientovi, aby se rozhodl pro nejlepší variantu akce směřující ke změně.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085">
                <a:tc>
                  <a:txBody>
                    <a:bodyPr/>
                    <a:lstStyle/>
                    <a:p>
                      <a:r>
                        <a:rPr lang="cs-CZ" sz="2000" dirty="0"/>
                        <a:t>Akce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Pomozte klientovi udělat vše potřebné.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242">
                <a:tc>
                  <a:txBody>
                    <a:bodyPr/>
                    <a:lstStyle/>
                    <a:p>
                      <a:r>
                        <a:rPr lang="cs-CZ" sz="2000" dirty="0"/>
                        <a:t>Udržování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Pomozte klientovi najít a použít metody, které zabrání </a:t>
                      </a:r>
                      <a:r>
                        <a:rPr lang="cs-CZ" sz="2000" dirty="0" err="1"/>
                        <a:t>relapsu</a:t>
                      </a:r>
                      <a:r>
                        <a:rPr lang="cs-CZ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242">
                <a:tc>
                  <a:txBody>
                    <a:bodyPr/>
                    <a:lstStyle/>
                    <a:p>
                      <a:r>
                        <a:rPr lang="cs-CZ" sz="2000" dirty="0" err="1"/>
                        <a:t>Relaps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Pomozte klientovi, aby obnovil proces uvažování,</a:t>
                      </a:r>
                      <a:r>
                        <a:rPr lang="cs-CZ" sz="2000" baseline="0" dirty="0"/>
                        <a:t> rozhodnutí… 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2" cstate="print"/>
          <a:srcRect l="24769" r="7259" b="-3780"/>
          <a:stretch>
            <a:fillRect/>
          </a:stretch>
        </p:blipFill>
        <p:spPr>
          <a:xfrm>
            <a:off x="4913022" y="1340768"/>
            <a:ext cx="4230978" cy="55172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Jak účinně postupovat?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/>
              <a:t>předávání </a:t>
            </a:r>
            <a:r>
              <a:rPr lang="cs-CZ" b="1" dirty="0">
                <a:solidFill>
                  <a:schemeClr val="accent3"/>
                </a:solidFill>
              </a:rPr>
              <a:t>RAD</a:t>
            </a:r>
          </a:p>
          <a:p>
            <a:pPr lvl="2"/>
            <a:r>
              <a:rPr lang="cs-CZ" dirty="0" err="1"/>
              <a:t>Rogersova</a:t>
            </a:r>
            <a:r>
              <a:rPr lang="cs-CZ" dirty="0"/>
              <a:t> </a:t>
            </a:r>
            <a:r>
              <a:rPr lang="cs-CZ" dirty="0" err="1"/>
              <a:t>nedirektivita</a:t>
            </a:r>
            <a:r>
              <a:rPr lang="cs-CZ" dirty="0"/>
              <a:t>?</a:t>
            </a:r>
          </a:p>
          <a:p>
            <a:pPr lvl="2"/>
            <a:r>
              <a:rPr lang="cs-CZ" dirty="0"/>
              <a:t>Dobrá rada nad zlato</a:t>
            </a:r>
          </a:p>
          <a:p>
            <a:r>
              <a:rPr lang="cs-CZ" dirty="0"/>
              <a:t>odstraňování </a:t>
            </a:r>
            <a:r>
              <a:rPr lang="cs-CZ" b="1" dirty="0">
                <a:solidFill>
                  <a:schemeClr val="accent3"/>
                </a:solidFill>
              </a:rPr>
              <a:t>PŘEKÁŽEK</a:t>
            </a:r>
          </a:p>
          <a:p>
            <a:pPr lvl="2"/>
            <a:r>
              <a:rPr lang="cs-CZ" dirty="0"/>
              <a:t>Ekonomické, potíže s dopravou,</a:t>
            </a:r>
          </a:p>
          <a:p>
            <a:pPr lvl="2">
              <a:buNone/>
            </a:pPr>
            <a:r>
              <a:rPr lang="cs-CZ" dirty="0"/>
              <a:t>	pohodlí, obavy z neznámé situace</a:t>
            </a:r>
          </a:p>
          <a:p>
            <a:r>
              <a:rPr lang="cs-CZ" dirty="0"/>
              <a:t>nabídka </a:t>
            </a:r>
            <a:r>
              <a:rPr lang="cs-CZ" b="1" dirty="0">
                <a:solidFill>
                  <a:schemeClr val="accent3"/>
                </a:solidFill>
              </a:rPr>
              <a:t>VÝBĚRU</a:t>
            </a:r>
          </a:p>
          <a:p>
            <a:r>
              <a:rPr lang="cs-CZ" dirty="0"/>
              <a:t>snižování </a:t>
            </a:r>
            <a:r>
              <a:rPr lang="cs-CZ" b="1" dirty="0">
                <a:solidFill>
                  <a:schemeClr val="accent3"/>
                </a:solidFill>
              </a:rPr>
              <a:t>PŘITAŽLIVOSTI</a:t>
            </a:r>
            <a:endParaRPr lang="cs-CZ" dirty="0"/>
          </a:p>
          <a:p>
            <a:r>
              <a:rPr lang="cs-CZ" dirty="0"/>
              <a:t>uplatnění </a:t>
            </a:r>
            <a:r>
              <a:rPr lang="cs-CZ" b="1" dirty="0">
                <a:solidFill>
                  <a:schemeClr val="accent3"/>
                </a:solidFill>
              </a:rPr>
              <a:t>EMPATIE</a:t>
            </a:r>
          </a:p>
          <a:p>
            <a:pPr lvl="2"/>
            <a:r>
              <a:rPr lang="cs-CZ" dirty="0"/>
              <a:t>Vřelost, podpora, respekt, </a:t>
            </a:r>
          </a:p>
          <a:p>
            <a:pPr lvl="2">
              <a:buNone/>
            </a:pPr>
            <a:r>
              <a:rPr lang="cs-CZ" dirty="0"/>
              <a:t>	soucitné pochopení </a:t>
            </a:r>
          </a:p>
          <a:p>
            <a:r>
              <a:rPr lang="cs-CZ" dirty="0"/>
              <a:t>poskytování </a:t>
            </a:r>
            <a:r>
              <a:rPr lang="cs-CZ" b="1" dirty="0">
                <a:solidFill>
                  <a:schemeClr val="accent3"/>
                </a:solidFill>
              </a:rPr>
              <a:t>ZPĚTNÉ VAZBY</a:t>
            </a:r>
          </a:p>
          <a:p>
            <a:r>
              <a:rPr lang="cs-CZ" dirty="0"/>
              <a:t>vyjasňování </a:t>
            </a:r>
            <a:r>
              <a:rPr lang="cs-CZ" b="1" dirty="0">
                <a:solidFill>
                  <a:schemeClr val="accent3"/>
                </a:solidFill>
              </a:rPr>
              <a:t>CÍLŮ</a:t>
            </a:r>
          </a:p>
          <a:p>
            <a:pPr lvl="2"/>
            <a:r>
              <a:rPr lang="cs-CZ" dirty="0"/>
              <a:t>Srozumitelných a dosažitelných</a:t>
            </a:r>
          </a:p>
          <a:p>
            <a:r>
              <a:rPr lang="cs-CZ" dirty="0"/>
              <a:t>aktivní </a:t>
            </a:r>
            <a:r>
              <a:rPr lang="cs-CZ" b="1" dirty="0">
                <a:solidFill>
                  <a:schemeClr val="accent3"/>
                </a:solidFill>
              </a:rPr>
              <a:t>POMOC</a:t>
            </a:r>
          </a:p>
          <a:p>
            <a:pPr lvl="2"/>
            <a:r>
              <a:rPr lang="cs-CZ" dirty="0"/>
              <a:t>Iniciativa a zájem</a:t>
            </a:r>
          </a:p>
        </p:txBody>
      </p:sp>
      <p:pic>
        <p:nvPicPr>
          <p:cNvPr id="10" name="Obrázek 9" descr="vahy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7944" y="3573016"/>
            <a:ext cx="353286" cy="288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7571184" cy="5505475"/>
          </a:xfrm>
        </p:spPr>
        <p:txBody>
          <a:bodyPr/>
          <a:lstStyle/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„A proč piješ?“ zeptal se malý princ.</a:t>
            </a: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„Abych zapomněl,“ řekl pijan.</a:t>
            </a: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„ Nač abys zapomněl?“ vyzvídal malý princ a už </a:t>
            </a:r>
            <a:r>
              <a:rPr lang="cs-CZ" sz="2000" b="1" dirty="0" err="1">
                <a:solidFill>
                  <a:schemeClr val="accent2"/>
                </a:solidFill>
              </a:rPr>
              <a:t>už</a:t>
            </a:r>
            <a:r>
              <a:rPr lang="cs-CZ" sz="2000" b="1" dirty="0">
                <a:solidFill>
                  <a:schemeClr val="accent2"/>
                </a:solidFill>
              </a:rPr>
              <a:t> ho začínal litovat.</a:t>
            </a: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„Abych zapomněl, že se stydím,“ přiznal se pijan a sklonil hlavu.</a:t>
            </a:r>
            <a:endParaRPr lang="cs-CZ" sz="2400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„A zač se stydíš?“ vyptával se dál malý princ, protože by mu</a:t>
            </a: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rád pomohl.</a:t>
            </a: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„Stydím se, že piji!“ Dodal pijan a nadobro se odmlčel.</a:t>
            </a: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A malý princ zmaten odešel.</a:t>
            </a: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Dospělí jsou rozhodně moc a moc zvláštní,</a:t>
            </a: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říkal si v duchu cestou.</a:t>
            </a:r>
          </a:p>
          <a:p>
            <a:pPr>
              <a:buNone/>
            </a:pPr>
            <a:r>
              <a:rPr lang="cs-CZ" sz="2000" b="1" dirty="0">
                <a:solidFill>
                  <a:schemeClr val="accent2"/>
                </a:solidFill>
              </a:rPr>
              <a:t>				</a:t>
            </a:r>
          </a:p>
          <a:p>
            <a:pPr>
              <a:buNone/>
            </a:pPr>
            <a:r>
              <a:rPr lang="cs-CZ" sz="2000" dirty="0"/>
              <a:t>		</a:t>
            </a:r>
          </a:p>
          <a:p>
            <a:pPr>
              <a:buNone/>
            </a:pPr>
            <a:r>
              <a:rPr lang="cs-CZ" sz="2000" i="1" dirty="0"/>
              <a:t>		</a:t>
            </a:r>
            <a:r>
              <a:rPr lang="cs-CZ" sz="2000" i="1" dirty="0" err="1"/>
              <a:t>Antoine</a:t>
            </a:r>
            <a:r>
              <a:rPr lang="cs-CZ" sz="2000" i="1" dirty="0"/>
              <a:t> de </a:t>
            </a:r>
            <a:r>
              <a:rPr lang="cs-CZ" sz="2000" i="1" dirty="0" err="1"/>
              <a:t>Saint</a:t>
            </a:r>
            <a:r>
              <a:rPr lang="cs-CZ" sz="2000" i="1" dirty="0"/>
              <a:t>-</a:t>
            </a:r>
            <a:r>
              <a:rPr lang="cs-CZ" sz="2000" i="1" dirty="0" err="1"/>
              <a:t>Exupéry</a:t>
            </a:r>
            <a:r>
              <a:rPr lang="cs-CZ" sz="2000" i="1" dirty="0"/>
              <a:t>, Malý princ</a:t>
            </a:r>
            <a:endParaRPr lang="cs-CZ" sz="2000" dirty="0"/>
          </a:p>
        </p:txBody>
      </p:sp>
      <p:pic>
        <p:nvPicPr>
          <p:cNvPr id="7" name="Zástupný symbol pro obsah 6" descr="image044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6347269" y="3717031"/>
            <a:ext cx="1946930" cy="24599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3"/>
          <p:cNvGraphicFramePr>
            <a:graphicFrameLocks/>
          </p:cNvGraphicFramePr>
          <p:nvPr/>
        </p:nvGraphicFramePr>
        <p:xfrm>
          <a:off x="0" y="2924944"/>
          <a:ext cx="6264696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Východiska III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- ambivalence aneb dilema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solidFill>
                  <a:schemeClr val="accent3"/>
                </a:solidFill>
              </a:rPr>
              <a:t>Chci, nechci </a:t>
            </a:r>
            <a:r>
              <a:rPr lang="cs-CZ" sz="2400" dirty="0"/>
              <a:t>(motivace z hlediska klienta)</a:t>
            </a:r>
          </a:p>
          <a:p>
            <a:r>
              <a:rPr lang="cs-CZ" sz="2400" b="1" dirty="0">
                <a:solidFill>
                  <a:schemeClr val="accent3"/>
                </a:solidFill>
              </a:rPr>
              <a:t>Klíčový problém </a:t>
            </a:r>
            <a:r>
              <a:rPr lang="cs-CZ" sz="2400" dirty="0"/>
              <a:t>(bez vyřešení ambivalence se klient jen stěží posunuje kupředu), ale potřebuje svůj čas (neženeme)</a:t>
            </a:r>
          </a:p>
          <a:p>
            <a:r>
              <a:rPr lang="cs-CZ" sz="2400" b="1" dirty="0">
                <a:solidFill>
                  <a:schemeClr val="accent3"/>
                </a:solidFill>
              </a:rPr>
              <a:t>Formulář rovnováhy a rozhodování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05575" y="2867025"/>
            <a:ext cx="26384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Co je motivační rozhovor (MI)?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/>
              <a:t>Mladý </a:t>
            </a:r>
            <a:r>
              <a:rPr lang="cs-CZ" b="1" dirty="0">
                <a:solidFill>
                  <a:schemeClr val="accent3"/>
                </a:solidFill>
              </a:rPr>
              <a:t>poradenský, terapeutický a komunikační přístup </a:t>
            </a:r>
            <a:r>
              <a:rPr lang="cs-CZ" dirty="0"/>
              <a:t>(Miller, W., R. </a:t>
            </a:r>
            <a:r>
              <a:rPr lang="cs-CZ" dirty="0" err="1"/>
              <a:t>Rollnick</a:t>
            </a:r>
            <a:r>
              <a:rPr lang="cs-CZ" dirty="0"/>
              <a:t>, S.)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Metoda, která </a:t>
            </a:r>
            <a:r>
              <a:rPr lang="cs-CZ" b="1" dirty="0">
                <a:solidFill>
                  <a:schemeClr val="accent3"/>
                </a:solidFill>
              </a:rPr>
              <a:t>pomáhá klientům rozeznat jejich stávající nebo blížící se problém a něco s ním udělat.</a:t>
            </a:r>
          </a:p>
          <a:p>
            <a:endParaRPr lang="cs-CZ" b="1" dirty="0">
              <a:solidFill>
                <a:schemeClr val="accent3"/>
              </a:solidFill>
            </a:endParaRPr>
          </a:p>
          <a:p>
            <a:r>
              <a:rPr lang="cs-CZ" dirty="0"/>
              <a:t>Je vhodný pro práci s klienty v počátečních fázích jejich změny, na cestě ke změně i tam, kde je potřeba změnu udržet.</a:t>
            </a:r>
          </a:p>
          <a:p>
            <a:endParaRPr lang="cs-CZ" dirty="0"/>
          </a:p>
          <a:p>
            <a:r>
              <a:rPr lang="cs-CZ" dirty="0"/>
              <a:t>Původně pro klienty se závislostmi, dnes v probační službě, v práci s mladistvými, s osobami s poruchami příjmu potravy, ve školách, ve zdravotnických zařízeních, v sociální oblasti, v poradenství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820</Words>
  <Application>Microsoft Macintosh PowerPoint</Application>
  <PresentationFormat>Předvádění na obrazovce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Motivační rozhovory Poradenský nástroj a terapeutický přístup </vt:lpstr>
      <vt:lpstr>Moje motivace – skupinová práce</vt:lpstr>
      <vt:lpstr>Východiska I - atmosféra změny</vt:lpstr>
      <vt:lpstr>Východiska II   - co lidi motivuje ke změně?</vt:lpstr>
      <vt:lpstr>Fáze změny a úkoly terapeuta</vt:lpstr>
      <vt:lpstr>Jak účinně postupovat?</vt:lpstr>
      <vt:lpstr>Prezentace aplikace PowerPoint</vt:lpstr>
      <vt:lpstr>Východiska III  - ambivalence aneb dilema změny</vt:lpstr>
      <vt:lpstr>Co je motivační rozhovor (MI)?</vt:lpstr>
      <vt:lpstr>Co je motivační rozhovor (MI)?</vt:lpstr>
      <vt:lpstr>Kameny na cestě</vt:lpstr>
      <vt:lpstr>Principy a strategie MI</vt:lpstr>
      <vt:lpstr>Základní techniky MI</vt:lpstr>
      <vt:lpstr>PASTI, kterým bychom se měli vyhnout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Janinka</dc:creator>
  <cp:lastModifiedBy>Věra Linhartová</cp:lastModifiedBy>
  <cp:revision>179</cp:revision>
  <dcterms:created xsi:type="dcterms:W3CDTF">2013-02-26T09:08:18Z</dcterms:created>
  <dcterms:modified xsi:type="dcterms:W3CDTF">2022-04-23T05:53:01Z</dcterms:modified>
</cp:coreProperties>
</file>