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21"/>
  </p:notesMasterIdLst>
  <p:sldIdLst>
    <p:sldId id="282" r:id="rId2"/>
    <p:sldId id="284" r:id="rId3"/>
    <p:sldId id="286" r:id="rId4"/>
    <p:sldId id="285" r:id="rId5"/>
    <p:sldId id="273" r:id="rId6"/>
    <p:sldId id="281" r:id="rId7"/>
    <p:sldId id="274" r:id="rId8"/>
    <p:sldId id="271" r:id="rId9"/>
    <p:sldId id="268" r:id="rId10"/>
    <p:sldId id="258" r:id="rId11"/>
    <p:sldId id="270" r:id="rId12"/>
    <p:sldId id="269" r:id="rId13"/>
    <p:sldId id="275" r:id="rId14"/>
    <p:sldId id="276" r:id="rId15"/>
    <p:sldId id="277" r:id="rId16"/>
    <p:sldId id="278" r:id="rId17"/>
    <p:sldId id="279" r:id="rId18"/>
    <p:sldId id="280" r:id="rId19"/>
    <p:sldId id="287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40" autoAdjust="0"/>
    <p:restoredTop sz="94660"/>
  </p:normalViewPr>
  <p:slideViewPr>
    <p:cSldViewPr snapToGrid="0">
      <p:cViewPr varScale="1">
        <p:scale>
          <a:sx n="86" d="100"/>
          <a:sy n="86" d="100"/>
        </p:scale>
        <p:origin x="256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3B3781-59F6-4748-8AA1-AA218A7377F7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06E77A40-2B59-4C33-AD66-1DBB0654A45F}">
      <dgm:prSet/>
      <dgm:spPr/>
      <dgm:t>
        <a:bodyPr/>
        <a:lstStyle/>
        <a:p>
          <a:r>
            <a:rPr lang="cs-CZ"/>
            <a:t>Rámcové podmínky – čas, místo, zasedací pořádek</a:t>
          </a:r>
          <a:endParaRPr lang="en-US"/>
        </a:p>
      </dgm:t>
    </dgm:pt>
    <dgm:pt modelId="{A564C0A5-E412-4E57-B60C-F92B952B9A8B}" type="parTrans" cxnId="{A79677E2-6E2C-4414-AE10-A04B46F043C0}">
      <dgm:prSet/>
      <dgm:spPr/>
      <dgm:t>
        <a:bodyPr/>
        <a:lstStyle/>
        <a:p>
          <a:endParaRPr lang="en-US"/>
        </a:p>
      </dgm:t>
    </dgm:pt>
    <dgm:pt modelId="{8E3C52C0-D6D9-4E2B-B661-83CFDD409BCB}" type="sibTrans" cxnId="{A79677E2-6E2C-4414-AE10-A04B46F043C0}">
      <dgm:prSet/>
      <dgm:spPr/>
      <dgm:t>
        <a:bodyPr/>
        <a:lstStyle/>
        <a:p>
          <a:endParaRPr lang="en-US"/>
        </a:p>
      </dgm:t>
    </dgm:pt>
    <dgm:pt modelId="{438D071E-DDFA-4559-B432-52D3DDDE0BEE}">
      <dgm:prSet/>
      <dgm:spPr/>
      <dgm:t>
        <a:bodyPr/>
        <a:lstStyle/>
        <a:p>
          <a:r>
            <a:rPr lang="cs-CZ"/>
            <a:t>Svoboda klienta – vyjádření se k problému</a:t>
          </a:r>
          <a:endParaRPr lang="en-US"/>
        </a:p>
      </dgm:t>
    </dgm:pt>
    <dgm:pt modelId="{93366944-CD43-4A57-A1E8-D7C944D70420}" type="parTrans" cxnId="{FC639FBB-74CB-4C76-96C1-A118365731A4}">
      <dgm:prSet/>
      <dgm:spPr/>
      <dgm:t>
        <a:bodyPr/>
        <a:lstStyle/>
        <a:p>
          <a:endParaRPr lang="en-US"/>
        </a:p>
      </dgm:t>
    </dgm:pt>
    <dgm:pt modelId="{6DCA0791-0FBE-4506-9058-CC543F7DF905}" type="sibTrans" cxnId="{FC639FBB-74CB-4C76-96C1-A118365731A4}">
      <dgm:prSet/>
      <dgm:spPr/>
      <dgm:t>
        <a:bodyPr/>
        <a:lstStyle/>
        <a:p>
          <a:endParaRPr lang="en-US"/>
        </a:p>
      </dgm:t>
    </dgm:pt>
    <dgm:pt modelId="{F2C89F38-A38A-48C1-B717-B9041AF7CC81}">
      <dgm:prSet/>
      <dgm:spPr/>
      <dgm:t>
        <a:bodyPr/>
        <a:lstStyle/>
        <a:p>
          <a:r>
            <a:rPr lang="cs-CZ"/>
            <a:t>Asymetrie dialogu – usměrňování témat poradcem, opakování </a:t>
          </a:r>
          <a:endParaRPr lang="en-US"/>
        </a:p>
      </dgm:t>
    </dgm:pt>
    <dgm:pt modelId="{F78FD5B3-C00C-4434-A301-15EF6CEF32E7}" type="parTrans" cxnId="{97025C4D-C515-4684-9242-47AAB13AA955}">
      <dgm:prSet/>
      <dgm:spPr/>
      <dgm:t>
        <a:bodyPr/>
        <a:lstStyle/>
        <a:p>
          <a:endParaRPr lang="en-US"/>
        </a:p>
      </dgm:t>
    </dgm:pt>
    <dgm:pt modelId="{633F1EF1-1009-4CE7-B60D-0C9241140DD7}" type="sibTrans" cxnId="{97025C4D-C515-4684-9242-47AAB13AA955}">
      <dgm:prSet/>
      <dgm:spPr/>
      <dgm:t>
        <a:bodyPr/>
        <a:lstStyle/>
        <a:p>
          <a:endParaRPr lang="en-US"/>
        </a:p>
      </dgm:t>
    </dgm:pt>
    <dgm:pt modelId="{7144C388-5C42-4DB3-BF2F-ABF5A69A81F7}">
      <dgm:prSet/>
      <dgm:spPr/>
      <dgm:t>
        <a:bodyPr/>
        <a:lstStyle/>
        <a:p>
          <a:r>
            <a:rPr lang="cs-CZ"/>
            <a:t>Předcházení identifikaci s problémem</a:t>
          </a:r>
          <a:endParaRPr lang="en-US"/>
        </a:p>
      </dgm:t>
    </dgm:pt>
    <dgm:pt modelId="{7D6EF648-5732-4CB0-8B69-BC35CB12D33A}" type="parTrans" cxnId="{291F003F-DA68-4186-AC3E-85286CC4F376}">
      <dgm:prSet/>
      <dgm:spPr/>
      <dgm:t>
        <a:bodyPr/>
        <a:lstStyle/>
        <a:p>
          <a:endParaRPr lang="en-US"/>
        </a:p>
      </dgm:t>
    </dgm:pt>
    <dgm:pt modelId="{85A4F50D-045B-4FE3-9F59-81BDA48A419E}" type="sibTrans" cxnId="{291F003F-DA68-4186-AC3E-85286CC4F376}">
      <dgm:prSet/>
      <dgm:spPr/>
      <dgm:t>
        <a:bodyPr/>
        <a:lstStyle/>
        <a:p>
          <a:endParaRPr lang="en-US"/>
        </a:p>
      </dgm:t>
    </dgm:pt>
    <dgm:pt modelId="{13F4B860-381A-4DCE-BC51-1716CF664706}">
      <dgm:prSet/>
      <dgm:spPr/>
      <dgm:t>
        <a:bodyPr/>
        <a:lstStyle/>
        <a:p>
          <a:r>
            <a:rPr lang="cs-CZ"/>
            <a:t>Poskytuje informace o souvislostech</a:t>
          </a:r>
          <a:endParaRPr lang="en-US"/>
        </a:p>
      </dgm:t>
    </dgm:pt>
    <dgm:pt modelId="{5894B874-A9E5-47EC-9207-89AE6678FC96}" type="parTrans" cxnId="{4CCB6E33-5CD0-4A33-A372-DA4499B52945}">
      <dgm:prSet/>
      <dgm:spPr/>
      <dgm:t>
        <a:bodyPr/>
        <a:lstStyle/>
        <a:p>
          <a:endParaRPr lang="en-US"/>
        </a:p>
      </dgm:t>
    </dgm:pt>
    <dgm:pt modelId="{59FDE9BB-AFBC-4947-8A80-DA0FA89EE583}" type="sibTrans" cxnId="{4CCB6E33-5CD0-4A33-A372-DA4499B52945}">
      <dgm:prSet/>
      <dgm:spPr/>
      <dgm:t>
        <a:bodyPr/>
        <a:lstStyle/>
        <a:p>
          <a:endParaRPr lang="en-US"/>
        </a:p>
      </dgm:t>
    </dgm:pt>
    <dgm:pt modelId="{6E189E1E-65B2-45E0-98FE-E06BFFC1223F}">
      <dgm:prSet/>
      <dgm:spPr/>
      <dgm:t>
        <a:bodyPr/>
        <a:lstStyle/>
        <a:p>
          <a:r>
            <a:rPr lang="cs-CZ"/>
            <a:t>Tabu – problémy poradce</a:t>
          </a:r>
          <a:endParaRPr lang="en-US"/>
        </a:p>
      </dgm:t>
    </dgm:pt>
    <dgm:pt modelId="{8A05C9F2-CCED-4457-8761-0B5091075DBF}" type="parTrans" cxnId="{57F84593-4042-453F-B60B-77AA889CD253}">
      <dgm:prSet/>
      <dgm:spPr/>
      <dgm:t>
        <a:bodyPr/>
        <a:lstStyle/>
        <a:p>
          <a:endParaRPr lang="en-US"/>
        </a:p>
      </dgm:t>
    </dgm:pt>
    <dgm:pt modelId="{16D8EC61-D0C7-4E93-BED2-46B28302A58E}" type="sibTrans" cxnId="{57F84593-4042-453F-B60B-77AA889CD253}">
      <dgm:prSet/>
      <dgm:spPr/>
      <dgm:t>
        <a:bodyPr/>
        <a:lstStyle/>
        <a:p>
          <a:endParaRPr lang="en-US"/>
        </a:p>
      </dgm:t>
    </dgm:pt>
    <dgm:pt modelId="{A36BCC36-7ACE-AF47-9ECB-67C173C0C242}" type="pres">
      <dgm:prSet presAssocID="{E03B3781-59F6-4748-8AA1-AA218A7377F7}" presName="vert0" presStyleCnt="0">
        <dgm:presLayoutVars>
          <dgm:dir/>
          <dgm:animOne val="branch"/>
          <dgm:animLvl val="lvl"/>
        </dgm:presLayoutVars>
      </dgm:prSet>
      <dgm:spPr/>
    </dgm:pt>
    <dgm:pt modelId="{03F4CA57-BA4C-AD42-B905-D9D0874A4182}" type="pres">
      <dgm:prSet presAssocID="{06E77A40-2B59-4C33-AD66-1DBB0654A45F}" presName="thickLine" presStyleLbl="alignNode1" presStyleIdx="0" presStyleCnt="6"/>
      <dgm:spPr/>
    </dgm:pt>
    <dgm:pt modelId="{E04317F0-01D0-7145-9BDE-8B7D591693A9}" type="pres">
      <dgm:prSet presAssocID="{06E77A40-2B59-4C33-AD66-1DBB0654A45F}" presName="horz1" presStyleCnt="0"/>
      <dgm:spPr/>
    </dgm:pt>
    <dgm:pt modelId="{5D36D08A-CD5E-ED4C-96FB-A559CC027F27}" type="pres">
      <dgm:prSet presAssocID="{06E77A40-2B59-4C33-AD66-1DBB0654A45F}" presName="tx1" presStyleLbl="revTx" presStyleIdx="0" presStyleCnt="6"/>
      <dgm:spPr/>
    </dgm:pt>
    <dgm:pt modelId="{7461779C-39A0-E34B-8A73-646AF31C2143}" type="pres">
      <dgm:prSet presAssocID="{06E77A40-2B59-4C33-AD66-1DBB0654A45F}" presName="vert1" presStyleCnt="0"/>
      <dgm:spPr/>
    </dgm:pt>
    <dgm:pt modelId="{E50254C6-6397-9542-9248-D3ED63463723}" type="pres">
      <dgm:prSet presAssocID="{438D071E-DDFA-4559-B432-52D3DDDE0BEE}" presName="thickLine" presStyleLbl="alignNode1" presStyleIdx="1" presStyleCnt="6"/>
      <dgm:spPr/>
    </dgm:pt>
    <dgm:pt modelId="{260B6143-663C-8A47-B286-5A6DE00AEA27}" type="pres">
      <dgm:prSet presAssocID="{438D071E-DDFA-4559-B432-52D3DDDE0BEE}" presName="horz1" presStyleCnt="0"/>
      <dgm:spPr/>
    </dgm:pt>
    <dgm:pt modelId="{A2A55EF0-8488-0B4D-905D-A994CC86C9B4}" type="pres">
      <dgm:prSet presAssocID="{438D071E-DDFA-4559-B432-52D3DDDE0BEE}" presName="tx1" presStyleLbl="revTx" presStyleIdx="1" presStyleCnt="6"/>
      <dgm:spPr/>
    </dgm:pt>
    <dgm:pt modelId="{87D5404A-D6CF-D344-9BD1-8BA090BA800D}" type="pres">
      <dgm:prSet presAssocID="{438D071E-DDFA-4559-B432-52D3DDDE0BEE}" presName="vert1" presStyleCnt="0"/>
      <dgm:spPr/>
    </dgm:pt>
    <dgm:pt modelId="{CB8E59F5-13E2-034A-BFD8-0C6C173C2C2D}" type="pres">
      <dgm:prSet presAssocID="{F2C89F38-A38A-48C1-B717-B9041AF7CC81}" presName="thickLine" presStyleLbl="alignNode1" presStyleIdx="2" presStyleCnt="6"/>
      <dgm:spPr/>
    </dgm:pt>
    <dgm:pt modelId="{70802045-723D-AC4F-993A-E390D344EC5F}" type="pres">
      <dgm:prSet presAssocID="{F2C89F38-A38A-48C1-B717-B9041AF7CC81}" presName="horz1" presStyleCnt="0"/>
      <dgm:spPr/>
    </dgm:pt>
    <dgm:pt modelId="{B4FD381C-52CB-8B45-963C-4FF557F21CBD}" type="pres">
      <dgm:prSet presAssocID="{F2C89F38-A38A-48C1-B717-B9041AF7CC81}" presName="tx1" presStyleLbl="revTx" presStyleIdx="2" presStyleCnt="6"/>
      <dgm:spPr/>
    </dgm:pt>
    <dgm:pt modelId="{C3EE1F9D-1817-FA47-82B1-F307476419E1}" type="pres">
      <dgm:prSet presAssocID="{F2C89F38-A38A-48C1-B717-B9041AF7CC81}" presName="vert1" presStyleCnt="0"/>
      <dgm:spPr/>
    </dgm:pt>
    <dgm:pt modelId="{CDB37660-BAAE-D64F-ABF6-ECDC88DFABBB}" type="pres">
      <dgm:prSet presAssocID="{7144C388-5C42-4DB3-BF2F-ABF5A69A81F7}" presName="thickLine" presStyleLbl="alignNode1" presStyleIdx="3" presStyleCnt="6"/>
      <dgm:spPr/>
    </dgm:pt>
    <dgm:pt modelId="{E6BA208B-8D20-DB4C-B24D-BE1C7A01A925}" type="pres">
      <dgm:prSet presAssocID="{7144C388-5C42-4DB3-BF2F-ABF5A69A81F7}" presName="horz1" presStyleCnt="0"/>
      <dgm:spPr/>
    </dgm:pt>
    <dgm:pt modelId="{4539F6CE-B109-5646-BA10-AD005F57E8F4}" type="pres">
      <dgm:prSet presAssocID="{7144C388-5C42-4DB3-BF2F-ABF5A69A81F7}" presName="tx1" presStyleLbl="revTx" presStyleIdx="3" presStyleCnt="6"/>
      <dgm:spPr/>
    </dgm:pt>
    <dgm:pt modelId="{D3313FBB-3229-C742-8D4C-A3897CF41DAA}" type="pres">
      <dgm:prSet presAssocID="{7144C388-5C42-4DB3-BF2F-ABF5A69A81F7}" presName="vert1" presStyleCnt="0"/>
      <dgm:spPr/>
    </dgm:pt>
    <dgm:pt modelId="{67C865CD-5175-444D-B358-90F0B7B00734}" type="pres">
      <dgm:prSet presAssocID="{13F4B860-381A-4DCE-BC51-1716CF664706}" presName="thickLine" presStyleLbl="alignNode1" presStyleIdx="4" presStyleCnt="6"/>
      <dgm:spPr/>
    </dgm:pt>
    <dgm:pt modelId="{DB5677C5-C1F1-854F-9231-4775444961F9}" type="pres">
      <dgm:prSet presAssocID="{13F4B860-381A-4DCE-BC51-1716CF664706}" presName="horz1" presStyleCnt="0"/>
      <dgm:spPr/>
    </dgm:pt>
    <dgm:pt modelId="{B11D915C-72B9-6449-9C73-52B672A85B33}" type="pres">
      <dgm:prSet presAssocID="{13F4B860-381A-4DCE-BC51-1716CF664706}" presName="tx1" presStyleLbl="revTx" presStyleIdx="4" presStyleCnt="6"/>
      <dgm:spPr/>
    </dgm:pt>
    <dgm:pt modelId="{5C16C29C-54D9-F241-97ED-1720A9C2448D}" type="pres">
      <dgm:prSet presAssocID="{13F4B860-381A-4DCE-BC51-1716CF664706}" presName="vert1" presStyleCnt="0"/>
      <dgm:spPr/>
    </dgm:pt>
    <dgm:pt modelId="{3264C1CB-9D9D-4A4F-AFF8-18EA81E7FB61}" type="pres">
      <dgm:prSet presAssocID="{6E189E1E-65B2-45E0-98FE-E06BFFC1223F}" presName="thickLine" presStyleLbl="alignNode1" presStyleIdx="5" presStyleCnt="6"/>
      <dgm:spPr/>
    </dgm:pt>
    <dgm:pt modelId="{6B04EF72-0A60-FF44-A614-877816187B40}" type="pres">
      <dgm:prSet presAssocID="{6E189E1E-65B2-45E0-98FE-E06BFFC1223F}" presName="horz1" presStyleCnt="0"/>
      <dgm:spPr/>
    </dgm:pt>
    <dgm:pt modelId="{915A5AB2-4058-144B-BE1F-4A7FAFBAA84C}" type="pres">
      <dgm:prSet presAssocID="{6E189E1E-65B2-45E0-98FE-E06BFFC1223F}" presName="tx1" presStyleLbl="revTx" presStyleIdx="5" presStyleCnt="6"/>
      <dgm:spPr/>
    </dgm:pt>
    <dgm:pt modelId="{7BC03EC0-BF4E-9643-811D-44921E7A3B26}" type="pres">
      <dgm:prSet presAssocID="{6E189E1E-65B2-45E0-98FE-E06BFFC1223F}" presName="vert1" presStyleCnt="0"/>
      <dgm:spPr/>
    </dgm:pt>
  </dgm:ptLst>
  <dgm:cxnLst>
    <dgm:cxn modelId="{01796B12-4D57-0E4D-8339-EB651F77A0B2}" type="presOf" srcId="{7144C388-5C42-4DB3-BF2F-ABF5A69A81F7}" destId="{4539F6CE-B109-5646-BA10-AD005F57E8F4}" srcOrd="0" destOrd="0" presId="urn:microsoft.com/office/officeart/2008/layout/LinedList"/>
    <dgm:cxn modelId="{861C7B2D-08D8-B444-A7E6-FFCEB9B0614A}" type="presOf" srcId="{06E77A40-2B59-4C33-AD66-1DBB0654A45F}" destId="{5D36D08A-CD5E-ED4C-96FB-A559CC027F27}" srcOrd="0" destOrd="0" presId="urn:microsoft.com/office/officeart/2008/layout/LinedList"/>
    <dgm:cxn modelId="{4CCB6E33-5CD0-4A33-A372-DA4499B52945}" srcId="{E03B3781-59F6-4748-8AA1-AA218A7377F7}" destId="{13F4B860-381A-4DCE-BC51-1716CF664706}" srcOrd="4" destOrd="0" parTransId="{5894B874-A9E5-47EC-9207-89AE6678FC96}" sibTransId="{59FDE9BB-AFBC-4947-8A80-DA0FA89EE583}"/>
    <dgm:cxn modelId="{291F003F-DA68-4186-AC3E-85286CC4F376}" srcId="{E03B3781-59F6-4748-8AA1-AA218A7377F7}" destId="{7144C388-5C42-4DB3-BF2F-ABF5A69A81F7}" srcOrd="3" destOrd="0" parTransId="{7D6EF648-5732-4CB0-8B69-BC35CB12D33A}" sibTransId="{85A4F50D-045B-4FE3-9F59-81BDA48A419E}"/>
    <dgm:cxn modelId="{97025C4D-C515-4684-9242-47AAB13AA955}" srcId="{E03B3781-59F6-4748-8AA1-AA218A7377F7}" destId="{F2C89F38-A38A-48C1-B717-B9041AF7CC81}" srcOrd="2" destOrd="0" parTransId="{F78FD5B3-C00C-4434-A301-15EF6CEF32E7}" sibTransId="{633F1EF1-1009-4CE7-B60D-0C9241140DD7}"/>
    <dgm:cxn modelId="{272D2B55-BBB3-BA4A-BB7A-6EA02E36F23A}" type="presOf" srcId="{F2C89F38-A38A-48C1-B717-B9041AF7CC81}" destId="{B4FD381C-52CB-8B45-963C-4FF557F21CBD}" srcOrd="0" destOrd="0" presId="urn:microsoft.com/office/officeart/2008/layout/LinedList"/>
    <dgm:cxn modelId="{57F84593-4042-453F-B60B-77AA889CD253}" srcId="{E03B3781-59F6-4748-8AA1-AA218A7377F7}" destId="{6E189E1E-65B2-45E0-98FE-E06BFFC1223F}" srcOrd="5" destOrd="0" parTransId="{8A05C9F2-CCED-4457-8761-0B5091075DBF}" sibTransId="{16D8EC61-D0C7-4E93-BED2-46B28302A58E}"/>
    <dgm:cxn modelId="{A6F6AEA3-19DA-5B44-95EC-FDF0EBA139F8}" type="presOf" srcId="{E03B3781-59F6-4748-8AA1-AA218A7377F7}" destId="{A36BCC36-7ACE-AF47-9ECB-67C173C0C242}" srcOrd="0" destOrd="0" presId="urn:microsoft.com/office/officeart/2008/layout/LinedList"/>
    <dgm:cxn modelId="{80C8F8AA-02FA-2B44-9C19-A91E005062D8}" type="presOf" srcId="{6E189E1E-65B2-45E0-98FE-E06BFFC1223F}" destId="{915A5AB2-4058-144B-BE1F-4A7FAFBAA84C}" srcOrd="0" destOrd="0" presId="urn:microsoft.com/office/officeart/2008/layout/LinedList"/>
    <dgm:cxn modelId="{FC639FBB-74CB-4C76-96C1-A118365731A4}" srcId="{E03B3781-59F6-4748-8AA1-AA218A7377F7}" destId="{438D071E-DDFA-4559-B432-52D3DDDE0BEE}" srcOrd="1" destOrd="0" parTransId="{93366944-CD43-4A57-A1E8-D7C944D70420}" sibTransId="{6DCA0791-0FBE-4506-9058-CC543F7DF905}"/>
    <dgm:cxn modelId="{D6DD16D0-3957-2541-90AF-B145FA1B8664}" type="presOf" srcId="{438D071E-DDFA-4559-B432-52D3DDDE0BEE}" destId="{A2A55EF0-8488-0B4D-905D-A994CC86C9B4}" srcOrd="0" destOrd="0" presId="urn:microsoft.com/office/officeart/2008/layout/LinedList"/>
    <dgm:cxn modelId="{A79677E2-6E2C-4414-AE10-A04B46F043C0}" srcId="{E03B3781-59F6-4748-8AA1-AA218A7377F7}" destId="{06E77A40-2B59-4C33-AD66-1DBB0654A45F}" srcOrd="0" destOrd="0" parTransId="{A564C0A5-E412-4E57-B60C-F92B952B9A8B}" sibTransId="{8E3C52C0-D6D9-4E2B-B661-83CFDD409BCB}"/>
    <dgm:cxn modelId="{BC2C18E9-187A-1447-B705-44C9BB1EE701}" type="presOf" srcId="{13F4B860-381A-4DCE-BC51-1716CF664706}" destId="{B11D915C-72B9-6449-9C73-52B672A85B33}" srcOrd="0" destOrd="0" presId="urn:microsoft.com/office/officeart/2008/layout/LinedList"/>
    <dgm:cxn modelId="{14AF14EC-78A2-494A-9EC6-DE9F5782CA0A}" type="presParOf" srcId="{A36BCC36-7ACE-AF47-9ECB-67C173C0C242}" destId="{03F4CA57-BA4C-AD42-B905-D9D0874A4182}" srcOrd="0" destOrd="0" presId="urn:microsoft.com/office/officeart/2008/layout/LinedList"/>
    <dgm:cxn modelId="{2A6FA8A2-DBCF-304D-9D5F-C5732F7E7F1C}" type="presParOf" srcId="{A36BCC36-7ACE-AF47-9ECB-67C173C0C242}" destId="{E04317F0-01D0-7145-9BDE-8B7D591693A9}" srcOrd="1" destOrd="0" presId="urn:microsoft.com/office/officeart/2008/layout/LinedList"/>
    <dgm:cxn modelId="{A1D63A1F-CC53-FF4E-B9BF-A0FD523259E8}" type="presParOf" srcId="{E04317F0-01D0-7145-9BDE-8B7D591693A9}" destId="{5D36D08A-CD5E-ED4C-96FB-A559CC027F27}" srcOrd="0" destOrd="0" presId="urn:microsoft.com/office/officeart/2008/layout/LinedList"/>
    <dgm:cxn modelId="{02576588-384A-6B47-B4B6-EB60423DDB63}" type="presParOf" srcId="{E04317F0-01D0-7145-9BDE-8B7D591693A9}" destId="{7461779C-39A0-E34B-8A73-646AF31C2143}" srcOrd="1" destOrd="0" presId="urn:microsoft.com/office/officeart/2008/layout/LinedList"/>
    <dgm:cxn modelId="{D304FEF3-2EC8-BF41-B92B-46FF4AA5E23E}" type="presParOf" srcId="{A36BCC36-7ACE-AF47-9ECB-67C173C0C242}" destId="{E50254C6-6397-9542-9248-D3ED63463723}" srcOrd="2" destOrd="0" presId="urn:microsoft.com/office/officeart/2008/layout/LinedList"/>
    <dgm:cxn modelId="{336FA1B9-F8F1-FC47-97F9-306051141460}" type="presParOf" srcId="{A36BCC36-7ACE-AF47-9ECB-67C173C0C242}" destId="{260B6143-663C-8A47-B286-5A6DE00AEA27}" srcOrd="3" destOrd="0" presId="urn:microsoft.com/office/officeart/2008/layout/LinedList"/>
    <dgm:cxn modelId="{7CB30892-1561-2549-B104-F9A71AF38648}" type="presParOf" srcId="{260B6143-663C-8A47-B286-5A6DE00AEA27}" destId="{A2A55EF0-8488-0B4D-905D-A994CC86C9B4}" srcOrd="0" destOrd="0" presId="urn:microsoft.com/office/officeart/2008/layout/LinedList"/>
    <dgm:cxn modelId="{E01EEA40-9B66-414E-A4F3-00583566252C}" type="presParOf" srcId="{260B6143-663C-8A47-B286-5A6DE00AEA27}" destId="{87D5404A-D6CF-D344-9BD1-8BA090BA800D}" srcOrd="1" destOrd="0" presId="urn:microsoft.com/office/officeart/2008/layout/LinedList"/>
    <dgm:cxn modelId="{3AB0E9C1-DC14-AD49-B097-D791C81D051B}" type="presParOf" srcId="{A36BCC36-7ACE-AF47-9ECB-67C173C0C242}" destId="{CB8E59F5-13E2-034A-BFD8-0C6C173C2C2D}" srcOrd="4" destOrd="0" presId="urn:microsoft.com/office/officeart/2008/layout/LinedList"/>
    <dgm:cxn modelId="{763323DD-8BCC-1548-BA34-3B6350ADD09D}" type="presParOf" srcId="{A36BCC36-7ACE-AF47-9ECB-67C173C0C242}" destId="{70802045-723D-AC4F-993A-E390D344EC5F}" srcOrd="5" destOrd="0" presId="urn:microsoft.com/office/officeart/2008/layout/LinedList"/>
    <dgm:cxn modelId="{F22DB7A4-4EE9-664B-A3A5-71C48E36FAB6}" type="presParOf" srcId="{70802045-723D-AC4F-993A-E390D344EC5F}" destId="{B4FD381C-52CB-8B45-963C-4FF557F21CBD}" srcOrd="0" destOrd="0" presId="urn:microsoft.com/office/officeart/2008/layout/LinedList"/>
    <dgm:cxn modelId="{1608A01C-FF18-7B41-AF95-588F38F7758E}" type="presParOf" srcId="{70802045-723D-AC4F-993A-E390D344EC5F}" destId="{C3EE1F9D-1817-FA47-82B1-F307476419E1}" srcOrd="1" destOrd="0" presId="urn:microsoft.com/office/officeart/2008/layout/LinedList"/>
    <dgm:cxn modelId="{F0E8A03C-639B-4049-B570-A41BFBE67C77}" type="presParOf" srcId="{A36BCC36-7ACE-AF47-9ECB-67C173C0C242}" destId="{CDB37660-BAAE-D64F-ABF6-ECDC88DFABBB}" srcOrd="6" destOrd="0" presId="urn:microsoft.com/office/officeart/2008/layout/LinedList"/>
    <dgm:cxn modelId="{E22BBDBE-75B2-924D-B6DB-46D44A1B3ED3}" type="presParOf" srcId="{A36BCC36-7ACE-AF47-9ECB-67C173C0C242}" destId="{E6BA208B-8D20-DB4C-B24D-BE1C7A01A925}" srcOrd="7" destOrd="0" presId="urn:microsoft.com/office/officeart/2008/layout/LinedList"/>
    <dgm:cxn modelId="{31FE5CBD-BA6A-F647-861E-641D4610F7D6}" type="presParOf" srcId="{E6BA208B-8D20-DB4C-B24D-BE1C7A01A925}" destId="{4539F6CE-B109-5646-BA10-AD005F57E8F4}" srcOrd="0" destOrd="0" presId="urn:microsoft.com/office/officeart/2008/layout/LinedList"/>
    <dgm:cxn modelId="{4EA211F1-84BB-AB4E-A61D-A096A1197132}" type="presParOf" srcId="{E6BA208B-8D20-DB4C-B24D-BE1C7A01A925}" destId="{D3313FBB-3229-C742-8D4C-A3897CF41DAA}" srcOrd="1" destOrd="0" presId="urn:microsoft.com/office/officeart/2008/layout/LinedList"/>
    <dgm:cxn modelId="{7E7B3C0C-C305-DE43-88C5-97592D88D17C}" type="presParOf" srcId="{A36BCC36-7ACE-AF47-9ECB-67C173C0C242}" destId="{67C865CD-5175-444D-B358-90F0B7B00734}" srcOrd="8" destOrd="0" presId="urn:microsoft.com/office/officeart/2008/layout/LinedList"/>
    <dgm:cxn modelId="{A252A485-A23E-F440-9E0A-65431A43A9C8}" type="presParOf" srcId="{A36BCC36-7ACE-AF47-9ECB-67C173C0C242}" destId="{DB5677C5-C1F1-854F-9231-4775444961F9}" srcOrd="9" destOrd="0" presId="urn:microsoft.com/office/officeart/2008/layout/LinedList"/>
    <dgm:cxn modelId="{39310C28-0D49-B44E-98C1-48390D775557}" type="presParOf" srcId="{DB5677C5-C1F1-854F-9231-4775444961F9}" destId="{B11D915C-72B9-6449-9C73-52B672A85B33}" srcOrd="0" destOrd="0" presId="urn:microsoft.com/office/officeart/2008/layout/LinedList"/>
    <dgm:cxn modelId="{61F0397D-F074-9E47-94E2-FBBBB68AA5EE}" type="presParOf" srcId="{DB5677C5-C1F1-854F-9231-4775444961F9}" destId="{5C16C29C-54D9-F241-97ED-1720A9C2448D}" srcOrd="1" destOrd="0" presId="urn:microsoft.com/office/officeart/2008/layout/LinedList"/>
    <dgm:cxn modelId="{72284E45-68B4-1648-8EED-32F47E2AB54A}" type="presParOf" srcId="{A36BCC36-7ACE-AF47-9ECB-67C173C0C242}" destId="{3264C1CB-9D9D-4A4F-AFF8-18EA81E7FB61}" srcOrd="10" destOrd="0" presId="urn:microsoft.com/office/officeart/2008/layout/LinedList"/>
    <dgm:cxn modelId="{7B83A4A1-18AA-F14F-AD7D-F68B879D535E}" type="presParOf" srcId="{A36BCC36-7ACE-AF47-9ECB-67C173C0C242}" destId="{6B04EF72-0A60-FF44-A614-877816187B40}" srcOrd="11" destOrd="0" presId="urn:microsoft.com/office/officeart/2008/layout/LinedList"/>
    <dgm:cxn modelId="{376BF3F3-14AF-504A-A265-43447F6C98C8}" type="presParOf" srcId="{6B04EF72-0A60-FF44-A614-877816187B40}" destId="{915A5AB2-4058-144B-BE1F-4A7FAFBAA84C}" srcOrd="0" destOrd="0" presId="urn:microsoft.com/office/officeart/2008/layout/LinedList"/>
    <dgm:cxn modelId="{2500F74A-9FC7-114C-B5D3-AA492F6465F3}" type="presParOf" srcId="{6B04EF72-0A60-FF44-A614-877816187B40}" destId="{7BC03EC0-BF4E-9643-811D-44921E7A3B2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13925A0-EF76-497D-A0F7-B4DB302BD99F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69399AD-4FFC-4BA6-A370-7AFF4342208C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/>
            <a:t>Kognitivní zvládnutí</a:t>
          </a:r>
        </a:p>
      </dgm:t>
    </dgm:pt>
    <dgm:pt modelId="{485541AD-AAFB-4124-BADE-E6F161E1F0C8}" type="parTrans" cxnId="{CF5CB9AB-EB48-4CEA-A1CE-6157F956FA0F}">
      <dgm:prSet/>
      <dgm:spPr/>
      <dgm:t>
        <a:bodyPr/>
        <a:lstStyle/>
        <a:p>
          <a:endParaRPr lang="cs-CZ"/>
        </a:p>
      </dgm:t>
    </dgm:pt>
    <dgm:pt modelId="{657B67F4-EC58-4F14-BFCD-EF476720C698}" type="sibTrans" cxnId="{CF5CB9AB-EB48-4CEA-A1CE-6157F956FA0F}">
      <dgm:prSet/>
      <dgm:spPr/>
      <dgm:t>
        <a:bodyPr/>
        <a:lstStyle/>
        <a:p>
          <a:endParaRPr lang="cs-CZ"/>
        </a:p>
      </dgm:t>
    </dgm:pt>
    <dgm:pt modelId="{B636C3E5-40EC-49E9-AC26-1B6D450E95E8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Nové sebevnímání</a:t>
          </a:r>
        </a:p>
      </dgm:t>
    </dgm:pt>
    <dgm:pt modelId="{FF573DC5-FEAD-4958-8904-BF2B7525DC77}" type="parTrans" cxnId="{BDC573FD-FB32-4811-8B5A-F574D5E11335}">
      <dgm:prSet/>
      <dgm:spPr/>
      <dgm:t>
        <a:bodyPr/>
        <a:lstStyle/>
        <a:p>
          <a:endParaRPr lang="cs-CZ"/>
        </a:p>
      </dgm:t>
    </dgm:pt>
    <dgm:pt modelId="{756CD71C-4A84-43CD-8AE0-CE5175863FD4}" type="sibTrans" cxnId="{BDC573FD-FB32-4811-8B5A-F574D5E11335}">
      <dgm:prSet/>
      <dgm:spPr/>
      <dgm:t>
        <a:bodyPr/>
        <a:lstStyle/>
        <a:p>
          <a:endParaRPr lang="cs-CZ"/>
        </a:p>
      </dgm:t>
    </dgm:pt>
    <dgm:pt modelId="{0DF9AC34-2B53-4848-9E3E-1CC3D0682A8E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Nový vzorec myšlení</a:t>
          </a:r>
        </a:p>
      </dgm:t>
    </dgm:pt>
    <dgm:pt modelId="{F815A13D-EB7D-4E64-8C3C-F4A68A6F3C13}" type="parTrans" cxnId="{A472BC44-0020-4C19-8F5A-200E9E013B9B}">
      <dgm:prSet/>
      <dgm:spPr/>
      <dgm:t>
        <a:bodyPr/>
        <a:lstStyle/>
        <a:p>
          <a:endParaRPr lang="cs-CZ"/>
        </a:p>
      </dgm:t>
    </dgm:pt>
    <dgm:pt modelId="{34EEFCA2-593C-40A1-8259-40A155080DA2}" type="sibTrans" cxnId="{A472BC44-0020-4C19-8F5A-200E9E013B9B}">
      <dgm:prSet/>
      <dgm:spPr/>
      <dgm:t>
        <a:bodyPr/>
        <a:lstStyle/>
        <a:p>
          <a:endParaRPr lang="cs-CZ"/>
        </a:p>
      </dgm:t>
    </dgm:pt>
    <dgm:pt modelId="{CED1E3AE-1F95-4638-8D33-0B1A2E5FC7D6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Změněné </a:t>
          </a:r>
          <a:r>
            <a:rPr lang="cs-CZ" b="1" dirty="0" err="1">
              <a:solidFill>
                <a:schemeClr val="tx1"/>
              </a:solidFill>
            </a:rPr>
            <a:t>sebechápání</a:t>
          </a:r>
          <a:endParaRPr lang="cs-CZ" b="1" dirty="0">
            <a:solidFill>
              <a:schemeClr val="tx1"/>
            </a:solidFill>
          </a:endParaRPr>
        </a:p>
      </dgm:t>
    </dgm:pt>
    <dgm:pt modelId="{D3DC2A2A-F1DF-429F-B12F-677489AEC53A}" type="parTrans" cxnId="{0333CCCE-719F-438B-9BCE-1EA832206215}">
      <dgm:prSet/>
      <dgm:spPr/>
      <dgm:t>
        <a:bodyPr/>
        <a:lstStyle/>
        <a:p>
          <a:endParaRPr lang="cs-CZ"/>
        </a:p>
      </dgm:t>
    </dgm:pt>
    <dgm:pt modelId="{85A681FC-74F4-4597-AB92-4AE192BD2ACE}" type="sibTrans" cxnId="{0333CCCE-719F-438B-9BCE-1EA832206215}">
      <dgm:prSet/>
      <dgm:spPr/>
      <dgm:t>
        <a:bodyPr/>
        <a:lstStyle/>
        <a:p>
          <a:endParaRPr lang="cs-CZ"/>
        </a:p>
      </dgm:t>
    </dgm:pt>
    <dgm:pt modelId="{67C196BC-9395-4744-A538-42B8FB82D154}">
      <dgm:prSet/>
      <dgm:spPr/>
      <dgm:t>
        <a:bodyPr/>
        <a:lstStyle/>
        <a:p>
          <a:endParaRPr lang="cs-CZ"/>
        </a:p>
      </dgm:t>
    </dgm:pt>
    <dgm:pt modelId="{2C60B800-F77E-4EFE-8B1E-6C45B58BAEF4}" type="parTrans" cxnId="{09041E6D-2FFA-4DE2-959E-8265F770517A}">
      <dgm:prSet/>
      <dgm:spPr/>
      <dgm:t>
        <a:bodyPr/>
        <a:lstStyle/>
        <a:p>
          <a:endParaRPr lang="cs-CZ"/>
        </a:p>
      </dgm:t>
    </dgm:pt>
    <dgm:pt modelId="{A709BDDF-FC87-4908-8E06-F6F1AB299290}" type="sibTrans" cxnId="{09041E6D-2FFA-4DE2-959E-8265F770517A}">
      <dgm:prSet/>
      <dgm:spPr/>
      <dgm:t>
        <a:bodyPr/>
        <a:lstStyle/>
        <a:p>
          <a:endParaRPr lang="cs-CZ"/>
        </a:p>
      </dgm:t>
    </dgm:pt>
    <dgm:pt modelId="{B736D8F5-789D-46D2-BC50-E262C0931A1C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cs-CZ" dirty="0">
              <a:solidFill>
                <a:schemeClr val="tx1"/>
              </a:solidFill>
            </a:rPr>
            <a:t>Zvládání problému</a:t>
          </a:r>
        </a:p>
      </dgm:t>
    </dgm:pt>
    <dgm:pt modelId="{DB335910-31CD-439F-B421-FCACEE19421E}" type="parTrans" cxnId="{B1F073B7-9225-491B-ADFE-5F230E4BA64F}">
      <dgm:prSet/>
      <dgm:spPr/>
      <dgm:t>
        <a:bodyPr/>
        <a:lstStyle/>
        <a:p>
          <a:endParaRPr lang="cs-CZ"/>
        </a:p>
      </dgm:t>
    </dgm:pt>
    <dgm:pt modelId="{0C7FCE92-99B8-4944-BDA1-0C89FB75E823}" type="sibTrans" cxnId="{B1F073B7-9225-491B-ADFE-5F230E4BA64F}">
      <dgm:prSet/>
      <dgm:spPr/>
      <dgm:t>
        <a:bodyPr/>
        <a:lstStyle/>
        <a:p>
          <a:endParaRPr lang="cs-CZ"/>
        </a:p>
      </dgm:t>
    </dgm:pt>
    <dgm:pt modelId="{1F643148-9C81-47E0-8C5A-7F6D06FD9532}">
      <dgm:prSet/>
      <dgm:spPr/>
      <dgm:t>
        <a:bodyPr/>
        <a:lstStyle/>
        <a:p>
          <a:r>
            <a:rPr lang="cs-CZ" b="1" dirty="0">
              <a:solidFill>
                <a:schemeClr val="tx1"/>
              </a:solidFill>
            </a:rPr>
            <a:t>Interpretace situace</a:t>
          </a:r>
        </a:p>
      </dgm:t>
    </dgm:pt>
    <dgm:pt modelId="{B465FBD3-2440-4455-8798-A2BF2FA447D7}" type="parTrans" cxnId="{24F214F5-332B-4696-A348-AF150ADCAE10}">
      <dgm:prSet/>
      <dgm:spPr/>
      <dgm:t>
        <a:bodyPr/>
        <a:lstStyle/>
        <a:p>
          <a:endParaRPr lang="cs-CZ"/>
        </a:p>
      </dgm:t>
    </dgm:pt>
    <dgm:pt modelId="{854EF1DE-524C-49FF-9F0B-57FF7C6227FD}" type="sibTrans" cxnId="{24F214F5-332B-4696-A348-AF150ADCAE10}">
      <dgm:prSet/>
      <dgm:spPr/>
      <dgm:t>
        <a:bodyPr/>
        <a:lstStyle/>
        <a:p>
          <a:endParaRPr lang="cs-CZ"/>
        </a:p>
      </dgm:t>
    </dgm:pt>
    <dgm:pt modelId="{7AF10428-5521-4F27-8F8F-CD65C9411393}">
      <dgm:prSet/>
      <dgm:spPr/>
      <dgm:t>
        <a:bodyPr/>
        <a:lstStyle/>
        <a:p>
          <a:r>
            <a:rPr lang="cs-CZ" b="1" dirty="0">
              <a:solidFill>
                <a:schemeClr val="tx1"/>
              </a:solidFill>
            </a:rPr>
            <a:t>Objasnění, vysvětlení</a:t>
          </a:r>
        </a:p>
      </dgm:t>
    </dgm:pt>
    <dgm:pt modelId="{800177CE-0B58-46F5-9CAB-7C44159C27EA}" type="parTrans" cxnId="{DFE4B240-1742-4212-BF2F-BD755DBED784}">
      <dgm:prSet/>
      <dgm:spPr/>
      <dgm:t>
        <a:bodyPr/>
        <a:lstStyle/>
        <a:p>
          <a:endParaRPr lang="cs-CZ"/>
        </a:p>
      </dgm:t>
    </dgm:pt>
    <dgm:pt modelId="{5EBD84F9-0F75-42C2-97B6-CF1DB451E1A3}" type="sibTrans" cxnId="{DFE4B240-1742-4212-BF2F-BD755DBED784}">
      <dgm:prSet/>
      <dgm:spPr/>
      <dgm:t>
        <a:bodyPr/>
        <a:lstStyle/>
        <a:p>
          <a:endParaRPr lang="cs-CZ"/>
        </a:p>
      </dgm:t>
    </dgm:pt>
    <dgm:pt modelId="{69C49C03-67B7-4CDE-8A25-6DE7EF334248}">
      <dgm:prSet/>
      <dgm:spPr/>
      <dgm:t>
        <a:bodyPr/>
        <a:lstStyle/>
        <a:p>
          <a:r>
            <a:rPr lang="cs-CZ" b="1" dirty="0">
              <a:solidFill>
                <a:schemeClr val="tx1"/>
              </a:solidFill>
            </a:rPr>
            <a:t>Diagnostické pokyny</a:t>
          </a:r>
        </a:p>
      </dgm:t>
    </dgm:pt>
    <dgm:pt modelId="{2815BECD-3034-4274-9908-C3103BA735B9}" type="parTrans" cxnId="{7CDD9A40-A0D6-4051-B469-83D79CA5186B}">
      <dgm:prSet/>
      <dgm:spPr/>
      <dgm:t>
        <a:bodyPr/>
        <a:lstStyle/>
        <a:p>
          <a:endParaRPr lang="cs-CZ"/>
        </a:p>
      </dgm:t>
    </dgm:pt>
    <dgm:pt modelId="{A1BE2B54-48CC-4053-95B3-C68BE34A06B2}" type="sibTrans" cxnId="{7CDD9A40-A0D6-4051-B469-83D79CA5186B}">
      <dgm:prSet/>
      <dgm:spPr/>
      <dgm:t>
        <a:bodyPr/>
        <a:lstStyle/>
        <a:p>
          <a:endParaRPr lang="cs-CZ"/>
        </a:p>
      </dgm:t>
    </dgm:pt>
    <dgm:pt modelId="{8BB298B3-B422-4553-BB2F-D74C1EF36B78}" type="pres">
      <dgm:prSet presAssocID="{E13925A0-EF76-497D-A0F7-B4DB302BD99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24092347-6CF6-4B6B-A118-0D4CE28AD886}" type="pres">
      <dgm:prSet presAssocID="{569399AD-4FFC-4BA6-A370-7AFF4342208C}" presName="singleCycle" presStyleCnt="0"/>
      <dgm:spPr/>
    </dgm:pt>
    <dgm:pt modelId="{97B0FC0F-1D6F-4B55-9310-A6F9C502F99E}" type="pres">
      <dgm:prSet presAssocID="{569399AD-4FFC-4BA6-A370-7AFF4342208C}" presName="singleCenter" presStyleLbl="node1" presStyleIdx="0" presStyleCnt="8" custLinFactNeighborX="-1155" custLinFactNeighborY="694">
        <dgm:presLayoutVars>
          <dgm:chMax val="7"/>
          <dgm:chPref val="7"/>
        </dgm:presLayoutVars>
      </dgm:prSet>
      <dgm:spPr/>
    </dgm:pt>
    <dgm:pt modelId="{48D54CDF-4122-4EF9-AC29-844452112B09}" type="pres">
      <dgm:prSet presAssocID="{FF573DC5-FEAD-4958-8904-BF2B7525DC77}" presName="Name56" presStyleLbl="parChTrans1D2" presStyleIdx="0" presStyleCnt="7"/>
      <dgm:spPr/>
    </dgm:pt>
    <dgm:pt modelId="{A3FD715B-4ACD-4C38-BFDC-7B2F184FA616}" type="pres">
      <dgm:prSet presAssocID="{B636C3E5-40EC-49E9-AC26-1B6D450E95E8}" presName="text0" presStyleLbl="node1" presStyleIdx="1" presStyleCnt="8">
        <dgm:presLayoutVars>
          <dgm:bulletEnabled val="1"/>
        </dgm:presLayoutVars>
      </dgm:prSet>
      <dgm:spPr/>
    </dgm:pt>
    <dgm:pt modelId="{348D324B-7114-45FF-B092-04B9199009E9}" type="pres">
      <dgm:prSet presAssocID="{F815A13D-EB7D-4E64-8C3C-F4A68A6F3C13}" presName="Name56" presStyleLbl="parChTrans1D2" presStyleIdx="1" presStyleCnt="7"/>
      <dgm:spPr/>
    </dgm:pt>
    <dgm:pt modelId="{2F546CD3-FFE3-47F5-A6DE-FBE1AB5BC883}" type="pres">
      <dgm:prSet presAssocID="{0DF9AC34-2B53-4848-9E3E-1CC3D0682A8E}" presName="text0" presStyleLbl="node1" presStyleIdx="2" presStyleCnt="8">
        <dgm:presLayoutVars>
          <dgm:bulletEnabled val="1"/>
        </dgm:presLayoutVars>
      </dgm:prSet>
      <dgm:spPr/>
    </dgm:pt>
    <dgm:pt modelId="{358B8FEA-88A7-4E13-90E9-1D6F612F7EAB}" type="pres">
      <dgm:prSet presAssocID="{D3DC2A2A-F1DF-429F-B12F-677489AEC53A}" presName="Name56" presStyleLbl="parChTrans1D2" presStyleIdx="2" presStyleCnt="7"/>
      <dgm:spPr/>
    </dgm:pt>
    <dgm:pt modelId="{205CABF1-3455-4CC2-AE2E-E9B10149E195}" type="pres">
      <dgm:prSet presAssocID="{CED1E3AE-1F95-4638-8D33-0B1A2E5FC7D6}" presName="text0" presStyleLbl="node1" presStyleIdx="3" presStyleCnt="8">
        <dgm:presLayoutVars>
          <dgm:bulletEnabled val="1"/>
        </dgm:presLayoutVars>
      </dgm:prSet>
      <dgm:spPr/>
    </dgm:pt>
    <dgm:pt modelId="{F8DBB1D4-4E20-49DF-876C-A019D5932E85}" type="pres">
      <dgm:prSet presAssocID="{DB335910-31CD-439F-B421-FCACEE19421E}" presName="Name56" presStyleLbl="parChTrans1D2" presStyleIdx="3" presStyleCnt="7"/>
      <dgm:spPr/>
    </dgm:pt>
    <dgm:pt modelId="{3056645C-007A-4EC3-BAD2-1971A2FADEE4}" type="pres">
      <dgm:prSet presAssocID="{B736D8F5-789D-46D2-BC50-E262C0931A1C}" presName="text0" presStyleLbl="node1" presStyleIdx="4" presStyleCnt="8">
        <dgm:presLayoutVars>
          <dgm:bulletEnabled val="1"/>
        </dgm:presLayoutVars>
      </dgm:prSet>
      <dgm:spPr/>
    </dgm:pt>
    <dgm:pt modelId="{3E9586CA-DCEB-4341-89FA-A79CBD97C606}" type="pres">
      <dgm:prSet presAssocID="{B465FBD3-2440-4455-8798-A2BF2FA447D7}" presName="Name56" presStyleLbl="parChTrans1D2" presStyleIdx="4" presStyleCnt="7"/>
      <dgm:spPr/>
    </dgm:pt>
    <dgm:pt modelId="{1A58B3C8-DF69-4993-B619-1C53B791EEA0}" type="pres">
      <dgm:prSet presAssocID="{1F643148-9C81-47E0-8C5A-7F6D06FD9532}" presName="text0" presStyleLbl="node1" presStyleIdx="5" presStyleCnt="8">
        <dgm:presLayoutVars>
          <dgm:bulletEnabled val="1"/>
        </dgm:presLayoutVars>
      </dgm:prSet>
      <dgm:spPr/>
    </dgm:pt>
    <dgm:pt modelId="{872FEBF0-4AF6-4AB7-A5F6-07AB9A659A85}" type="pres">
      <dgm:prSet presAssocID="{800177CE-0B58-46F5-9CAB-7C44159C27EA}" presName="Name56" presStyleLbl="parChTrans1D2" presStyleIdx="5" presStyleCnt="7"/>
      <dgm:spPr/>
    </dgm:pt>
    <dgm:pt modelId="{7C4CAF7D-AF7E-4001-A425-96863C326C61}" type="pres">
      <dgm:prSet presAssocID="{7AF10428-5521-4F27-8F8F-CD65C9411393}" presName="text0" presStyleLbl="node1" presStyleIdx="6" presStyleCnt="8">
        <dgm:presLayoutVars>
          <dgm:bulletEnabled val="1"/>
        </dgm:presLayoutVars>
      </dgm:prSet>
      <dgm:spPr/>
    </dgm:pt>
    <dgm:pt modelId="{DAD10832-EAD0-4A3F-92AE-A89CD6335748}" type="pres">
      <dgm:prSet presAssocID="{2815BECD-3034-4274-9908-C3103BA735B9}" presName="Name56" presStyleLbl="parChTrans1D2" presStyleIdx="6" presStyleCnt="7"/>
      <dgm:spPr/>
    </dgm:pt>
    <dgm:pt modelId="{A6ACC4EF-BB04-4FB2-9EB7-E59DF43E2294}" type="pres">
      <dgm:prSet presAssocID="{69C49C03-67B7-4CDE-8A25-6DE7EF334248}" presName="text0" presStyleLbl="node1" presStyleIdx="7" presStyleCnt="8">
        <dgm:presLayoutVars>
          <dgm:bulletEnabled val="1"/>
        </dgm:presLayoutVars>
      </dgm:prSet>
      <dgm:spPr/>
    </dgm:pt>
  </dgm:ptLst>
  <dgm:cxnLst>
    <dgm:cxn modelId="{8849ED1B-C836-404A-8950-CEB3855A7971}" type="presOf" srcId="{B736D8F5-789D-46D2-BC50-E262C0931A1C}" destId="{3056645C-007A-4EC3-BAD2-1971A2FADEE4}" srcOrd="0" destOrd="0" presId="urn:microsoft.com/office/officeart/2008/layout/RadialCluster"/>
    <dgm:cxn modelId="{F1DD242B-5E77-4F1D-AEC9-1DAABD350DB0}" type="presOf" srcId="{800177CE-0B58-46F5-9CAB-7C44159C27EA}" destId="{872FEBF0-4AF6-4AB7-A5F6-07AB9A659A85}" srcOrd="0" destOrd="0" presId="urn:microsoft.com/office/officeart/2008/layout/RadialCluster"/>
    <dgm:cxn modelId="{36CDBC2C-D2C5-4AA3-BCA0-F9537B509048}" type="presOf" srcId="{E13925A0-EF76-497D-A0F7-B4DB302BD99F}" destId="{8BB298B3-B422-4553-BB2F-D74C1EF36B78}" srcOrd="0" destOrd="0" presId="urn:microsoft.com/office/officeart/2008/layout/RadialCluster"/>
    <dgm:cxn modelId="{3583FC2D-07C1-4C64-BC83-4FE59F074E16}" type="presOf" srcId="{7AF10428-5521-4F27-8F8F-CD65C9411393}" destId="{7C4CAF7D-AF7E-4001-A425-96863C326C61}" srcOrd="0" destOrd="0" presId="urn:microsoft.com/office/officeart/2008/layout/RadialCluster"/>
    <dgm:cxn modelId="{888ED132-984A-4A5B-A1E6-9B2D28A91ED3}" type="presOf" srcId="{FF573DC5-FEAD-4958-8904-BF2B7525DC77}" destId="{48D54CDF-4122-4EF9-AC29-844452112B09}" srcOrd="0" destOrd="0" presId="urn:microsoft.com/office/officeart/2008/layout/RadialCluster"/>
    <dgm:cxn modelId="{89E86F37-8314-4C55-9EB9-C4CBCA7BB425}" type="presOf" srcId="{CED1E3AE-1F95-4638-8D33-0B1A2E5FC7D6}" destId="{205CABF1-3455-4CC2-AE2E-E9B10149E195}" srcOrd="0" destOrd="0" presId="urn:microsoft.com/office/officeart/2008/layout/RadialCluster"/>
    <dgm:cxn modelId="{7CDD9A40-A0D6-4051-B469-83D79CA5186B}" srcId="{569399AD-4FFC-4BA6-A370-7AFF4342208C}" destId="{69C49C03-67B7-4CDE-8A25-6DE7EF334248}" srcOrd="6" destOrd="0" parTransId="{2815BECD-3034-4274-9908-C3103BA735B9}" sibTransId="{A1BE2B54-48CC-4053-95B3-C68BE34A06B2}"/>
    <dgm:cxn modelId="{DFE4B240-1742-4212-BF2F-BD755DBED784}" srcId="{569399AD-4FFC-4BA6-A370-7AFF4342208C}" destId="{7AF10428-5521-4F27-8F8F-CD65C9411393}" srcOrd="5" destOrd="0" parTransId="{800177CE-0B58-46F5-9CAB-7C44159C27EA}" sibTransId="{5EBD84F9-0F75-42C2-97B6-CF1DB451E1A3}"/>
    <dgm:cxn modelId="{A472BC44-0020-4C19-8F5A-200E9E013B9B}" srcId="{569399AD-4FFC-4BA6-A370-7AFF4342208C}" destId="{0DF9AC34-2B53-4848-9E3E-1CC3D0682A8E}" srcOrd="1" destOrd="0" parTransId="{F815A13D-EB7D-4E64-8C3C-F4A68A6F3C13}" sibTransId="{34EEFCA2-593C-40A1-8259-40A155080DA2}"/>
    <dgm:cxn modelId="{A24B4659-5199-4618-A140-B2A2FF5B955C}" type="presOf" srcId="{DB335910-31CD-439F-B421-FCACEE19421E}" destId="{F8DBB1D4-4E20-49DF-876C-A019D5932E85}" srcOrd="0" destOrd="0" presId="urn:microsoft.com/office/officeart/2008/layout/RadialCluster"/>
    <dgm:cxn modelId="{09041E6D-2FFA-4DE2-959E-8265F770517A}" srcId="{E13925A0-EF76-497D-A0F7-B4DB302BD99F}" destId="{67C196BC-9395-4744-A538-42B8FB82D154}" srcOrd="1" destOrd="0" parTransId="{2C60B800-F77E-4EFE-8B1E-6C45B58BAEF4}" sibTransId="{A709BDDF-FC87-4908-8E06-F6F1AB299290}"/>
    <dgm:cxn modelId="{B46ABA81-F763-4DE8-AE6C-33467893DA4F}" type="presOf" srcId="{F815A13D-EB7D-4E64-8C3C-F4A68A6F3C13}" destId="{348D324B-7114-45FF-B092-04B9199009E9}" srcOrd="0" destOrd="0" presId="urn:microsoft.com/office/officeart/2008/layout/RadialCluster"/>
    <dgm:cxn modelId="{20A4AD9A-96FE-468F-B3E4-F9A97DBF3B69}" type="presOf" srcId="{2815BECD-3034-4274-9908-C3103BA735B9}" destId="{DAD10832-EAD0-4A3F-92AE-A89CD6335748}" srcOrd="0" destOrd="0" presId="urn:microsoft.com/office/officeart/2008/layout/RadialCluster"/>
    <dgm:cxn modelId="{6989C0AA-A539-47F6-AB8E-98E9FBFD78E7}" type="presOf" srcId="{B465FBD3-2440-4455-8798-A2BF2FA447D7}" destId="{3E9586CA-DCEB-4341-89FA-A79CBD97C606}" srcOrd="0" destOrd="0" presId="urn:microsoft.com/office/officeart/2008/layout/RadialCluster"/>
    <dgm:cxn modelId="{EC697EAB-9324-4AF4-85E5-E4A8EB38A3E7}" type="presOf" srcId="{B636C3E5-40EC-49E9-AC26-1B6D450E95E8}" destId="{A3FD715B-4ACD-4C38-BFDC-7B2F184FA616}" srcOrd="0" destOrd="0" presId="urn:microsoft.com/office/officeart/2008/layout/RadialCluster"/>
    <dgm:cxn modelId="{CF5CB9AB-EB48-4CEA-A1CE-6157F956FA0F}" srcId="{E13925A0-EF76-497D-A0F7-B4DB302BD99F}" destId="{569399AD-4FFC-4BA6-A370-7AFF4342208C}" srcOrd="0" destOrd="0" parTransId="{485541AD-AAFB-4124-BADE-E6F161E1F0C8}" sibTransId="{657B67F4-EC58-4F14-BFCD-EF476720C698}"/>
    <dgm:cxn modelId="{C17679AC-B815-49A2-A89B-6E4404113CC3}" type="presOf" srcId="{1F643148-9C81-47E0-8C5A-7F6D06FD9532}" destId="{1A58B3C8-DF69-4993-B619-1C53B791EEA0}" srcOrd="0" destOrd="0" presId="urn:microsoft.com/office/officeart/2008/layout/RadialCluster"/>
    <dgm:cxn modelId="{B1F073B7-9225-491B-ADFE-5F230E4BA64F}" srcId="{569399AD-4FFC-4BA6-A370-7AFF4342208C}" destId="{B736D8F5-789D-46D2-BC50-E262C0931A1C}" srcOrd="3" destOrd="0" parTransId="{DB335910-31CD-439F-B421-FCACEE19421E}" sibTransId="{0C7FCE92-99B8-4944-BDA1-0C89FB75E823}"/>
    <dgm:cxn modelId="{40B3F3C0-AA65-4262-B8FE-BE5AAA1F1E68}" type="presOf" srcId="{0DF9AC34-2B53-4848-9E3E-1CC3D0682A8E}" destId="{2F546CD3-FFE3-47F5-A6DE-FBE1AB5BC883}" srcOrd="0" destOrd="0" presId="urn:microsoft.com/office/officeart/2008/layout/RadialCluster"/>
    <dgm:cxn modelId="{06208FC5-888D-4F52-BE9F-9DAB0262426A}" type="presOf" srcId="{D3DC2A2A-F1DF-429F-B12F-677489AEC53A}" destId="{358B8FEA-88A7-4E13-90E9-1D6F612F7EAB}" srcOrd="0" destOrd="0" presId="urn:microsoft.com/office/officeart/2008/layout/RadialCluster"/>
    <dgm:cxn modelId="{B5B8ACCA-730A-4B99-A6CF-ABDFC3E220A9}" type="presOf" srcId="{69C49C03-67B7-4CDE-8A25-6DE7EF334248}" destId="{A6ACC4EF-BB04-4FB2-9EB7-E59DF43E2294}" srcOrd="0" destOrd="0" presId="urn:microsoft.com/office/officeart/2008/layout/RadialCluster"/>
    <dgm:cxn modelId="{0333CCCE-719F-438B-9BCE-1EA832206215}" srcId="{569399AD-4FFC-4BA6-A370-7AFF4342208C}" destId="{CED1E3AE-1F95-4638-8D33-0B1A2E5FC7D6}" srcOrd="2" destOrd="0" parTransId="{D3DC2A2A-F1DF-429F-B12F-677489AEC53A}" sibTransId="{85A681FC-74F4-4597-AB92-4AE192BD2ACE}"/>
    <dgm:cxn modelId="{6E1650D2-CEB3-436A-985D-1F36F7F9776E}" type="presOf" srcId="{569399AD-4FFC-4BA6-A370-7AFF4342208C}" destId="{97B0FC0F-1D6F-4B55-9310-A6F9C502F99E}" srcOrd="0" destOrd="0" presId="urn:microsoft.com/office/officeart/2008/layout/RadialCluster"/>
    <dgm:cxn modelId="{24F214F5-332B-4696-A348-AF150ADCAE10}" srcId="{569399AD-4FFC-4BA6-A370-7AFF4342208C}" destId="{1F643148-9C81-47E0-8C5A-7F6D06FD9532}" srcOrd="4" destOrd="0" parTransId="{B465FBD3-2440-4455-8798-A2BF2FA447D7}" sibTransId="{854EF1DE-524C-49FF-9F0B-57FF7C6227FD}"/>
    <dgm:cxn modelId="{BDC573FD-FB32-4811-8B5A-F574D5E11335}" srcId="{569399AD-4FFC-4BA6-A370-7AFF4342208C}" destId="{B636C3E5-40EC-49E9-AC26-1B6D450E95E8}" srcOrd="0" destOrd="0" parTransId="{FF573DC5-FEAD-4958-8904-BF2B7525DC77}" sibTransId="{756CD71C-4A84-43CD-8AE0-CE5175863FD4}"/>
    <dgm:cxn modelId="{C3126ADA-A34A-46F2-9841-EC3A162BD8BD}" type="presParOf" srcId="{8BB298B3-B422-4553-BB2F-D74C1EF36B78}" destId="{24092347-6CF6-4B6B-A118-0D4CE28AD886}" srcOrd="0" destOrd="0" presId="urn:microsoft.com/office/officeart/2008/layout/RadialCluster"/>
    <dgm:cxn modelId="{C2712B17-ACD5-4F98-A297-85CEBEDD8FDA}" type="presParOf" srcId="{24092347-6CF6-4B6B-A118-0D4CE28AD886}" destId="{97B0FC0F-1D6F-4B55-9310-A6F9C502F99E}" srcOrd="0" destOrd="0" presId="urn:microsoft.com/office/officeart/2008/layout/RadialCluster"/>
    <dgm:cxn modelId="{5767AA0D-8FBC-4C00-A581-20FE87736FC1}" type="presParOf" srcId="{24092347-6CF6-4B6B-A118-0D4CE28AD886}" destId="{48D54CDF-4122-4EF9-AC29-844452112B09}" srcOrd="1" destOrd="0" presId="urn:microsoft.com/office/officeart/2008/layout/RadialCluster"/>
    <dgm:cxn modelId="{F5C558E4-FD6D-4F2E-B5E0-10CF28BB353B}" type="presParOf" srcId="{24092347-6CF6-4B6B-A118-0D4CE28AD886}" destId="{A3FD715B-4ACD-4C38-BFDC-7B2F184FA616}" srcOrd="2" destOrd="0" presId="urn:microsoft.com/office/officeart/2008/layout/RadialCluster"/>
    <dgm:cxn modelId="{167E54D2-5FF4-48B0-BD7B-B9FC63C41FDB}" type="presParOf" srcId="{24092347-6CF6-4B6B-A118-0D4CE28AD886}" destId="{348D324B-7114-45FF-B092-04B9199009E9}" srcOrd="3" destOrd="0" presId="urn:microsoft.com/office/officeart/2008/layout/RadialCluster"/>
    <dgm:cxn modelId="{DD583CC4-F9DD-4BB5-87A9-D6166800DE2A}" type="presParOf" srcId="{24092347-6CF6-4B6B-A118-0D4CE28AD886}" destId="{2F546CD3-FFE3-47F5-A6DE-FBE1AB5BC883}" srcOrd="4" destOrd="0" presId="urn:microsoft.com/office/officeart/2008/layout/RadialCluster"/>
    <dgm:cxn modelId="{19DFCEED-08DC-48BB-8A6F-AC45720E6D4B}" type="presParOf" srcId="{24092347-6CF6-4B6B-A118-0D4CE28AD886}" destId="{358B8FEA-88A7-4E13-90E9-1D6F612F7EAB}" srcOrd="5" destOrd="0" presId="urn:microsoft.com/office/officeart/2008/layout/RadialCluster"/>
    <dgm:cxn modelId="{51C37109-89A5-41BB-B897-87C493B58F25}" type="presParOf" srcId="{24092347-6CF6-4B6B-A118-0D4CE28AD886}" destId="{205CABF1-3455-4CC2-AE2E-E9B10149E195}" srcOrd="6" destOrd="0" presId="urn:microsoft.com/office/officeart/2008/layout/RadialCluster"/>
    <dgm:cxn modelId="{76F09EA6-54A2-4400-A347-63D88A734BE5}" type="presParOf" srcId="{24092347-6CF6-4B6B-A118-0D4CE28AD886}" destId="{F8DBB1D4-4E20-49DF-876C-A019D5932E85}" srcOrd="7" destOrd="0" presId="urn:microsoft.com/office/officeart/2008/layout/RadialCluster"/>
    <dgm:cxn modelId="{C5165D47-4D7D-4BA8-A13C-77BFA3394F76}" type="presParOf" srcId="{24092347-6CF6-4B6B-A118-0D4CE28AD886}" destId="{3056645C-007A-4EC3-BAD2-1971A2FADEE4}" srcOrd="8" destOrd="0" presId="urn:microsoft.com/office/officeart/2008/layout/RadialCluster"/>
    <dgm:cxn modelId="{1CAA9E98-F51C-4A0B-9A23-2B0FBB616A6D}" type="presParOf" srcId="{24092347-6CF6-4B6B-A118-0D4CE28AD886}" destId="{3E9586CA-DCEB-4341-89FA-A79CBD97C606}" srcOrd="9" destOrd="0" presId="urn:microsoft.com/office/officeart/2008/layout/RadialCluster"/>
    <dgm:cxn modelId="{40CB78F7-084A-4279-B1EF-1F657D73CB7C}" type="presParOf" srcId="{24092347-6CF6-4B6B-A118-0D4CE28AD886}" destId="{1A58B3C8-DF69-4993-B619-1C53B791EEA0}" srcOrd="10" destOrd="0" presId="urn:microsoft.com/office/officeart/2008/layout/RadialCluster"/>
    <dgm:cxn modelId="{2B8A1E76-AF29-48DC-B494-B80A0A8537B8}" type="presParOf" srcId="{24092347-6CF6-4B6B-A118-0D4CE28AD886}" destId="{872FEBF0-4AF6-4AB7-A5F6-07AB9A659A85}" srcOrd="11" destOrd="0" presId="urn:microsoft.com/office/officeart/2008/layout/RadialCluster"/>
    <dgm:cxn modelId="{656519B4-C55F-4C3B-85C8-F4ECECDA8809}" type="presParOf" srcId="{24092347-6CF6-4B6B-A118-0D4CE28AD886}" destId="{7C4CAF7D-AF7E-4001-A425-96863C326C61}" srcOrd="12" destOrd="0" presId="urn:microsoft.com/office/officeart/2008/layout/RadialCluster"/>
    <dgm:cxn modelId="{2FE871CC-8066-4798-A636-B41912300688}" type="presParOf" srcId="{24092347-6CF6-4B6B-A118-0D4CE28AD886}" destId="{DAD10832-EAD0-4A3F-92AE-A89CD6335748}" srcOrd="13" destOrd="0" presId="urn:microsoft.com/office/officeart/2008/layout/RadialCluster"/>
    <dgm:cxn modelId="{6D42A921-A9EB-4F40-A34F-CDCE3E89FD1D}" type="presParOf" srcId="{24092347-6CF6-4B6B-A118-0D4CE28AD886}" destId="{A6ACC4EF-BB04-4FB2-9EB7-E59DF43E2294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4756A59-EEF9-4105-8321-4A40034C08B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487C1B8-8552-4944-BAAF-772FB317177F}">
      <dgm:prSet phldrT="[Text]"/>
      <dgm:spPr/>
      <dgm:t>
        <a:bodyPr/>
        <a:lstStyle/>
        <a:p>
          <a:r>
            <a:rPr lang="cs-CZ" dirty="0"/>
            <a:t>Co</a:t>
          </a:r>
        </a:p>
      </dgm:t>
    </dgm:pt>
    <dgm:pt modelId="{62ED3720-A5C0-4245-BF1B-20DDDC942B10}" type="parTrans" cxnId="{061A2E14-F41E-42B2-818C-792D6CDC3B64}">
      <dgm:prSet/>
      <dgm:spPr/>
      <dgm:t>
        <a:bodyPr/>
        <a:lstStyle/>
        <a:p>
          <a:endParaRPr lang="cs-CZ"/>
        </a:p>
      </dgm:t>
    </dgm:pt>
    <dgm:pt modelId="{163E0D6D-A9EF-400B-9E5E-5B05A85029D9}" type="sibTrans" cxnId="{061A2E14-F41E-42B2-818C-792D6CDC3B64}">
      <dgm:prSet/>
      <dgm:spPr/>
      <dgm:t>
        <a:bodyPr/>
        <a:lstStyle/>
        <a:p>
          <a:endParaRPr lang="cs-CZ"/>
        </a:p>
      </dgm:t>
    </dgm:pt>
    <dgm:pt modelId="{AE29C067-EBB9-49CA-B0B4-4DDBF7E20E45}">
      <dgm:prSet phldrT="[Text]" phldr="1"/>
      <dgm:spPr/>
      <dgm:t>
        <a:bodyPr/>
        <a:lstStyle/>
        <a:p>
          <a:endParaRPr lang="cs-CZ"/>
        </a:p>
      </dgm:t>
    </dgm:pt>
    <dgm:pt modelId="{FBFD05D5-BE6E-477C-8A94-120F62E1166B}" type="parTrans" cxnId="{A4755A03-8D1E-44F8-B5FF-D9FE9D6CA075}">
      <dgm:prSet/>
      <dgm:spPr/>
      <dgm:t>
        <a:bodyPr/>
        <a:lstStyle/>
        <a:p>
          <a:endParaRPr lang="cs-CZ"/>
        </a:p>
      </dgm:t>
    </dgm:pt>
    <dgm:pt modelId="{A18A9C56-6F48-4787-B64A-0CD8BDE1064A}" type="sibTrans" cxnId="{A4755A03-8D1E-44F8-B5FF-D9FE9D6CA075}">
      <dgm:prSet/>
      <dgm:spPr/>
      <dgm:t>
        <a:bodyPr/>
        <a:lstStyle/>
        <a:p>
          <a:endParaRPr lang="cs-CZ"/>
        </a:p>
      </dgm:t>
    </dgm:pt>
    <dgm:pt modelId="{8CE504EC-23E2-42AD-9849-4ADD679BA2F0}">
      <dgm:prSet phldrT="[Text]" phldr="1"/>
      <dgm:spPr/>
      <dgm:t>
        <a:bodyPr/>
        <a:lstStyle/>
        <a:p>
          <a:endParaRPr lang="cs-CZ"/>
        </a:p>
      </dgm:t>
    </dgm:pt>
    <dgm:pt modelId="{5E101314-2BCB-4061-8D9C-11B0B67A63C6}" type="parTrans" cxnId="{EF745D31-E7FD-42D9-B09A-3A6475AB2FF5}">
      <dgm:prSet/>
      <dgm:spPr/>
      <dgm:t>
        <a:bodyPr/>
        <a:lstStyle/>
        <a:p>
          <a:endParaRPr lang="cs-CZ"/>
        </a:p>
      </dgm:t>
    </dgm:pt>
    <dgm:pt modelId="{E45527DE-1B2B-4ECA-BC54-B2641E5F6CA8}" type="sibTrans" cxnId="{EF745D31-E7FD-42D9-B09A-3A6475AB2FF5}">
      <dgm:prSet/>
      <dgm:spPr/>
      <dgm:t>
        <a:bodyPr/>
        <a:lstStyle/>
        <a:p>
          <a:endParaRPr lang="cs-CZ"/>
        </a:p>
      </dgm:t>
    </dgm:pt>
    <dgm:pt modelId="{747BB94D-FED2-458D-A013-00FFFB9435BA}">
      <dgm:prSet phldrT="[Text]"/>
      <dgm:spPr/>
      <dgm:t>
        <a:bodyPr/>
        <a:lstStyle/>
        <a:p>
          <a:r>
            <a:rPr lang="cs-CZ" dirty="0"/>
            <a:t>Kdo</a:t>
          </a:r>
        </a:p>
      </dgm:t>
    </dgm:pt>
    <dgm:pt modelId="{3FFE2658-F119-4B80-9E31-CB37D5824142}" type="parTrans" cxnId="{E5DF6DBC-9700-4077-B81C-BADE7094D34E}">
      <dgm:prSet/>
      <dgm:spPr/>
      <dgm:t>
        <a:bodyPr/>
        <a:lstStyle/>
        <a:p>
          <a:endParaRPr lang="cs-CZ"/>
        </a:p>
      </dgm:t>
    </dgm:pt>
    <dgm:pt modelId="{28EE7B4E-3661-496E-8757-14A84D829EED}" type="sibTrans" cxnId="{E5DF6DBC-9700-4077-B81C-BADE7094D34E}">
      <dgm:prSet/>
      <dgm:spPr/>
      <dgm:t>
        <a:bodyPr/>
        <a:lstStyle/>
        <a:p>
          <a:endParaRPr lang="cs-CZ"/>
        </a:p>
      </dgm:t>
    </dgm:pt>
    <dgm:pt modelId="{C08774A4-DF25-40E9-AF16-292EFE4A6141}">
      <dgm:prSet phldrT="[Text]" phldr="1"/>
      <dgm:spPr/>
      <dgm:t>
        <a:bodyPr/>
        <a:lstStyle/>
        <a:p>
          <a:endParaRPr lang="cs-CZ"/>
        </a:p>
      </dgm:t>
    </dgm:pt>
    <dgm:pt modelId="{165467A5-22D8-42B4-860D-D0EF68996FB4}" type="parTrans" cxnId="{1F3CC8D8-64E5-406A-9574-BE7F99562670}">
      <dgm:prSet/>
      <dgm:spPr/>
      <dgm:t>
        <a:bodyPr/>
        <a:lstStyle/>
        <a:p>
          <a:endParaRPr lang="cs-CZ"/>
        </a:p>
      </dgm:t>
    </dgm:pt>
    <dgm:pt modelId="{7DAC3D03-DEBA-47F5-9DA6-FFE890D0E37D}" type="sibTrans" cxnId="{1F3CC8D8-64E5-406A-9574-BE7F99562670}">
      <dgm:prSet/>
      <dgm:spPr/>
      <dgm:t>
        <a:bodyPr/>
        <a:lstStyle/>
        <a:p>
          <a:endParaRPr lang="cs-CZ"/>
        </a:p>
      </dgm:t>
    </dgm:pt>
    <dgm:pt modelId="{96DBED65-51F8-4184-A6A8-01DE4AAC7E8A}">
      <dgm:prSet phldrT="[Text]" phldr="1"/>
      <dgm:spPr/>
      <dgm:t>
        <a:bodyPr/>
        <a:lstStyle/>
        <a:p>
          <a:endParaRPr lang="cs-CZ"/>
        </a:p>
      </dgm:t>
    </dgm:pt>
    <dgm:pt modelId="{0BC11E68-4BDF-4184-925C-86A5E7AA08DF}" type="parTrans" cxnId="{C26DAA27-0358-454E-82B0-56761A27B1C8}">
      <dgm:prSet/>
      <dgm:spPr/>
      <dgm:t>
        <a:bodyPr/>
        <a:lstStyle/>
        <a:p>
          <a:endParaRPr lang="cs-CZ"/>
        </a:p>
      </dgm:t>
    </dgm:pt>
    <dgm:pt modelId="{F1962C08-3B2A-4721-A4CB-FB15ED89F5A9}" type="sibTrans" cxnId="{C26DAA27-0358-454E-82B0-56761A27B1C8}">
      <dgm:prSet/>
      <dgm:spPr/>
      <dgm:t>
        <a:bodyPr/>
        <a:lstStyle/>
        <a:p>
          <a:endParaRPr lang="cs-CZ"/>
        </a:p>
      </dgm:t>
    </dgm:pt>
    <dgm:pt modelId="{09578100-AE6E-4493-A502-71117C747D16}">
      <dgm:prSet phldrT="[Text]"/>
      <dgm:spPr/>
      <dgm:t>
        <a:bodyPr/>
        <a:lstStyle/>
        <a:p>
          <a:r>
            <a:rPr lang="cs-CZ" dirty="0"/>
            <a:t>Kdy</a:t>
          </a:r>
        </a:p>
      </dgm:t>
    </dgm:pt>
    <dgm:pt modelId="{D72CB667-74AB-448C-BC6F-AF6AB8868F80}" type="parTrans" cxnId="{C244601F-874D-4B33-AD68-4DE90BE1E053}">
      <dgm:prSet/>
      <dgm:spPr/>
      <dgm:t>
        <a:bodyPr/>
        <a:lstStyle/>
        <a:p>
          <a:endParaRPr lang="cs-CZ"/>
        </a:p>
      </dgm:t>
    </dgm:pt>
    <dgm:pt modelId="{AD8910EE-CEA1-45C5-9337-FE31893C6CBF}" type="sibTrans" cxnId="{C244601F-874D-4B33-AD68-4DE90BE1E053}">
      <dgm:prSet/>
      <dgm:spPr/>
      <dgm:t>
        <a:bodyPr/>
        <a:lstStyle/>
        <a:p>
          <a:endParaRPr lang="cs-CZ"/>
        </a:p>
      </dgm:t>
    </dgm:pt>
    <dgm:pt modelId="{CEC4CA23-33EC-453D-BBA8-D9CAE1F307F7}">
      <dgm:prSet phldrT="[Text]" phldr="1"/>
      <dgm:spPr/>
      <dgm:t>
        <a:bodyPr/>
        <a:lstStyle/>
        <a:p>
          <a:endParaRPr lang="cs-CZ"/>
        </a:p>
      </dgm:t>
    </dgm:pt>
    <dgm:pt modelId="{F55D7E33-7BBC-4BF5-B68E-0805375DA6E1}" type="parTrans" cxnId="{42526EF4-DC45-4630-BF35-B9102DE5A2A6}">
      <dgm:prSet/>
      <dgm:spPr/>
      <dgm:t>
        <a:bodyPr/>
        <a:lstStyle/>
        <a:p>
          <a:endParaRPr lang="cs-CZ"/>
        </a:p>
      </dgm:t>
    </dgm:pt>
    <dgm:pt modelId="{4B78FABF-05F8-4C35-941F-8C86E58C36A3}" type="sibTrans" cxnId="{42526EF4-DC45-4630-BF35-B9102DE5A2A6}">
      <dgm:prSet/>
      <dgm:spPr/>
      <dgm:t>
        <a:bodyPr/>
        <a:lstStyle/>
        <a:p>
          <a:endParaRPr lang="cs-CZ"/>
        </a:p>
      </dgm:t>
    </dgm:pt>
    <dgm:pt modelId="{9BE90590-BAC8-40E4-88A6-9E15941D86CF}">
      <dgm:prSet phldrT="[Text]" phldr="1"/>
      <dgm:spPr/>
      <dgm:t>
        <a:bodyPr/>
        <a:lstStyle/>
        <a:p>
          <a:endParaRPr lang="cs-CZ"/>
        </a:p>
      </dgm:t>
    </dgm:pt>
    <dgm:pt modelId="{D4A0036B-1E3A-45F2-A4A4-2EDDC20192A9}" type="parTrans" cxnId="{67A59D7E-1726-4802-AD73-AE9F9FCFA4CD}">
      <dgm:prSet/>
      <dgm:spPr/>
      <dgm:t>
        <a:bodyPr/>
        <a:lstStyle/>
        <a:p>
          <a:endParaRPr lang="cs-CZ"/>
        </a:p>
      </dgm:t>
    </dgm:pt>
    <dgm:pt modelId="{9F9C2F63-3FC2-48CD-B122-E71BEBD8D75E}" type="sibTrans" cxnId="{67A59D7E-1726-4802-AD73-AE9F9FCFA4CD}">
      <dgm:prSet/>
      <dgm:spPr/>
      <dgm:t>
        <a:bodyPr/>
        <a:lstStyle/>
        <a:p>
          <a:endParaRPr lang="cs-CZ"/>
        </a:p>
      </dgm:t>
    </dgm:pt>
    <dgm:pt modelId="{A36B345D-ABA8-4527-A240-E16BEC7E035D}" type="pres">
      <dgm:prSet presAssocID="{04756A59-EEF9-4105-8321-4A40034C08BF}" presName="linearFlow" presStyleCnt="0">
        <dgm:presLayoutVars>
          <dgm:dir/>
          <dgm:animLvl val="lvl"/>
          <dgm:resizeHandles val="exact"/>
        </dgm:presLayoutVars>
      </dgm:prSet>
      <dgm:spPr/>
    </dgm:pt>
    <dgm:pt modelId="{A4BB3277-D97F-463A-8237-8DA5E785A907}" type="pres">
      <dgm:prSet presAssocID="{4487C1B8-8552-4944-BAAF-772FB317177F}" presName="composite" presStyleCnt="0"/>
      <dgm:spPr/>
    </dgm:pt>
    <dgm:pt modelId="{65B6A218-43C6-4978-830B-760B108523A9}" type="pres">
      <dgm:prSet presAssocID="{4487C1B8-8552-4944-BAAF-772FB317177F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4CA9790-34B8-48DC-9226-8C691FE6EA43}" type="pres">
      <dgm:prSet presAssocID="{4487C1B8-8552-4944-BAAF-772FB317177F}" presName="descendantText" presStyleLbl="alignAcc1" presStyleIdx="0" presStyleCnt="3">
        <dgm:presLayoutVars>
          <dgm:bulletEnabled val="1"/>
        </dgm:presLayoutVars>
      </dgm:prSet>
      <dgm:spPr/>
    </dgm:pt>
    <dgm:pt modelId="{F94E1FA5-F1BA-4F00-AC80-0FC2ABF73E7D}" type="pres">
      <dgm:prSet presAssocID="{163E0D6D-A9EF-400B-9E5E-5B05A85029D9}" presName="sp" presStyleCnt="0"/>
      <dgm:spPr/>
    </dgm:pt>
    <dgm:pt modelId="{31D3235B-70F0-4311-A83B-960590DD8EDC}" type="pres">
      <dgm:prSet presAssocID="{747BB94D-FED2-458D-A013-00FFFB9435BA}" presName="composite" presStyleCnt="0"/>
      <dgm:spPr/>
    </dgm:pt>
    <dgm:pt modelId="{F0B7670D-C4F9-41D4-917B-A1DFDE1ED750}" type="pres">
      <dgm:prSet presAssocID="{747BB94D-FED2-458D-A013-00FFFB9435BA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9622BFC8-09A0-4FB8-9CC7-9AEF77B6794B}" type="pres">
      <dgm:prSet presAssocID="{747BB94D-FED2-458D-A013-00FFFB9435BA}" presName="descendantText" presStyleLbl="alignAcc1" presStyleIdx="1" presStyleCnt="3">
        <dgm:presLayoutVars>
          <dgm:bulletEnabled val="1"/>
        </dgm:presLayoutVars>
      </dgm:prSet>
      <dgm:spPr/>
    </dgm:pt>
    <dgm:pt modelId="{ADF9D5DD-73F1-47B1-9FB4-B11F3F45CEDA}" type="pres">
      <dgm:prSet presAssocID="{28EE7B4E-3661-496E-8757-14A84D829EED}" presName="sp" presStyleCnt="0"/>
      <dgm:spPr/>
    </dgm:pt>
    <dgm:pt modelId="{A006F51D-E836-490B-A09F-CED165F3ACEA}" type="pres">
      <dgm:prSet presAssocID="{09578100-AE6E-4493-A502-71117C747D16}" presName="composite" presStyleCnt="0"/>
      <dgm:spPr/>
    </dgm:pt>
    <dgm:pt modelId="{DD07B0DA-CF84-4277-BBF6-42B306391384}" type="pres">
      <dgm:prSet presAssocID="{09578100-AE6E-4493-A502-71117C747D1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80FF54FF-0B3D-4A53-BECC-D9C59D63DBBC}" type="pres">
      <dgm:prSet presAssocID="{09578100-AE6E-4493-A502-71117C747D16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A4755A03-8D1E-44F8-B5FF-D9FE9D6CA075}" srcId="{4487C1B8-8552-4944-BAAF-772FB317177F}" destId="{AE29C067-EBB9-49CA-B0B4-4DDBF7E20E45}" srcOrd="0" destOrd="0" parTransId="{FBFD05D5-BE6E-477C-8A94-120F62E1166B}" sibTransId="{A18A9C56-6F48-4787-B64A-0CD8BDE1064A}"/>
    <dgm:cxn modelId="{061A2E14-F41E-42B2-818C-792D6CDC3B64}" srcId="{04756A59-EEF9-4105-8321-4A40034C08BF}" destId="{4487C1B8-8552-4944-BAAF-772FB317177F}" srcOrd="0" destOrd="0" parTransId="{62ED3720-A5C0-4245-BF1B-20DDDC942B10}" sibTransId="{163E0D6D-A9EF-400B-9E5E-5B05A85029D9}"/>
    <dgm:cxn modelId="{783CE01C-38D3-4021-9E61-5E00743EA95D}" type="presOf" srcId="{747BB94D-FED2-458D-A013-00FFFB9435BA}" destId="{F0B7670D-C4F9-41D4-917B-A1DFDE1ED750}" srcOrd="0" destOrd="0" presId="urn:microsoft.com/office/officeart/2005/8/layout/chevron2"/>
    <dgm:cxn modelId="{C244601F-874D-4B33-AD68-4DE90BE1E053}" srcId="{04756A59-EEF9-4105-8321-4A40034C08BF}" destId="{09578100-AE6E-4493-A502-71117C747D16}" srcOrd="2" destOrd="0" parTransId="{D72CB667-74AB-448C-BC6F-AF6AB8868F80}" sibTransId="{AD8910EE-CEA1-45C5-9337-FE31893C6CBF}"/>
    <dgm:cxn modelId="{C26DAA27-0358-454E-82B0-56761A27B1C8}" srcId="{747BB94D-FED2-458D-A013-00FFFB9435BA}" destId="{96DBED65-51F8-4184-A6A8-01DE4AAC7E8A}" srcOrd="1" destOrd="0" parTransId="{0BC11E68-4BDF-4184-925C-86A5E7AA08DF}" sibTransId="{F1962C08-3B2A-4721-A4CB-FB15ED89F5A9}"/>
    <dgm:cxn modelId="{EF745D31-E7FD-42D9-B09A-3A6475AB2FF5}" srcId="{4487C1B8-8552-4944-BAAF-772FB317177F}" destId="{8CE504EC-23E2-42AD-9849-4ADD679BA2F0}" srcOrd="1" destOrd="0" parTransId="{5E101314-2BCB-4061-8D9C-11B0B67A63C6}" sibTransId="{E45527DE-1B2B-4ECA-BC54-B2641E5F6CA8}"/>
    <dgm:cxn modelId="{1A9DF031-296A-4C59-891D-145682FC13A8}" type="presOf" srcId="{96DBED65-51F8-4184-A6A8-01DE4AAC7E8A}" destId="{9622BFC8-09A0-4FB8-9CC7-9AEF77B6794B}" srcOrd="0" destOrd="1" presId="urn:microsoft.com/office/officeart/2005/8/layout/chevron2"/>
    <dgm:cxn modelId="{55314A5E-4245-4EF7-9D4F-C7E41F595824}" type="presOf" srcId="{09578100-AE6E-4493-A502-71117C747D16}" destId="{DD07B0DA-CF84-4277-BBF6-42B306391384}" srcOrd="0" destOrd="0" presId="urn:microsoft.com/office/officeart/2005/8/layout/chevron2"/>
    <dgm:cxn modelId="{CB2ACC6E-CC7D-4B50-88BC-86A372EB838A}" type="presOf" srcId="{04756A59-EEF9-4105-8321-4A40034C08BF}" destId="{A36B345D-ABA8-4527-A240-E16BEC7E035D}" srcOrd="0" destOrd="0" presId="urn:microsoft.com/office/officeart/2005/8/layout/chevron2"/>
    <dgm:cxn modelId="{67A59D7E-1726-4802-AD73-AE9F9FCFA4CD}" srcId="{09578100-AE6E-4493-A502-71117C747D16}" destId="{9BE90590-BAC8-40E4-88A6-9E15941D86CF}" srcOrd="1" destOrd="0" parTransId="{D4A0036B-1E3A-45F2-A4A4-2EDDC20192A9}" sibTransId="{9F9C2F63-3FC2-48CD-B122-E71BEBD8D75E}"/>
    <dgm:cxn modelId="{D387E793-08C0-4965-8DF3-DC7C107C2CC1}" type="presOf" srcId="{AE29C067-EBB9-49CA-B0B4-4DDBF7E20E45}" destId="{24CA9790-34B8-48DC-9226-8C691FE6EA43}" srcOrd="0" destOrd="0" presId="urn:microsoft.com/office/officeart/2005/8/layout/chevron2"/>
    <dgm:cxn modelId="{64F6F998-3E0C-42BB-8563-69F351C7F1D3}" type="presOf" srcId="{8CE504EC-23E2-42AD-9849-4ADD679BA2F0}" destId="{24CA9790-34B8-48DC-9226-8C691FE6EA43}" srcOrd="0" destOrd="1" presId="urn:microsoft.com/office/officeart/2005/8/layout/chevron2"/>
    <dgm:cxn modelId="{567A359D-7442-4E4B-8EB3-D6689DF6F91D}" type="presOf" srcId="{9BE90590-BAC8-40E4-88A6-9E15941D86CF}" destId="{80FF54FF-0B3D-4A53-BECC-D9C59D63DBBC}" srcOrd="0" destOrd="1" presId="urn:microsoft.com/office/officeart/2005/8/layout/chevron2"/>
    <dgm:cxn modelId="{B3AE07AC-B700-4DCB-8972-1229B977F3F8}" type="presOf" srcId="{C08774A4-DF25-40E9-AF16-292EFE4A6141}" destId="{9622BFC8-09A0-4FB8-9CC7-9AEF77B6794B}" srcOrd="0" destOrd="0" presId="urn:microsoft.com/office/officeart/2005/8/layout/chevron2"/>
    <dgm:cxn modelId="{E5DF6DBC-9700-4077-B81C-BADE7094D34E}" srcId="{04756A59-EEF9-4105-8321-4A40034C08BF}" destId="{747BB94D-FED2-458D-A013-00FFFB9435BA}" srcOrd="1" destOrd="0" parTransId="{3FFE2658-F119-4B80-9E31-CB37D5824142}" sibTransId="{28EE7B4E-3661-496E-8757-14A84D829EED}"/>
    <dgm:cxn modelId="{1F3CC8D8-64E5-406A-9574-BE7F99562670}" srcId="{747BB94D-FED2-458D-A013-00FFFB9435BA}" destId="{C08774A4-DF25-40E9-AF16-292EFE4A6141}" srcOrd="0" destOrd="0" parTransId="{165467A5-22D8-42B4-860D-D0EF68996FB4}" sibTransId="{7DAC3D03-DEBA-47F5-9DA6-FFE890D0E37D}"/>
    <dgm:cxn modelId="{0C02CDD9-C372-4FE2-A9A1-19A94A2AC20F}" type="presOf" srcId="{CEC4CA23-33EC-453D-BBA8-D9CAE1F307F7}" destId="{80FF54FF-0B3D-4A53-BECC-D9C59D63DBBC}" srcOrd="0" destOrd="0" presId="urn:microsoft.com/office/officeart/2005/8/layout/chevron2"/>
    <dgm:cxn modelId="{42526EF4-DC45-4630-BF35-B9102DE5A2A6}" srcId="{09578100-AE6E-4493-A502-71117C747D16}" destId="{CEC4CA23-33EC-453D-BBA8-D9CAE1F307F7}" srcOrd="0" destOrd="0" parTransId="{F55D7E33-7BBC-4BF5-B68E-0805375DA6E1}" sibTransId="{4B78FABF-05F8-4C35-941F-8C86E58C36A3}"/>
    <dgm:cxn modelId="{3D73EAFE-2C0E-464A-8665-6E0D77BBDA3C}" type="presOf" srcId="{4487C1B8-8552-4944-BAAF-772FB317177F}" destId="{65B6A218-43C6-4978-830B-760B108523A9}" srcOrd="0" destOrd="0" presId="urn:microsoft.com/office/officeart/2005/8/layout/chevron2"/>
    <dgm:cxn modelId="{5C237F71-8BAF-48A9-B59F-6EB7585AE8E2}" type="presParOf" srcId="{A36B345D-ABA8-4527-A240-E16BEC7E035D}" destId="{A4BB3277-D97F-463A-8237-8DA5E785A907}" srcOrd="0" destOrd="0" presId="urn:microsoft.com/office/officeart/2005/8/layout/chevron2"/>
    <dgm:cxn modelId="{3FA54716-7FC1-43BD-A029-2C02015C0586}" type="presParOf" srcId="{A4BB3277-D97F-463A-8237-8DA5E785A907}" destId="{65B6A218-43C6-4978-830B-760B108523A9}" srcOrd="0" destOrd="0" presId="urn:microsoft.com/office/officeart/2005/8/layout/chevron2"/>
    <dgm:cxn modelId="{131137E9-BC57-4581-BBC0-052CD74E9769}" type="presParOf" srcId="{A4BB3277-D97F-463A-8237-8DA5E785A907}" destId="{24CA9790-34B8-48DC-9226-8C691FE6EA43}" srcOrd="1" destOrd="0" presId="urn:microsoft.com/office/officeart/2005/8/layout/chevron2"/>
    <dgm:cxn modelId="{564E9D9D-ED37-4E12-9CA6-14AEB5BABC06}" type="presParOf" srcId="{A36B345D-ABA8-4527-A240-E16BEC7E035D}" destId="{F94E1FA5-F1BA-4F00-AC80-0FC2ABF73E7D}" srcOrd="1" destOrd="0" presId="urn:microsoft.com/office/officeart/2005/8/layout/chevron2"/>
    <dgm:cxn modelId="{40FCDF5F-0171-4115-82EE-0494DA8E073D}" type="presParOf" srcId="{A36B345D-ABA8-4527-A240-E16BEC7E035D}" destId="{31D3235B-70F0-4311-A83B-960590DD8EDC}" srcOrd="2" destOrd="0" presId="urn:microsoft.com/office/officeart/2005/8/layout/chevron2"/>
    <dgm:cxn modelId="{763651F7-FE36-4E40-BF84-51FB6FC72D70}" type="presParOf" srcId="{31D3235B-70F0-4311-A83B-960590DD8EDC}" destId="{F0B7670D-C4F9-41D4-917B-A1DFDE1ED750}" srcOrd="0" destOrd="0" presId="urn:microsoft.com/office/officeart/2005/8/layout/chevron2"/>
    <dgm:cxn modelId="{D266548C-83A0-4F1D-B74E-5A8BE59FF108}" type="presParOf" srcId="{31D3235B-70F0-4311-A83B-960590DD8EDC}" destId="{9622BFC8-09A0-4FB8-9CC7-9AEF77B6794B}" srcOrd="1" destOrd="0" presId="urn:microsoft.com/office/officeart/2005/8/layout/chevron2"/>
    <dgm:cxn modelId="{6D8E58AD-A39A-4AA0-98C0-0C03BF84DCFD}" type="presParOf" srcId="{A36B345D-ABA8-4527-A240-E16BEC7E035D}" destId="{ADF9D5DD-73F1-47B1-9FB4-B11F3F45CEDA}" srcOrd="3" destOrd="0" presId="urn:microsoft.com/office/officeart/2005/8/layout/chevron2"/>
    <dgm:cxn modelId="{A4E95087-0A85-4184-A820-79085D275502}" type="presParOf" srcId="{A36B345D-ABA8-4527-A240-E16BEC7E035D}" destId="{A006F51D-E836-490B-A09F-CED165F3ACEA}" srcOrd="4" destOrd="0" presId="urn:microsoft.com/office/officeart/2005/8/layout/chevron2"/>
    <dgm:cxn modelId="{CCCD5B02-BCFF-4CF5-BE26-702212C936E7}" type="presParOf" srcId="{A006F51D-E836-490B-A09F-CED165F3ACEA}" destId="{DD07B0DA-CF84-4277-BBF6-42B306391384}" srcOrd="0" destOrd="0" presId="urn:microsoft.com/office/officeart/2005/8/layout/chevron2"/>
    <dgm:cxn modelId="{459518E6-8322-4269-83B3-75E7FD004DC9}" type="presParOf" srcId="{A006F51D-E836-490B-A09F-CED165F3ACEA}" destId="{80FF54FF-0B3D-4A53-BECC-D9C59D63DBB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EC2962-C580-4315-A6E5-5EE4BB8BD36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059040F-BC09-4C4E-B3ED-B96397D27F82}">
      <dgm:prSet/>
      <dgm:spPr/>
      <dgm:t>
        <a:bodyPr/>
        <a:lstStyle/>
        <a:p>
          <a:r>
            <a:rPr lang="cs-CZ"/>
            <a:t>Stížnost </a:t>
          </a:r>
          <a:endParaRPr lang="en-US"/>
        </a:p>
      </dgm:t>
    </dgm:pt>
    <dgm:pt modelId="{3BA75323-0334-4C59-9630-F92E7C2415F7}" type="parTrans" cxnId="{9B548AC4-3742-48A2-A8A5-F749BF7D0A16}">
      <dgm:prSet/>
      <dgm:spPr/>
      <dgm:t>
        <a:bodyPr/>
        <a:lstStyle/>
        <a:p>
          <a:endParaRPr lang="en-US"/>
        </a:p>
      </dgm:t>
    </dgm:pt>
    <dgm:pt modelId="{777A6AAB-FFE0-42B9-8F49-7E57399AC7AC}" type="sibTrans" cxnId="{9B548AC4-3742-48A2-A8A5-F749BF7D0A16}">
      <dgm:prSet/>
      <dgm:spPr/>
      <dgm:t>
        <a:bodyPr/>
        <a:lstStyle/>
        <a:p>
          <a:endParaRPr lang="en-US"/>
        </a:p>
      </dgm:t>
    </dgm:pt>
    <dgm:pt modelId="{DAAC9663-5480-4692-9FF8-CF6A56AF4948}">
      <dgm:prSet/>
      <dgm:spPr/>
      <dgm:t>
        <a:bodyPr/>
        <a:lstStyle/>
        <a:p>
          <a:r>
            <a:rPr lang="cs-CZ"/>
            <a:t>problém, nespokojenost – představa o nefunkčním stavu </a:t>
          </a:r>
          <a:endParaRPr lang="en-US"/>
        </a:p>
      </dgm:t>
    </dgm:pt>
    <dgm:pt modelId="{84CBBD96-EB03-4229-BA50-3D3D1D225386}" type="parTrans" cxnId="{759028BD-4B1E-46FC-AB22-401CFE892B01}">
      <dgm:prSet/>
      <dgm:spPr/>
      <dgm:t>
        <a:bodyPr/>
        <a:lstStyle/>
        <a:p>
          <a:endParaRPr lang="en-US"/>
        </a:p>
      </dgm:t>
    </dgm:pt>
    <dgm:pt modelId="{D3718112-C8F9-4D47-A816-98FE51C3184C}" type="sibTrans" cxnId="{759028BD-4B1E-46FC-AB22-401CFE892B01}">
      <dgm:prSet/>
      <dgm:spPr/>
      <dgm:t>
        <a:bodyPr/>
        <a:lstStyle/>
        <a:p>
          <a:endParaRPr lang="en-US"/>
        </a:p>
      </dgm:t>
    </dgm:pt>
    <dgm:pt modelId="{08869E5E-5A42-4F2D-BB97-6A10B227A789}">
      <dgm:prSet/>
      <dgm:spPr/>
      <dgm:t>
        <a:bodyPr/>
        <a:lstStyle/>
        <a:p>
          <a:r>
            <a:rPr lang="cs-CZ"/>
            <a:t>Objednávka </a:t>
          </a:r>
          <a:endParaRPr lang="en-US"/>
        </a:p>
      </dgm:t>
    </dgm:pt>
    <dgm:pt modelId="{36A795DA-47C8-409D-968A-6D758D15EE33}" type="parTrans" cxnId="{3BC0D445-3315-4981-95FC-DE3B2FE0FD6B}">
      <dgm:prSet/>
      <dgm:spPr/>
      <dgm:t>
        <a:bodyPr/>
        <a:lstStyle/>
        <a:p>
          <a:endParaRPr lang="en-US"/>
        </a:p>
      </dgm:t>
    </dgm:pt>
    <dgm:pt modelId="{DF9047BC-CDF1-4BEB-A6CA-47575EC0CF3F}" type="sibTrans" cxnId="{3BC0D445-3315-4981-95FC-DE3B2FE0FD6B}">
      <dgm:prSet/>
      <dgm:spPr/>
      <dgm:t>
        <a:bodyPr/>
        <a:lstStyle/>
        <a:p>
          <a:endParaRPr lang="en-US"/>
        </a:p>
      </dgm:t>
    </dgm:pt>
    <dgm:pt modelId="{A6D875A2-1755-4997-B7A5-8D77DF60355A}">
      <dgm:prSet/>
      <dgm:spPr/>
      <dgm:t>
        <a:bodyPr/>
        <a:lstStyle/>
        <a:p>
          <a:r>
            <a:rPr lang="cs-CZ"/>
            <a:t>vyjádření touhy po změně</a:t>
          </a:r>
          <a:endParaRPr lang="en-US"/>
        </a:p>
      </dgm:t>
    </dgm:pt>
    <dgm:pt modelId="{1C0FEDF2-1FE5-4E77-862B-655ED8BB029A}" type="parTrans" cxnId="{1289DB75-FF60-49AE-94CD-58A389578C06}">
      <dgm:prSet/>
      <dgm:spPr/>
      <dgm:t>
        <a:bodyPr/>
        <a:lstStyle/>
        <a:p>
          <a:endParaRPr lang="en-US"/>
        </a:p>
      </dgm:t>
    </dgm:pt>
    <dgm:pt modelId="{CDA717BC-9504-4BC7-9B8F-E0E1B979167A}" type="sibTrans" cxnId="{1289DB75-FF60-49AE-94CD-58A389578C06}">
      <dgm:prSet/>
      <dgm:spPr/>
      <dgm:t>
        <a:bodyPr/>
        <a:lstStyle/>
        <a:p>
          <a:endParaRPr lang="en-US"/>
        </a:p>
      </dgm:t>
    </dgm:pt>
    <dgm:pt modelId="{F7714CCA-57CC-42D5-ACDB-4D8D8B59132D}">
      <dgm:prSet/>
      <dgm:spPr/>
      <dgm:t>
        <a:bodyPr/>
        <a:lstStyle/>
        <a:p>
          <a:r>
            <a:rPr lang="cs-CZ"/>
            <a:t>Formulace cílů</a:t>
          </a:r>
          <a:endParaRPr lang="en-US"/>
        </a:p>
      </dgm:t>
    </dgm:pt>
    <dgm:pt modelId="{18725EE1-2FCC-4A48-B3C3-293091F2FC68}" type="parTrans" cxnId="{56C66E0B-8819-4877-8D05-81784DB6977D}">
      <dgm:prSet/>
      <dgm:spPr/>
      <dgm:t>
        <a:bodyPr/>
        <a:lstStyle/>
        <a:p>
          <a:endParaRPr lang="en-US"/>
        </a:p>
      </dgm:t>
    </dgm:pt>
    <dgm:pt modelId="{800810E4-D6FE-4066-B90C-10D9F373B604}" type="sibTrans" cxnId="{56C66E0B-8819-4877-8D05-81784DB6977D}">
      <dgm:prSet/>
      <dgm:spPr/>
      <dgm:t>
        <a:bodyPr/>
        <a:lstStyle/>
        <a:p>
          <a:endParaRPr lang="en-US"/>
        </a:p>
      </dgm:t>
    </dgm:pt>
    <dgm:pt modelId="{B0A818AE-E970-425F-A372-DD6794134CF2}">
      <dgm:prSet/>
      <dgm:spPr/>
      <dgm:t>
        <a:bodyPr/>
        <a:lstStyle/>
        <a:p>
          <a:r>
            <a:rPr lang="cs-CZ"/>
            <a:t>posilování odpovědnosti za změnu</a:t>
          </a:r>
          <a:endParaRPr lang="en-US"/>
        </a:p>
      </dgm:t>
    </dgm:pt>
    <dgm:pt modelId="{67FAB5AF-2A71-4B50-9242-ABD53E57A9A3}" type="parTrans" cxnId="{19A316BA-EAA0-442C-AA66-4AE440AF2083}">
      <dgm:prSet/>
      <dgm:spPr/>
      <dgm:t>
        <a:bodyPr/>
        <a:lstStyle/>
        <a:p>
          <a:endParaRPr lang="en-US"/>
        </a:p>
      </dgm:t>
    </dgm:pt>
    <dgm:pt modelId="{72C8038B-91FB-4F47-91C0-1AEA0EFF4BFF}" type="sibTrans" cxnId="{19A316BA-EAA0-442C-AA66-4AE440AF2083}">
      <dgm:prSet/>
      <dgm:spPr/>
      <dgm:t>
        <a:bodyPr/>
        <a:lstStyle/>
        <a:p>
          <a:endParaRPr lang="en-US"/>
        </a:p>
      </dgm:t>
    </dgm:pt>
    <dgm:pt modelId="{74408D86-F647-4B03-BE14-5F75C2A4C956}">
      <dgm:prSet/>
      <dgm:spPr/>
      <dgm:t>
        <a:bodyPr/>
        <a:lstStyle/>
        <a:p>
          <a:r>
            <a:rPr lang="cs-CZ"/>
            <a:t>základní vymezení pro intervenci</a:t>
          </a:r>
          <a:endParaRPr lang="en-US"/>
        </a:p>
      </dgm:t>
    </dgm:pt>
    <dgm:pt modelId="{ED6EA0ED-3213-4FDE-8B7F-D89A2186DD23}" type="parTrans" cxnId="{CCB857ED-DF2E-45A8-8900-FCEA1EF50AE8}">
      <dgm:prSet/>
      <dgm:spPr/>
      <dgm:t>
        <a:bodyPr/>
        <a:lstStyle/>
        <a:p>
          <a:endParaRPr lang="en-US"/>
        </a:p>
      </dgm:t>
    </dgm:pt>
    <dgm:pt modelId="{E67826AC-03EA-429E-88BC-737305A28CF1}" type="sibTrans" cxnId="{CCB857ED-DF2E-45A8-8900-FCEA1EF50AE8}">
      <dgm:prSet/>
      <dgm:spPr/>
      <dgm:t>
        <a:bodyPr/>
        <a:lstStyle/>
        <a:p>
          <a:endParaRPr lang="en-US"/>
        </a:p>
      </dgm:t>
    </dgm:pt>
    <dgm:pt modelId="{B3F31A97-3532-4B3F-9365-7855A118E370}">
      <dgm:prSet/>
      <dgm:spPr/>
      <dgm:t>
        <a:bodyPr/>
        <a:lstStyle/>
        <a:p>
          <a:r>
            <a:rPr lang="cs-CZ"/>
            <a:t>Dohoda, kontrakt</a:t>
          </a:r>
          <a:endParaRPr lang="en-US"/>
        </a:p>
      </dgm:t>
    </dgm:pt>
    <dgm:pt modelId="{4CFBB5D8-776F-4D7D-B3C3-396B463E73E3}" type="parTrans" cxnId="{6B1B982C-9D5D-4011-8E7B-9B4BB910367D}">
      <dgm:prSet/>
      <dgm:spPr/>
      <dgm:t>
        <a:bodyPr/>
        <a:lstStyle/>
        <a:p>
          <a:endParaRPr lang="en-US"/>
        </a:p>
      </dgm:t>
    </dgm:pt>
    <dgm:pt modelId="{6CDFE7A5-FF3C-486B-9F12-218922440DE4}" type="sibTrans" cxnId="{6B1B982C-9D5D-4011-8E7B-9B4BB910367D}">
      <dgm:prSet/>
      <dgm:spPr/>
      <dgm:t>
        <a:bodyPr/>
        <a:lstStyle/>
        <a:p>
          <a:endParaRPr lang="en-US"/>
        </a:p>
      </dgm:t>
    </dgm:pt>
    <dgm:pt modelId="{CD7862FC-6307-4EF9-8304-C427A948776B}">
      <dgm:prSet/>
      <dgm:spPr/>
      <dgm:t>
        <a:bodyPr/>
        <a:lstStyle/>
        <a:p>
          <a:r>
            <a:rPr lang="cs-CZ"/>
            <a:t>formulace pravidel a podmínek intervence</a:t>
          </a:r>
          <a:endParaRPr lang="en-US"/>
        </a:p>
      </dgm:t>
    </dgm:pt>
    <dgm:pt modelId="{93B9EF5F-B28F-4A8D-BA75-50C4B95ED25B}" type="parTrans" cxnId="{022B5B25-B70D-45E5-8136-06372BA00137}">
      <dgm:prSet/>
      <dgm:spPr/>
      <dgm:t>
        <a:bodyPr/>
        <a:lstStyle/>
        <a:p>
          <a:endParaRPr lang="en-US"/>
        </a:p>
      </dgm:t>
    </dgm:pt>
    <dgm:pt modelId="{461C82FE-DBF8-4920-9D21-285E72CA2992}" type="sibTrans" cxnId="{022B5B25-B70D-45E5-8136-06372BA00137}">
      <dgm:prSet/>
      <dgm:spPr/>
      <dgm:t>
        <a:bodyPr/>
        <a:lstStyle/>
        <a:p>
          <a:endParaRPr lang="en-US"/>
        </a:p>
      </dgm:t>
    </dgm:pt>
    <dgm:pt modelId="{968E2D34-8CE3-40F6-954C-2DB25B9F52BD}">
      <dgm:prSet/>
      <dgm:spPr/>
      <dgm:t>
        <a:bodyPr/>
        <a:lstStyle/>
        <a:p>
          <a:r>
            <a:rPr lang="cs-CZ"/>
            <a:t>časový rámec</a:t>
          </a:r>
          <a:endParaRPr lang="en-US"/>
        </a:p>
      </dgm:t>
    </dgm:pt>
    <dgm:pt modelId="{CFA85261-D8CB-4877-B519-D691BA6C6408}" type="parTrans" cxnId="{204BAFE5-ABE4-45A7-8746-728F044EEB34}">
      <dgm:prSet/>
      <dgm:spPr/>
      <dgm:t>
        <a:bodyPr/>
        <a:lstStyle/>
        <a:p>
          <a:endParaRPr lang="en-US"/>
        </a:p>
      </dgm:t>
    </dgm:pt>
    <dgm:pt modelId="{E25567F8-4CBA-4066-8C4B-AF50B96D6AA0}" type="sibTrans" cxnId="{204BAFE5-ABE4-45A7-8746-728F044EEB34}">
      <dgm:prSet/>
      <dgm:spPr/>
      <dgm:t>
        <a:bodyPr/>
        <a:lstStyle/>
        <a:p>
          <a:endParaRPr lang="en-US"/>
        </a:p>
      </dgm:t>
    </dgm:pt>
    <dgm:pt modelId="{0B811C87-9904-0844-A8BE-D65BD11140B3}" type="pres">
      <dgm:prSet presAssocID="{A5EC2962-C580-4315-A6E5-5EE4BB8BD369}" presName="linear" presStyleCnt="0">
        <dgm:presLayoutVars>
          <dgm:animLvl val="lvl"/>
          <dgm:resizeHandles val="exact"/>
        </dgm:presLayoutVars>
      </dgm:prSet>
      <dgm:spPr/>
    </dgm:pt>
    <dgm:pt modelId="{E5670EE1-BE3A-A142-8828-249E75C64E03}" type="pres">
      <dgm:prSet presAssocID="{A059040F-BC09-4C4E-B3ED-B96397D27F8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F0E232-7C98-0C4A-B586-C446FE440CAC}" type="pres">
      <dgm:prSet presAssocID="{A059040F-BC09-4C4E-B3ED-B96397D27F82}" presName="childText" presStyleLbl="revTx" presStyleIdx="0" presStyleCnt="4">
        <dgm:presLayoutVars>
          <dgm:bulletEnabled val="1"/>
        </dgm:presLayoutVars>
      </dgm:prSet>
      <dgm:spPr/>
    </dgm:pt>
    <dgm:pt modelId="{B79D5E98-D43F-9B4D-99B5-89AB01D9F2EA}" type="pres">
      <dgm:prSet presAssocID="{08869E5E-5A42-4F2D-BB97-6A10B227A78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940FD2B-22E2-E745-81EA-DB0855C748FA}" type="pres">
      <dgm:prSet presAssocID="{08869E5E-5A42-4F2D-BB97-6A10B227A789}" presName="childText" presStyleLbl="revTx" presStyleIdx="1" presStyleCnt="4">
        <dgm:presLayoutVars>
          <dgm:bulletEnabled val="1"/>
        </dgm:presLayoutVars>
      </dgm:prSet>
      <dgm:spPr/>
    </dgm:pt>
    <dgm:pt modelId="{B11170DE-3006-564D-B43B-12AD7ECB11B6}" type="pres">
      <dgm:prSet presAssocID="{F7714CCA-57CC-42D5-ACDB-4D8D8B59132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E8B5D7C-C7D1-0B46-989F-240CF5CAEB1F}" type="pres">
      <dgm:prSet presAssocID="{F7714CCA-57CC-42D5-ACDB-4D8D8B59132D}" presName="childText" presStyleLbl="revTx" presStyleIdx="2" presStyleCnt="4">
        <dgm:presLayoutVars>
          <dgm:bulletEnabled val="1"/>
        </dgm:presLayoutVars>
      </dgm:prSet>
      <dgm:spPr/>
    </dgm:pt>
    <dgm:pt modelId="{042DA4D2-3078-7F4B-BB23-1C4DA26B23F8}" type="pres">
      <dgm:prSet presAssocID="{B3F31A97-3532-4B3F-9365-7855A118E37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7C2EBD4D-C421-7C47-B8BC-5CB7561A5291}" type="pres">
      <dgm:prSet presAssocID="{B3F31A97-3532-4B3F-9365-7855A118E370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1D6D6408-0405-1441-A202-D71FA63B014C}" type="presOf" srcId="{A059040F-BC09-4C4E-B3ED-B96397D27F82}" destId="{E5670EE1-BE3A-A142-8828-249E75C64E03}" srcOrd="0" destOrd="0" presId="urn:microsoft.com/office/officeart/2005/8/layout/vList2"/>
    <dgm:cxn modelId="{56C66E0B-8819-4877-8D05-81784DB6977D}" srcId="{A5EC2962-C580-4315-A6E5-5EE4BB8BD369}" destId="{F7714CCA-57CC-42D5-ACDB-4D8D8B59132D}" srcOrd="2" destOrd="0" parTransId="{18725EE1-2FCC-4A48-B3C3-293091F2FC68}" sibTransId="{800810E4-D6FE-4066-B90C-10D9F373B604}"/>
    <dgm:cxn modelId="{022B5B25-B70D-45E5-8136-06372BA00137}" srcId="{B3F31A97-3532-4B3F-9365-7855A118E370}" destId="{CD7862FC-6307-4EF9-8304-C427A948776B}" srcOrd="0" destOrd="0" parTransId="{93B9EF5F-B28F-4A8D-BA75-50C4B95ED25B}" sibTransId="{461C82FE-DBF8-4920-9D21-285E72CA2992}"/>
    <dgm:cxn modelId="{6B1B982C-9D5D-4011-8E7B-9B4BB910367D}" srcId="{A5EC2962-C580-4315-A6E5-5EE4BB8BD369}" destId="{B3F31A97-3532-4B3F-9365-7855A118E370}" srcOrd="3" destOrd="0" parTransId="{4CFBB5D8-776F-4D7D-B3C3-396B463E73E3}" sibTransId="{6CDFE7A5-FF3C-486B-9F12-218922440DE4}"/>
    <dgm:cxn modelId="{A3627233-4426-3B43-9865-47D895FF5858}" type="presOf" srcId="{CD7862FC-6307-4EF9-8304-C427A948776B}" destId="{7C2EBD4D-C421-7C47-B8BC-5CB7561A5291}" srcOrd="0" destOrd="0" presId="urn:microsoft.com/office/officeart/2005/8/layout/vList2"/>
    <dgm:cxn modelId="{3BC0D445-3315-4981-95FC-DE3B2FE0FD6B}" srcId="{A5EC2962-C580-4315-A6E5-5EE4BB8BD369}" destId="{08869E5E-5A42-4F2D-BB97-6A10B227A789}" srcOrd="1" destOrd="0" parTransId="{36A795DA-47C8-409D-968A-6D758D15EE33}" sibTransId="{DF9047BC-CDF1-4BEB-A6CA-47575EC0CF3F}"/>
    <dgm:cxn modelId="{060D9D4F-68CF-B244-9C9B-2809CFE241F8}" type="presOf" srcId="{A5EC2962-C580-4315-A6E5-5EE4BB8BD369}" destId="{0B811C87-9904-0844-A8BE-D65BD11140B3}" srcOrd="0" destOrd="0" presId="urn:microsoft.com/office/officeart/2005/8/layout/vList2"/>
    <dgm:cxn modelId="{C5F95554-8FB6-104C-9153-8421AF3131BE}" type="presOf" srcId="{968E2D34-8CE3-40F6-954C-2DB25B9F52BD}" destId="{7C2EBD4D-C421-7C47-B8BC-5CB7561A5291}" srcOrd="0" destOrd="1" presId="urn:microsoft.com/office/officeart/2005/8/layout/vList2"/>
    <dgm:cxn modelId="{E175AD68-E502-D846-B2B9-541824522CC1}" type="presOf" srcId="{A6D875A2-1755-4997-B7A5-8D77DF60355A}" destId="{2940FD2B-22E2-E745-81EA-DB0855C748FA}" srcOrd="0" destOrd="0" presId="urn:microsoft.com/office/officeart/2005/8/layout/vList2"/>
    <dgm:cxn modelId="{1289DB75-FF60-49AE-94CD-58A389578C06}" srcId="{08869E5E-5A42-4F2D-BB97-6A10B227A789}" destId="{A6D875A2-1755-4997-B7A5-8D77DF60355A}" srcOrd="0" destOrd="0" parTransId="{1C0FEDF2-1FE5-4E77-862B-655ED8BB029A}" sibTransId="{CDA717BC-9504-4BC7-9B8F-E0E1B979167A}"/>
    <dgm:cxn modelId="{DA575978-683A-5C40-B615-2E3B130DCAA7}" type="presOf" srcId="{DAAC9663-5480-4692-9FF8-CF6A56AF4948}" destId="{57F0E232-7C98-0C4A-B586-C446FE440CAC}" srcOrd="0" destOrd="0" presId="urn:microsoft.com/office/officeart/2005/8/layout/vList2"/>
    <dgm:cxn modelId="{0864A87B-7FCF-AE47-924A-4E3E29EC0D61}" type="presOf" srcId="{74408D86-F647-4B03-BE14-5F75C2A4C956}" destId="{8E8B5D7C-C7D1-0B46-989F-240CF5CAEB1F}" srcOrd="0" destOrd="1" presId="urn:microsoft.com/office/officeart/2005/8/layout/vList2"/>
    <dgm:cxn modelId="{19A316BA-EAA0-442C-AA66-4AE440AF2083}" srcId="{F7714CCA-57CC-42D5-ACDB-4D8D8B59132D}" destId="{B0A818AE-E970-425F-A372-DD6794134CF2}" srcOrd="0" destOrd="0" parTransId="{67FAB5AF-2A71-4B50-9242-ABD53E57A9A3}" sibTransId="{72C8038B-91FB-4F47-91C0-1AEA0EFF4BFF}"/>
    <dgm:cxn modelId="{759028BD-4B1E-46FC-AB22-401CFE892B01}" srcId="{A059040F-BC09-4C4E-B3ED-B96397D27F82}" destId="{DAAC9663-5480-4692-9FF8-CF6A56AF4948}" srcOrd="0" destOrd="0" parTransId="{84CBBD96-EB03-4229-BA50-3D3D1D225386}" sibTransId="{D3718112-C8F9-4D47-A816-98FE51C3184C}"/>
    <dgm:cxn modelId="{9B548AC4-3742-48A2-A8A5-F749BF7D0A16}" srcId="{A5EC2962-C580-4315-A6E5-5EE4BB8BD369}" destId="{A059040F-BC09-4C4E-B3ED-B96397D27F82}" srcOrd="0" destOrd="0" parTransId="{3BA75323-0334-4C59-9630-F92E7C2415F7}" sibTransId="{777A6AAB-FFE0-42B9-8F49-7E57399AC7AC}"/>
    <dgm:cxn modelId="{69EF70D7-11ED-3440-BA7B-F4CBC0265B5A}" type="presOf" srcId="{F7714CCA-57CC-42D5-ACDB-4D8D8B59132D}" destId="{B11170DE-3006-564D-B43B-12AD7ECB11B6}" srcOrd="0" destOrd="0" presId="urn:microsoft.com/office/officeart/2005/8/layout/vList2"/>
    <dgm:cxn modelId="{727B01D8-0E30-4B45-89C4-8E0F55E16DC5}" type="presOf" srcId="{B3F31A97-3532-4B3F-9365-7855A118E370}" destId="{042DA4D2-3078-7F4B-BB23-1C4DA26B23F8}" srcOrd="0" destOrd="0" presId="urn:microsoft.com/office/officeart/2005/8/layout/vList2"/>
    <dgm:cxn modelId="{204BAFE5-ABE4-45A7-8746-728F044EEB34}" srcId="{B3F31A97-3532-4B3F-9365-7855A118E370}" destId="{968E2D34-8CE3-40F6-954C-2DB25B9F52BD}" srcOrd="1" destOrd="0" parTransId="{CFA85261-D8CB-4877-B519-D691BA6C6408}" sibTransId="{E25567F8-4CBA-4066-8C4B-AF50B96D6AA0}"/>
    <dgm:cxn modelId="{3C43A7EA-2E26-2545-867C-E5E4CB32A405}" type="presOf" srcId="{08869E5E-5A42-4F2D-BB97-6A10B227A789}" destId="{B79D5E98-D43F-9B4D-99B5-89AB01D9F2EA}" srcOrd="0" destOrd="0" presId="urn:microsoft.com/office/officeart/2005/8/layout/vList2"/>
    <dgm:cxn modelId="{CCB857ED-DF2E-45A8-8900-FCEA1EF50AE8}" srcId="{F7714CCA-57CC-42D5-ACDB-4D8D8B59132D}" destId="{74408D86-F647-4B03-BE14-5F75C2A4C956}" srcOrd="1" destOrd="0" parTransId="{ED6EA0ED-3213-4FDE-8B7F-D89A2186DD23}" sibTransId="{E67826AC-03EA-429E-88BC-737305A28CF1}"/>
    <dgm:cxn modelId="{1860E5F4-3CD4-D444-BAE2-A6B641B07302}" type="presOf" srcId="{B0A818AE-E970-425F-A372-DD6794134CF2}" destId="{8E8B5D7C-C7D1-0B46-989F-240CF5CAEB1F}" srcOrd="0" destOrd="0" presId="urn:microsoft.com/office/officeart/2005/8/layout/vList2"/>
    <dgm:cxn modelId="{0CC6D381-D0AA-5E45-B9CC-B492B51AA282}" type="presParOf" srcId="{0B811C87-9904-0844-A8BE-D65BD11140B3}" destId="{E5670EE1-BE3A-A142-8828-249E75C64E03}" srcOrd="0" destOrd="0" presId="urn:microsoft.com/office/officeart/2005/8/layout/vList2"/>
    <dgm:cxn modelId="{B08385ED-2B27-3D4A-BE9C-8641E917C964}" type="presParOf" srcId="{0B811C87-9904-0844-A8BE-D65BD11140B3}" destId="{57F0E232-7C98-0C4A-B586-C446FE440CAC}" srcOrd="1" destOrd="0" presId="urn:microsoft.com/office/officeart/2005/8/layout/vList2"/>
    <dgm:cxn modelId="{DA4E34B3-C868-AA4C-A906-F141C23387B8}" type="presParOf" srcId="{0B811C87-9904-0844-A8BE-D65BD11140B3}" destId="{B79D5E98-D43F-9B4D-99B5-89AB01D9F2EA}" srcOrd="2" destOrd="0" presId="urn:microsoft.com/office/officeart/2005/8/layout/vList2"/>
    <dgm:cxn modelId="{8800CE93-1C74-0C47-986A-340292366AB8}" type="presParOf" srcId="{0B811C87-9904-0844-A8BE-D65BD11140B3}" destId="{2940FD2B-22E2-E745-81EA-DB0855C748FA}" srcOrd="3" destOrd="0" presId="urn:microsoft.com/office/officeart/2005/8/layout/vList2"/>
    <dgm:cxn modelId="{7454CFA2-8FB2-894C-9093-7F25A2C6F9F5}" type="presParOf" srcId="{0B811C87-9904-0844-A8BE-D65BD11140B3}" destId="{B11170DE-3006-564D-B43B-12AD7ECB11B6}" srcOrd="4" destOrd="0" presId="urn:microsoft.com/office/officeart/2005/8/layout/vList2"/>
    <dgm:cxn modelId="{C4FFAF15-DA82-CB49-8961-230611C987C7}" type="presParOf" srcId="{0B811C87-9904-0844-A8BE-D65BD11140B3}" destId="{8E8B5D7C-C7D1-0B46-989F-240CF5CAEB1F}" srcOrd="5" destOrd="0" presId="urn:microsoft.com/office/officeart/2005/8/layout/vList2"/>
    <dgm:cxn modelId="{703ED81F-88B3-CA4F-8FE1-F476F01F4185}" type="presParOf" srcId="{0B811C87-9904-0844-A8BE-D65BD11140B3}" destId="{042DA4D2-3078-7F4B-BB23-1C4DA26B23F8}" srcOrd="6" destOrd="0" presId="urn:microsoft.com/office/officeart/2005/8/layout/vList2"/>
    <dgm:cxn modelId="{C0F114A3-4ECC-7448-9302-1856D1AF53E2}" type="presParOf" srcId="{0B811C87-9904-0844-A8BE-D65BD11140B3}" destId="{7C2EBD4D-C421-7C47-B8BC-5CB7561A529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37D545-36CA-44B9-9B2C-5AB03A24D85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E5F058CF-3937-4B25-BC6E-8AA11E34FF27}">
      <dgm:prSet/>
      <dgm:spPr/>
      <dgm:t>
        <a:bodyPr/>
        <a:lstStyle/>
        <a:p>
          <a:pPr>
            <a:defRPr cap="all"/>
          </a:pPr>
          <a:r>
            <a:rPr lang="cs-CZ"/>
            <a:t>Kruhové - co děláš, když…</a:t>
          </a:r>
          <a:endParaRPr lang="en-US"/>
        </a:p>
      </dgm:t>
    </dgm:pt>
    <dgm:pt modelId="{4A5D07C8-6397-444F-95B4-9D15C38DDB65}" type="parTrans" cxnId="{02EA256F-223D-4209-AA68-FA5894E48FEB}">
      <dgm:prSet/>
      <dgm:spPr/>
      <dgm:t>
        <a:bodyPr/>
        <a:lstStyle/>
        <a:p>
          <a:endParaRPr lang="en-US"/>
        </a:p>
      </dgm:t>
    </dgm:pt>
    <dgm:pt modelId="{4E3406A7-6CA8-431C-A270-48CCB1DEFFDB}" type="sibTrans" cxnId="{02EA256F-223D-4209-AA68-FA5894E48FEB}">
      <dgm:prSet/>
      <dgm:spPr/>
      <dgm:t>
        <a:bodyPr/>
        <a:lstStyle/>
        <a:p>
          <a:endParaRPr lang="en-US"/>
        </a:p>
      </dgm:t>
    </dgm:pt>
    <dgm:pt modelId="{752DF519-AA12-4B1B-A24D-B82FD3C27D9A}">
      <dgm:prSet/>
      <dgm:spPr/>
      <dgm:t>
        <a:bodyPr/>
        <a:lstStyle/>
        <a:p>
          <a:pPr>
            <a:defRPr cap="all"/>
          </a:pPr>
          <a:r>
            <a:rPr lang="cs-CZ"/>
            <a:t>Budoucnost - jak to bude vypadat, až…</a:t>
          </a:r>
          <a:endParaRPr lang="en-US"/>
        </a:p>
      </dgm:t>
    </dgm:pt>
    <dgm:pt modelId="{F703B6A4-694B-4080-A842-6F81CAA0B01E}" type="parTrans" cxnId="{B43134E3-7B95-4EFD-BA7A-60628174207A}">
      <dgm:prSet/>
      <dgm:spPr/>
      <dgm:t>
        <a:bodyPr/>
        <a:lstStyle/>
        <a:p>
          <a:endParaRPr lang="en-US"/>
        </a:p>
      </dgm:t>
    </dgm:pt>
    <dgm:pt modelId="{16E36481-DD9F-41D9-B8C8-71B8833AEACC}" type="sibTrans" cxnId="{B43134E3-7B95-4EFD-BA7A-60628174207A}">
      <dgm:prSet/>
      <dgm:spPr/>
      <dgm:t>
        <a:bodyPr/>
        <a:lstStyle/>
        <a:p>
          <a:endParaRPr lang="en-US"/>
        </a:p>
      </dgm:t>
    </dgm:pt>
    <dgm:pt modelId="{C72AF657-65D6-4F93-A6EC-B5473EAA93EA}">
      <dgm:prSet/>
      <dgm:spPr/>
      <dgm:t>
        <a:bodyPr/>
        <a:lstStyle/>
        <a:p>
          <a:pPr>
            <a:defRPr cap="all"/>
          </a:pPr>
          <a:r>
            <a:rPr lang="cs-CZ"/>
            <a:t>Hypotetické - co by se stalo, kdyby…</a:t>
          </a:r>
          <a:endParaRPr lang="en-US"/>
        </a:p>
      </dgm:t>
    </dgm:pt>
    <dgm:pt modelId="{A46B008B-A4A9-48F0-982A-9AE59486FED4}" type="parTrans" cxnId="{31E9E09B-D7B3-448B-98CC-9CBB5702306A}">
      <dgm:prSet/>
      <dgm:spPr/>
      <dgm:t>
        <a:bodyPr/>
        <a:lstStyle/>
        <a:p>
          <a:endParaRPr lang="en-US"/>
        </a:p>
      </dgm:t>
    </dgm:pt>
    <dgm:pt modelId="{7BCC4430-FDA0-407A-9A88-AE516CC80ACB}" type="sibTrans" cxnId="{31E9E09B-D7B3-448B-98CC-9CBB5702306A}">
      <dgm:prSet/>
      <dgm:spPr/>
      <dgm:t>
        <a:bodyPr/>
        <a:lstStyle/>
        <a:p>
          <a:endParaRPr lang="en-US"/>
        </a:p>
      </dgm:t>
    </dgm:pt>
    <dgm:pt modelId="{F8491AD3-0823-4BDF-9122-23E4CE5982BE}">
      <dgm:prSet/>
      <dgm:spPr/>
      <dgm:t>
        <a:bodyPr/>
        <a:lstStyle/>
        <a:p>
          <a:pPr>
            <a:defRPr cap="all"/>
          </a:pPr>
          <a:r>
            <a:rPr lang="cs-CZ"/>
            <a:t>Zázrak – kdyby symptom náhle zmizel…</a:t>
          </a:r>
          <a:endParaRPr lang="en-US"/>
        </a:p>
      </dgm:t>
    </dgm:pt>
    <dgm:pt modelId="{5703A634-560E-4BA1-B3D5-F5919E531A54}" type="parTrans" cxnId="{E0A1B40D-AC14-48F2-9601-708C0AB4A4DB}">
      <dgm:prSet/>
      <dgm:spPr/>
      <dgm:t>
        <a:bodyPr/>
        <a:lstStyle/>
        <a:p>
          <a:endParaRPr lang="en-US"/>
        </a:p>
      </dgm:t>
    </dgm:pt>
    <dgm:pt modelId="{A7D5052F-2DD8-4783-9500-F0740B3C724D}" type="sibTrans" cxnId="{E0A1B40D-AC14-48F2-9601-708C0AB4A4DB}">
      <dgm:prSet/>
      <dgm:spPr/>
      <dgm:t>
        <a:bodyPr/>
        <a:lstStyle/>
        <a:p>
          <a:endParaRPr lang="en-US"/>
        </a:p>
      </dgm:t>
    </dgm:pt>
    <dgm:pt modelId="{07F75801-2103-4712-A9AB-0E2850D0D8A7}">
      <dgm:prSet/>
      <dgm:spPr/>
      <dgm:t>
        <a:bodyPr/>
        <a:lstStyle/>
        <a:p>
          <a:pPr>
            <a:defRPr cap="all"/>
          </a:pPr>
          <a:r>
            <a:rPr lang="cs-CZ"/>
            <a:t>Škálovací – 1 až…</a:t>
          </a:r>
          <a:endParaRPr lang="en-US"/>
        </a:p>
      </dgm:t>
    </dgm:pt>
    <dgm:pt modelId="{51C8909F-0A85-4999-A0E8-CB18C63E8598}" type="parTrans" cxnId="{E207A2AE-8C37-43DD-A8D8-A23FC48EBD5F}">
      <dgm:prSet/>
      <dgm:spPr/>
      <dgm:t>
        <a:bodyPr/>
        <a:lstStyle/>
        <a:p>
          <a:endParaRPr lang="en-US"/>
        </a:p>
      </dgm:t>
    </dgm:pt>
    <dgm:pt modelId="{0B69F0D5-492A-4B74-AA4C-97DE110B62DF}" type="sibTrans" cxnId="{E207A2AE-8C37-43DD-A8D8-A23FC48EBD5F}">
      <dgm:prSet/>
      <dgm:spPr/>
      <dgm:t>
        <a:bodyPr/>
        <a:lstStyle/>
        <a:p>
          <a:endParaRPr lang="en-US"/>
        </a:p>
      </dgm:t>
    </dgm:pt>
    <dgm:pt modelId="{B47E696B-5603-441C-8E65-BA32775734B1}" type="pres">
      <dgm:prSet presAssocID="{AF37D545-36CA-44B9-9B2C-5AB03A24D855}" presName="root" presStyleCnt="0">
        <dgm:presLayoutVars>
          <dgm:dir/>
          <dgm:resizeHandles val="exact"/>
        </dgm:presLayoutVars>
      </dgm:prSet>
      <dgm:spPr/>
    </dgm:pt>
    <dgm:pt modelId="{9632F13D-4DBB-4320-AF9E-ADBF0708209D}" type="pres">
      <dgm:prSet presAssocID="{E5F058CF-3937-4B25-BC6E-8AA11E34FF27}" presName="compNode" presStyleCnt="0"/>
      <dgm:spPr/>
    </dgm:pt>
    <dgm:pt modelId="{3EBF79DB-F5E6-40AD-BBF3-DB8DB8A159CF}" type="pres">
      <dgm:prSet presAssocID="{E5F058CF-3937-4B25-BC6E-8AA11E34FF27}" presName="iconBgRect" presStyleLbl="bgShp" presStyleIdx="0" presStyleCnt="5"/>
      <dgm:spPr>
        <a:solidFill>
          <a:srgbClr val="92D050"/>
        </a:solidFill>
      </dgm:spPr>
    </dgm:pt>
    <dgm:pt modelId="{A9D26EC6-B055-4A1F-96D8-1F5786FD220E}" type="pres">
      <dgm:prSet presAssocID="{E5F058CF-3937-4B25-BC6E-8AA11E34FF2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rcular Flowchart"/>
        </a:ext>
      </dgm:extLst>
    </dgm:pt>
    <dgm:pt modelId="{B670F26D-B611-4CDD-B5E4-2D90E3C6C211}" type="pres">
      <dgm:prSet presAssocID="{E5F058CF-3937-4B25-BC6E-8AA11E34FF27}" presName="spaceRect" presStyleCnt="0"/>
      <dgm:spPr/>
    </dgm:pt>
    <dgm:pt modelId="{7966094A-53E2-4C9C-B7A8-0AC673FF42F9}" type="pres">
      <dgm:prSet presAssocID="{E5F058CF-3937-4B25-BC6E-8AA11E34FF27}" presName="textRect" presStyleLbl="revTx" presStyleIdx="0" presStyleCnt="5">
        <dgm:presLayoutVars>
          <dgm:chMax val="1"/>
          <dgm:chPref val="1"/>
        </dgm:presLayoutVars>
      </dgm:prSet>
      <dgm:spPr/>
    </dgm:pt>
    <dgm:pt modelId="{6430532A-CC2D-42AA-9B0D-E372800CB55F}" type="pres">
      <dgm:prSet presAssocID="{4E3406A7-6CA8-431C-A270-48CCB1DEFFDB}" presName="sibTrans" presStyleCnt="0"/>
      <dgm:spPr/>
    </dgm:pt>
    <dgm:pt modelId="{48C426A0-A6E4-4415-8401-0327347E27E9}" type="pres">
      <dgm:prSet presAssocID="{752DF519-AA12-4B1B-A24D-B82FD3C27D9A}" presName="compNode" presStyleCnt="0"/>
      <dgm:spPr/>
    </dgm:pt>
    <dgm:pt modelId="{D1458138-4FFC-4D17-88E8-1AC5114CB0E7}" type="pres">
      <dgm:prSet presAssocID="{752DF519-AA12-4B1B-A24D-B82FD3C27D9A}" presName="iconBgRect" presStyleLbl="bgShp" presStyleIdx="1" presStyleCnt="5"/>
      <dgm:spPr>
        <a:solidFill>
          <a:schemeClr val="accent4"/>
        </a:solidFill>
      </dgm:spPr>
    </dgm:pt>
    <dgm:pt modelId="{816A15F7-8497-416E-8605-6765D2154474}" type="pres">
      <dgm:prSet presAssocID="{752DF519-AA12-4B1B-A24D-B82FD3C27D9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tázky"/>
        </a:ext>
      </dgm:extLst>
    </dgm:pt>
    <dgm:pt modelId="{BD80AEFB-6BFD-4969-AE53-6206395F7EF0}" type="pres">
      <dgm:prSet presAssocID="{752DF519-AA12-4B1B-A24D-B82FD3C27D9A}" presName="spaceRect" presStyleCnt="0"/>
      <dgm:spPr/>
    </dgm:pt>
    <dgm:pt modelId="{EDB64B08-E06A-4B0D-9353-9F5BD73CC790}" type="pres">
      <dgm:prSet presAssocID="{752DF519-AA12-4B1B-A24D-B82FD3C27D9A}" presName="textRect" presStyleLbl="revTx" presStyleIdx="1" presStyleCnt="5">
        <dgm:presLayoutVars>
          <dgm:chMax val="1"/>
          <dgm:chPref val="1"/>
        </dgm:presLayoutVars>
      </dgm:prSet>
      <dgm:spPr/>
    </dgm:pt>
    <dgm:pt modelId="{C4E43A40-5DFF-4651-9919-39FA4E1F5192}" type="pres">
      <dgm:prSet presAssocID="{16E36481-DD9F-41D9-B8C8-71B8833AEACC}" presName="sibTrans" presStyleCnt="0"/>
      <dgm:spPr/>
    </dgm:pt>
    <dgm:pt modelId="{83E28891-30EB-4B11-B788-68B9CFB7B5AE}" type="pres">
      <dgm:prSet presAssocID="{C72AF657-65D6-4F93-A6EC-B5473EAA93EA}" presName="compNode" presStyleCnt="0"/>
      <dgm:spPr/>
    </dgm:pt>
    <dgm:pt modelId="{ECB805FD-1B66-4BEB-9E6E-785598800351}" type="pres">
      <dgm:prSet presAssocID="{C72AF657-65D6-4F93-A6EC-B5473EAA93EA}" presName="iconBgRect" presStyleLbl="bgShp" presStyleIdx="2" presStyleCnt="5"/>
      <dgm:spPr>
        <a:solidFill>
          <a:schemeClr val="accent2"/>
        </a:solidFill>
      </dgm:spPr>
    </dgm:pt>
    <dgm:pt modelId="{E30BCDCA-BE8E-4FB8-9004-6F22A19426FF}" type="pres">
      <dgm:prSet presAssocID="{C72AF657-65D6-4F93-A6EC-B5473EAA93E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udiště"/>
        </a:ext>
      </dgm:extLst>
    </dgm:pt>
    <dgm:pt modelId="{001F122A-DCE9-4C21-99E3-ED94E1B5D716}" type="pres">
      <dgm:prSet presAssocID="{C72AF657-65D6-4F93-A6EC-B5473EAA93EA}" presName="spaceRect" presStyleCnt="0"/>
      <dgm:spPr/>
    </dgm:pt>
    <dgm:pt modelId="{36E80D1F-F58C-4414-8992-F1898E0DFAEA}" type="pres">
      <dgm:prSet presAssocID="{C72AF657-65D6-4F93-A6EC-B5473EAA93EA}" presName="textRect" presStyleLbl="revTx" presStyleIdx="2" presStyleCnt="5">
        <dgm:presLayoutVars>
          <dgm:chMax val="1"/>
          <dgm:chPref val="1"/>
        </dgm:presLayoutVars>
      </dgm:prSet>
      <dgm:spPr/>
    </dgm:pt>
    <dgm:pt modelId="{30F93EEF-F9B3-4C7A-9587-61FB4BB0C688}" type="pres">
      <dgm:prSet presAssocID="{7BCC4430-FDA0-407A-9A88-AE516CC80ACB}" presName="sibTrans" presStyleCnt="0"/>
      <dgm:spPr/>
    </dgm:pt>
    <dgm:pt modelId="{C4D426CC-8582-4255-A21D-9C82886B8B93}" type="pres">
      <dgm:prSet presAssocID="{F8491AD3-0823-4BDF-9122-23E4CE5982BE}" presName="compNode" presStyleCnt="0"/>
      <dgm:spPr/>
    </dgm:pt>
    <dgm:pt modelId="{69B0DF14-7474-42FE-B02A-50CFA0473435}" type="pres">
      <dgm:prSet presAssocID="{F8491AD3-0823-4BDF-9122-23E4CE5982BE}" presName="iconBgRect" presStyleLbl="bgShp" presStyleIdx="3" presStyleCnt="5"/>
      <dgm:spPr>
        <a:solidFill>
          <a:schemeClr val="accent5"/>
        </a:solidFill>
      </dgm:spPr>
    </dgm:pt>
    <dgm:pt modelId="{1196C545-8D43-49C9-86BE-039758C87818}" type="pres">
      <dgm:prSet presAssocID="{F8491AD3-0823-4BDF-9122-23E4CE5982B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C9CF1F3E-C405-4DD9-A555-2E9A035E915E}" type="pres">
      <dgm:prSet presAssocID="{F8491AD3-0823-4BDF-9122-23E4CE5982BE}" presName="spaceRect" presStyleCnt="0"/>
      <dgm:spPr/>
    </dgm:pt>
    <dgm:pt modelId="{D1BAAA2C-AE57-4B26-9495-7DABBFD5866C}" type="pres">
      <dgm:prSet presAssocID="{F8491AD3-0823-4BDF-9122-23E4CE5982BE}" presName="textRect" presStyleLbl="revTx" presStyleIdx="3" presStyleCnt="5">
        <dgm:presLayoutVars>
          <dgm:chMax val="1"/>
          <dgm:chPref val="1"/>
        </dgm:presLayoutVars>
      </dgm:prSet>
      <dgm:spPr/>
    </dgm:pt>
    <dgm:pt modelId="{6163A5A4-C274-40C8-B781-21CDA743D8CC}" type="pres">
      <dgm:prSet presAssocID="{A7D5052F-2DD8-4783-9500-F0740B3C724D}" presName="sibTrans" presStyleCnt="0"/>
      <dgm:spPr/>
    </dgm:pt>
    <dgm:pt modelId="{5C7E10D0-6154-4B76-987F-18381AC5224A}" type="pres">
      <dgm:prSet presAssocID="{07F75801-2103-4712-A9AB-0E2850D0D8A7}" presName="compNode" presStyleCnt="0"/>
      <dgm:spPr/>
    </dgm:pt>
    <dgm:pt modelId="{1AD0EE5F-F529-4570-8F60-CD2E24601D8B}" type="pres">
      <dgm:prSet presAssocID="{07F75801-2103-4712-A9AB-0E2850D0D8A7}" presName="iconBgRect" presStyleLbl="bgShp" presStyleIdx="4" presStyleCnt="5"/>
      <dgm:spPr>
        <a:solidFill>
          <a:srgbClr val="7030A0"/>
        </a:solidFill>
      </dgm:spPr>
    </dgm:pt>
    <dgm:pt modelId="{1E45EBB6-DFCB-4416-AD84-511BFD57F92E}" type="pres">
      <dgm:prSet presAssocID="{07F75801-2103-4712-A9AB-0E2850D0D8A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tulky"/>
        </a:ext>
      </dgm:extLst>
    </dgm:pt>
    <dgm:pt modelId="{85462B97-76BB-4E92-9424-C83E9E7E6963}" type="pres">
      <dgm:prSet presAssocID="{07F75801-2103-4712-A9AB-0E2850D0D8A7}" presName="spaceRect" presStyleCnt="0"/>
      <dgm:spPr/>
    </dgm:pt>
    <dgm:pt modelId="{413114A8-37E7-4527-A976-DB6F05D44D73}" type="pres">
      <dgm:prSet presAssocID="{07F75801-2103-4712-A9AB-0E2850D0D8A7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E0A1B40D-AC14-48F2-9601-708C0AB4A4DB}" srcId="{AF37D545-36CA-44B9-9B2C-5AB03A24D855}" destId="{F8491AD3-0823-4BDF-9122-23E4CE5982BE}" srcOrd="3" destOrd="0" parTransId="{5703A634-560E-4BA1-B3D5-F5919E531A54}" sibTransId="{A7D5052F-2DD8-4783-9500-F0740B3C724D}"/>
    <dgm:cxn modelId="{6707CA47-4252-41D0-AA55-2E4B13E2D08E}" type="presOf" srcId="{C72AF657-65D6-4F93-A6EC-B5473EAA93EA}" destId="{36E80D1F-F58C-4414-8992-F1898E0DFAEA}" srcOrd="0" destOrd="0" presId="urn:microsoft.com/office/officeart/2018/5/layout/IconCircleLabelList"/>
    <dgm:cxn modelId="{02EA256F-223D-4209-AA68-FA5894E48FEB}" srcId="{AF37D545-36CA-44B9-9B2C-5AB03A24D855}" destId="{E5F058CF-3937-4B25-BC6E-8AA11E34FF27}" srcOrd="0" destOrd="0" parTransId="{4A5D07C8-6397-444F-95B4-9D15C38DDB65}" sibTransId="{4E3406A7-6CA8-431C-A270-48CCB1DEFFDB}"/>
    <dgm:cxn modelId="{59F1FC81-9EE3-4BD3-946E-20FD4F2C1CE6}" type="presOf" srcId="{07F75801-2103-4712-A9AB-0E2850D0D8A7}" destId="{413114A8-37E7-4527-A976-DB6F05D44D73}" srcOrd="0" destOrd="0" presId="urn:microsoft.com/office/officeart/2018/5/layout/IconCircleLabelList"/>
    <dgm:cxn modelId="{31E9E09B-D7B3-448B-98CC-9CBB5702306A}" srcId="{AF37D545-36CA-44B9-9B2C-5AB03A24D855}" destId="{C72AF657-65D6-4F93-A6EC-B5473EAA93EA}" srcOrd="2" destOrd="0" parTransId="{A46B008B-A4A9-48F0-982A-9AE59486FED4}" sibTransId="{7BCC4430-FDA0-407A-9A88-AE516CC80ACB}"/>
    <dgm:cxn modelId="{E207A2AE-8C37-43DD-A8D8-A23FC48EBD5F}" srcId="{AF37D545-36CA-44B9-9B2C-5AB03A24D855}" destId="{07F75801-2103-4712-A9AB-0E2850D0D8A7}" srcOrd="4" destOrd="0" parTransId="{51C8909F-0A85-4999-A0E8-CB18C63E8598}" sibTransId="{0B69F0D5-492A-4B74-AA4C-97DE110B62DF}"/>
    <dgm:cxn modelId="{651441C5-FFE9-4784-9159-D19A53AEEE0A}" type="presOf" srcId="{AF37D545-36CA-44B9-9B2C-5AB03A24D855}" destId="{B47E696B-5603-441C-8E65-BA32775734B1}" srcOrd="0" destOrd="0" presId="urn:microsoft.com/office/officeart/2018/5/layout/IconCircleLabelList"/>
    <dgm:cxn modelId="{6EACC6DC-22D7-480F-A5C9-ABA7AA3A996F}" type="presOf" srcId="{F8491AD3-0823-4BDF-9122-23E4CE5982BE}" destId="{D1BAAA2C-AE57-4B26-9495-7DABBFD5866C}" srcOrd="0" destOrd="0" presId="urn:microsoft.com/office/officeart/2018/5/layout/IconCircleLabelList"/>
    <dgm:cxn modelId="{B43134E3-7B95-4EFD-BA7A-60628174207A}" srcId="{AF37D545-36CA-44B9-9B2C-5AB03A24D855}" destId="{752DF519-AA12-4B1B-A24D-B82FD3C27D9A}" srcOrd="1" destOrd="0" parTransId="{F703B6A4-694B-4080-A842-6F81CAA0B01E}" sibTransId="{16E36481-DD9F-41D9-B8C8-71B8833AEACC}"/>
    <dgm:cxn modelId="{691FACEB-F9AD-4181-982A-D471D55B6B1F}" type="presOf" srcId="{752DF519-AA12-4B1B-A24D-B82FD3C27D9A}" destId="{EDB64B08-E06A-4B0D-9353-9F5BD73CC790}" srcOrd="0" destOrd="0" presId="urn:microsoft.com/office/officeart/2018/5/layout/IconCircleLabelList"/>
    <dgm:cxn modelId="{DB19B4F5-63E5-472B-94E1-6DEFBC78AE01}" type="presOf" srcId="{E5F058CF-3937-4B25-BC6E-8AA11E34FF27}" destId="{7966094A-53E2-4C9C-B7A8-0AC673FF42F9}" srcOrd="0" destOrd="0" presId="urn:microsoft.com/office/officeart/2018/5/layout/IconCircleLabelList"/>
    <dgm:cxn modelId="{1C0472A7-B2F4-4658-8F1B-8E45BC77F550}" type="presParOf" srcId="{B47E696B-5603-441C-8E65-BA32775734B1}" destId="{9632F13D-4DBB-4320-AF9E-ADBF0708209D}" srcOrd="0" destOrd="0" presId="urn:microsoft.com/office/officeart/2018/5/layout/IconCircleLabelList"/>
    <dgm:cxn modelId="{C776D440-308F-434D-A100-9E928F246093}" type="presParOf" srcId="{9632F13D-4DBB-4320-AF9E-ADBF0708209D}" destId="{3EBF79DB-F5E6-40AD-BBF3-DB8DB8A159CF}" srcOrd="0" destOrd="0" presId="urn:microsoft.com/office/officeart/2018/5/layout/IconCircleLabelList"/>
    <dgm:cxn modelId="{59960E3C-6B6A-44BC-AC3F-9F3D4FE15395}" type="presParOf" srcId="{9632F13D-4DBB-4320-AF9E-ADBF0708209D}" destId="{A9D26EC6-B055-4A1F-96D8-1F5786FD220E}" srcOrd="1" destOrd="0" presId="urn:microsoft.com/office/officeart/2018/5/layout/IconCircleLabelList"/>
    <dgm:cxn modelId="{D513FD53-688A-4CD5-B345-5BB5C3A716C6}" type="presParOf" srcId="{9632F13D-4DBB-4320-AF9E-ADBF0708209D}" destId="{B670F26D-B611-4CDD-B5E4-2D90E3C6C211}" srcOrd="2" destOrd="0" presId="urn:microsoft.com/office/officeart/2018/5/layout/IconCircleLabelList"/>
    <dgm:cxn modelId="{7FB6FF81-41B6-438E-B852-F15B50ACD463}" type="presParOf" srcId="{9632F13D-4DBB-4320-AF9E-ADBF0708209D}" destId="{7966094A-53E2-4C9C-B7A8-0AC673FF42F9}" srcOrd="3" destOrd="0" presId="urn:microsoft.com/office/officeart/2018/5/layout/IconCircleLabelList"/>
    <dgm:cxn modelId="{ABD103C5-5272-4237-A5C2-CD5AE7AB0B53}" type="presParOf" srcId="{B47E696B-5603-441C-8E65-BA32775734B1}" destId="{6430532A-CC2D-42AA-9B0D-E372800CB55F}" srcOrd="1" destOrd="0" presId="urn:microsoft.com/office/officeart/2018/5/layout/IconCircleLabelList"/>
    <dgm:cxn modelId="{E5B8B8F9-AB20-4FF9-9BE1-B8DBB4019501}" type="presParOf" srcId="{B47E696B-5603-441C-8E65-BA32775734B1}" destId="{48C426A0-A6E4-4415-8401-0327347E27E9}" srcOrd="2" destOrd="0" presId="urn:microsoft.com/office/officeart/2018/5/layout/IconCircleLabelList"/>
    <dgm:cxn modelId="{1010EB0E-63D2-4B9B-897E-1B7C6F3193BA}" type="presParOf" srcId="{48C426A0-A6E4-4415-8401-0327347E27E9}" destId="{D1458138-4FFC-4D17-88E8-1AC5114CB0E7}" srcOrd="0" destOrd="0" presId="urn:microsoft.com/office/officeart/2018/5/layout/IconCircleLabelList"/>
    <dgm:cxn modelId="{756D0BDD-0D26-47F4-B025-15C5BE1BAC70}" type="presParOf" srcId="{48C426A0-A6E4-4415-8401-0327347E27E9}" destId="{816A15F7-8497-416E-8605-6765D2154474}" srcOrd="1" destOrd="0" presId="urn:microsoft.com/office/officeart/2018/5/layout/IconCircleLabelList"/>
    <dgm:cxn modelId="{6D521660-DA02-460B-9FC4-E2A477BC9137}" type="presParOf" srcId="{48C426A0-A6E4-4415-8401-0327347E27E9}" destId="{BD80AEFB-6BFD-4969-AE53-6206395F7EF0}" srcOrd="2" destOrd="0" presId="urn:microsoft.com/office/officeart/2018/5/layout/IconCircleLabelList"/>
    <dgm:cxn modelId="{24577441-5818-4FEF-BB84-18C148B999CC}" type="presParOf" srcId="{48C426A0-A6E4-4415-8401-0327347E27E9}" destId="{EDB64B08-E06A-4B0D-9353-9F5BD73CC790}" srcOrd="3" destOrd="0" presId="urn:microsoft.com/office/officeart/2018/5/layout/IconCircleLabelList"/>
    <dgm:cxn modelId="{B5DB2C0E-88CB-431C-9B01-EC8B587A0096}" type="presParOf" srcId="{B47E696B-5603-441C-8E65-BA32775734B1}" destId="{C4E43A40-5DFF-4651-9919-39FA4E1F5192}" srcOrd="3" destOrd="0" presId="urn:microsoft.com/office/officeart/2018/5/layout/IconCircleLabelList"/>
    <dgm:cxn modelId="{F9A9CBA0-FB1A-48F3-8007-F4853CF4BE71}" type="presParOf" srcId="{B47E696B-5603-441C-8E65-BA32775734B1}" destId="{83E28891-30EB-4B11-B788-68B9CFB7B5AE}" srcOrd="4" destOrd="0" presId="urn:microsoft.com/office/officeart/2018/5/layout/IconCircleLabelList"/>
    <dgm:cxn modelId="{3E74D08B-A1D5-4854-AE3C-F0C3ACCEA294}" type="presParOf" srcId="{83E28891-30EB-4B11-B788-68B9CFB7B5AE}" destId="{ECB805FD-1B66-4BEB-9E6E-785598800351}" srcOrd="0" destOrd="0" presId="urn:microsoft.com/office/officeart/2018/5/layout/IconCircleLabelList"/>
    <dgm:cxn modelId="{E48D6B97-0F13-450C-A43F-AE496023B18E}" type="presParOf" srcId="{83E28891-30EB-4B11-B788-68B9CFB7B5AE}" destId="{E30BCDCA-BE8E-4FB8-9004-6F22A19426FF}" srcOrd="1" destOrd="0" presId="urn:microsoft.com/office/officeart/2018/5/layout/IconCircleLabelList"/>
    <dgm:cxn modelId="{27352D8B-0D88-43F5-80F2-805788439B6A}" type="presParOf" srcId="{83E28891-30EB-4B11-B788-68B9CFB7B5AE}" destId="{001F122A-DCE9-4C21-99E3-ED94E1B5D716}" srcOrd="2" destOrd="0" presId="urn:microsoft.com/office/officeart/2018/5/layout/IconCircleLabelList"/>
    <dgm:cxn modelId="{E6593668-57D8-4C76-A5E4-E624F028981D}" type="presParOf" srcId="{83E28891-30EB-4B11-B788-68B9CFB7B5AE}" destId="{36E80D1F-F58C-4414-8992-F1898E0DFAEA}" srcOrd="3" destOrd="0" presId="urn:microsoft.com/office/officeart/2018/5/layout/IconCircleLabelList"/>
    <dgm:cxn modelId="{FCA669AC-AE41-4F4F-A2BE-21E30DA8CE21}" type="presParOf" srcId="{B47E696B-5603-441C-8E65-BA32775734B1}" destId="{30F93EEF-F9B3-4C7A-9587-61FB4BB0C688}" srcOrd="5" destOrd="0" presId="urn:microsoft.com/office/officeart/2018/5/layout/IconCircleLabelList"/>
    <dgm:cxn modelId="{600E8D68-B198-475A-8C48-64B449B87996}" type="presParOf" srcId="{B47E696B-5603-441C-8E65-BA32775734B1}" destId="{C4D426CC-8582-4255-A21D-9C82886B8B93}" srcOrd="6" destOrd="0" presId="urn:microsoft.com/office/officeart/2018/5/layout/IconCircleLabelList"/>
    <dgm:cxn modelId="{DCD0F791-E7EA-449D-94A9-87FDC261A5C8}" type="presParOf" srcId="{C4D426CC-8582-4255-A21D-9C82886B8B93}" destId="{69B0DF14-7474-42FE-B02A-50CFA0473435}" srcOrd="0" destOrd="0" presId="urn:microsoft.com/office/officeart/2018/5/layout/IconCircleLabelList"/>
    <dgm:cxn modelId="{5468E96F-8EAC-4550-8DFD-E27C76BE5642}" type="presParOf" srcId="{C4D426CC-8582-4255-A21D-9C82886B8B93}" destId="{1196C545-8D43-49C9-86BE-039758C87818}" srcOrd="1" destOrd="0" presId="urn:microsoft.com/office/officeart/2018/5/layout/IconCircleLabelList"/>
    <dgm:cxn modelId="{9FABD16C-C0D4-4E65-9C48-B6A661C9E18B}" type="presParOf" srcId="{C4D426CC-8582-4255-A21D-9C82886B8B93}" destId="{C9CF1F3E-C405-4DD9-A555-2E9A035E915E}" srcOrd="2" destOrd="0" presId="urn:microsoft.com/office/officeart/2018/5/layout/IconCircleLabelList"/>
    <dgm:cxn modelId="{97A6C9E2-0C4D-4E21-9ED7-A96EEFA7BF63}" type="presParOf" srcId="{C4D426CC-8582-4255-A21D-9C82886B8B93}" destId="{D1BAAA2C-AE57-4B26-9495-7DABBFD5866C}" srcOrd="3" destOrd="0" presId="urn:microsoft.com/office/officeart/2018/5/layout/IconCircleLabelList"/>
    <dgm:cxn modelId="{6534416A-BC90-4D2B-95AE-B3138FEAA93A}" type="presParOf" srcId="{B47E696B-5603-441C-8E65-BA32775734B1}" destId="{6163A5A4-C274-40C8-B781-21CDA743D8CC}" srcOrd="7" destOrd="0" presId="urn:microsoft.com/office/officeart/2018/5/layout/IconCircleLabelList"/>
    <dgm:cxn modelId="{93F38FF2-928E-49EB-AA7A-D348C43FD30D}" type="presParOf" srcId="{B47E696B-5603-441C-8E65-BA32775734B1}" destId="{5C7E10D0-6154-4B76-987F-18381AC5224A}" srcOrd="8" destOrd="0" presId="urn:microsoft.com/office/officeart/2018/5/layout/IconCircleLabelList"/>
    <dgm:cxn modelId="{3B2721A0-B1D1-4B96-A2DC-734051A7E2E5}" type="presParOf" srcId="{5C7E10D0-6154-4B76-987F-18381AC5224A}" destId="{1AD0EE5F-F529-4570-8F60-CD2E24601D8B}" srcOrd="0" destOrd="0" presId="urn:microsoft.com/office/officeart/2018/5/layout/IconCircleLabelList"/>
    <dgm:cxn modelId="{352139EC-9701-4C02-83C2-F0BDFEB2F5C2}" type="presParOf" srcId="{5C7E10D0-6154-4B76-987F-18381AC5224A}" destId="{1E45EBB6-DFCB-4416-AD84-511BFD57F92E}" srcOrd="1" destOrd="0" presId="urn:microsoft.com/office/officeart/2018/5/layout/IconCircleLabelList"/>
    <dgm:cxn modelId="{2D52783A-2D15-47C7-9D8A-7665E995FAED}" type="presParOf" srcId="{5C7E10D0-6154-4B76-987F-18381AC5224A}" destId="{85462B97-76BB-4E92-9424-C83E9E7E6963}" srcOrd="2" destOrd="0" presId="urn:microsoft.com/office/officeart/2018/5/layout/IconCircleLabelList"/>
    <dgm:cxn modelId="{A15C2B2B-8FE5-4009-A068-88B9C81ADB03}" type="presParOf" srcId="{5C7E10D0-6154-4B76-987F-18381AC5224A}" destId="{413114A8-37E7-4527-A976-DB6F05D44D7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53D685-8883-4929-A21A-0967C053A9F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B40EEBB-48BF-4BA5-86EB-203496DF3A90}">
      <dgm:prSet phldrT="[Text]"/>
      <dgm:spPr/>
      <dgm:t>
        <a:bodyPr/>
        <a:lstStyle/>
        <a:p>
          <a:endParaRPr lang="cs-CZ" dirty="0">
            <a:solidFill>
              <a:schemeClr val="tx1"/>
            </a:solidFill>
          </a:endParaRPr>
        </a:p>
        <a:p>
          <a:r>
            <a:rPr lang="cs-CZ" dirty="0">
              <a:solidFill>
                <a:schemeClr val="tx1"/>
              </a:solidFill>
            </a:rPr>
            <a:t>naslouchání</a:t>
          </a:r>
        </a:p>
      </dgm:t>
    </dgm:pt>
    <dgm:pt modelId="{19D1F081-42A3-4956-9B43-D4D531C658BA}" type="parTrans" cxnId="{F50562B4-E918-47BF-A335-20919768E282}">
      <dgm:prSet/>
      <dgm:spPr/>
      <dgm:t>
        <a:bodyPr/>
        <a:lstStyle/>
        <a:p>
          <a:endParaRPr lang="cs-CZ"/>
        </a:p>
      </dgm:t>
    </dgm:pt>
    <dgm:pt modelId="{8C82E17F-0D60-4E80-8791-B2A0B2F416C1}" type="sibTrans" cxnId="{F50562B4-E918-47BF-A335-20919768E282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cs-CZ"/>
        </a:p>
      </dgm:t>
    </dgm:pt>
    <dgm:pt modelId="{02E2923E-63B9-4FF7-8B67-5CA87748D932}">
      <dgm:prSet phldrT="[Text]"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odpovídání</a:t>
          </a:r>
        </a:p>
      </dgm:t>
    </dgm:pt>
    <dgm:pt modelId="{6C54689A-600C-4D6B-8106-10FDCE29F541}" type="parTrans" cxnId="{46CBB719-199E-405A-9C23-3C22079628C3}">
      <dgm:prSet/>
      <dgm:spPr/>
      <dgm:t>
        <a:bodyPr/>
        <a:lstStyle/>
        <a:p>
          <a:endParaRPr lang="cs-CZ"/>
        </a:p>
      </dgm:t>
    </dgm:pt>
    <dgm:pt modelId="{D52FBC94-0539-4889-8609-6C66247F0EAE}" type="sibTrans" cxnId="{46CBB719-199E-405A-9C23-3C22079628C3}">
      <dgm:prSet/>
      <dgm:spPr>
        <a:solidFill>
          <a:schemeClr val="bg2">
            <a:lumMod val="5000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cs-CZ"/>
        </a:p>
      </dgm:t>
    </dgm:pt>
    <dgm:pt modelId="{AC474726-17EB-4956-A0F4-17CA32952425}">
      <dgm:prSet phldrT="[Text]"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zosobnění, inspirace</a:t>
          </a:r>
        </a:p>
      </dgm:t>
    </dgm:pt>
    <dgm:pt modelId="{27580CB8-2666-4667-B37B-B9357D04D4CA}" type="parTrans" cxnId="{09B56257-4A25-43F4-BC38-59975F7AA22C}">
      <dgm:prSet/>
      <dgm:spPr/>
      <dgm:t>
        <a:bodyPr/>
        <a:lstStyle/>
        <a:p>
          <a:endParaRPr lang="cs-CZ"/>
        </a:p>
      </dgm:t>
    </dgm:pt>
    <dgm:pt modelId="{3A1A8B44-44AC-43E5-B826-B9F75030606C}" type="sibTrans" cxnId="{09B56257-4A25-43F4-BC38-59975F7AA22C}">
      <dgm:prSet/>
      <dgm:spPr/>
      <dgm:t>
        <a:bodyPr/>
        <a:lstStyle/>
        <a:p>
          <a:endParaRPr lang="cs-CZ"/>
        </a:p>
      </dgm:t>
    </dgm:pt>
    <dgm:pt modelId="{0A50F83D-2B25-4D3D-86BF-E63753DC022A}">
      <dgm:prSet/>
      <dgm:spPr/>
      <dgm:t>
        <a:bodyPr/>
        <a:lstStyle/>
        <a:p>
          <a:endParaRPr lang="cs-CZ" dirty="0"/>
        </a:p>
      </dgm:t>
    </dgm:pt>
    <dgm:pt modelId="{DEF8ECA8-0429-4B43-9AD5-E834598B336C}" type="parTrans" cxnId="{3854F376-677E-4C12-AFAD-3C2B2D334636}">
      <dgm:prSet/>
      <dgm:spPr/>
      <dgm:t>
        <a:bodyPr/>
        <a:lstStyle/>
        <a:p>
          <a:endParaRPr lang="cs-CZ"/>
        </a:p>
      </dgm:t>
    </dgm:pt>
    <dgm:pt modelId="{A848798D-FF79-45E3-8FC5-1AC4026C2373}" type="sibTrans" cxnId="{3854F376-677E-4C12-AFAD-3C2B2D334636}">
      <dgm:prSet/>
      <dgm:spPr/>
      <dgm:t>
        <a:bodyPr/>
        <a:lstStyle/>
        <a:p>
          <a:endParaRPr lang="cs-CZ"/>
        </a:p>
      </dgm:t>
    </dgm:pt>
    <dgm:pt modelId="{84BB0E40-D0EB-4728-A9C1-E2371BF4BD69}" type="pres">
      <dgm:prSet presAssocID="{B453D685-8883-4929-A21A-0967C053A9F5}" presName="Name0" presStyleCnt="0">
        <dgm:presLayoutVars>
          <dgm:dir/>
          <dgm:resizeHandles val="exact"/>
        </dgm:presLayoutVars>
      </dgm:prSet>
      <dgm:spPr/>
    </dgm:pt>
    <dgm:pt modelId="{C2295C68-870D-4C5E-9B66-C123735C1A0C}" type="pres">
      <dgm:prSet presAssocID="{4B40EEBB-48BF-4BA5-86EB-203496DF3A90}" presName="node" presStyleLbl="node1" presStyleIdx="0" presStyleCnt="3">
        <dgm:presLayoutVars>
          <dgm:bulletEnabled val="1"/>
        </dgm:presLayoutVars>
      </dgm:prSet>
      <dgm:spPr/>
    </dgm:pt>
    <dgm:pt modelId="{3F0372C7-5010-4CA7-A145-8A6288B46A8A}" type="pres">
      <dgm:prSet presAssocID="{8C82E17F-0D60-4E80-8791-B2A0B2F416C1}" presName="sibTrans" presStyleLbl="sibTrans2D1" presStyleIdx="0" presStyleCnt="2"/>
      <dgm:spPr/>
    </dgm:pt>
    <dgm:pt modelId="{4DC428CC-066C-4F29-806E-3584B4661FF3}" type="pres">
      <dgm:prSet presAssocID="{8C82E17F-0D60-4E80-8791-B2A0B2F416C1}" presName="connectorText" presStyleLbl="sibTrans2D1" presStyleIdx="0" presStyleCnt="2"/>
      <dgm:spPr/>
    </dgm:pt>
    <dgm:pt modelId="{598CFD74-4A1B-49B7-8E30-C12DA97829F7}" type="pres">
      <dgm:prSet presAssocID="{02E2923E-63B9-4FF7-8B67-5CA87748D932}" presName="node" presStyleLbl="node1" presStyleIdx="1" presStyleCnt="3">
        <dgm:presLayoutVars>
          <dgm:bulletEnabled val="1"/>
        </dgm:presLayoutVars>
      </dgm:prSet>
      <dgm:spPr/>
    </dgm:pt>
    <dgm:pt modelId="{1246E7A7-5535-4FA4-BE8C-18D642D020D4}" type="pres">
      <dgm:prSet presAssocID="{D52FBC94-0539-4889-8609-6C66247F0EAE}" presName="sibTrans" presStyleLbl="sibTrans2D1" presStyleIdx="1" presStyleCnt="2"/>
      <dgm:spPr/>
    </dgm:pt>
    <dgm:pt modelId="{D80DE7AA-5BAB-4AA8-9AA5-57BB0C0D9890}" type="pres">
      <dgm:prSet presAssocID="{D52FBC94-0539-4889-8609-6C66247F0EAE}" presName="connectorText" presStyleLbl="sibTrans2D1" presStyleIdx="1" presStyleCnt="2"/>
      <dgm:spPr/>
    </dgm:pt>
    <dgm:pt modelId="{F0851DFE-F158-4179-8A6D-92BF91417FD7}" type="pres">
      <dgm:prSet presAssocID="{AC474726-17EB-4956-A0F4-17CA32952425}" presName="node" presStyleLbl="node1" presStyleIdx="2" presStyleCnt="3">
        <dgm:presLayoutVars>
          <dgm:bulletEnabled val="1"/>
        </dgm:presLayoutVars>
      </dgm:prSet>
      <dgm:spPr/>
    </dgm:pt>
  </dgm:ptLst>
  <dgm:cxnLst>
    <dgm:cxn modelId="{EF9E4708-4988-4151-9415-8687AA37EE25}" type="presOf" srcId="{0A50F83D-2B25-4D3D-86BF-E63753DC022A}" destId="{C2295C68-870D-4C5E-9B66-C123735C1A0C}" srcOrd="0" destOrd="1" presId="urn:microsoft.com/office/officeart/2005/8/layout/process1"/>
    <dgm:cxn modelId="{BAFFF70B-4524-4593-BC31-CA90B433FA25}" type="presOf" srcId="{D52FBC94-0539-4889-8609-6C66247F0EAE}" destId="{1246E7A7-5535-4FA4-BE8C-18D642D020D4}" srcOrd="0" destOrd="0" presId="urn:microsoft.com/office/officeart/2005/8/layout/process1"/>
    <dgm:cxn modelId="{46CBB719-199E-405A-9C23-3C22079628C3}" srcId="{B453D685-8883-4929-A21A-0967C053A9F5}" destId="{02E2923E-63B9-4FF7-8B67-5CA87748D932}" srcOrd="1" destOrd="0" parTransId="{6C54689A-600C-4D6B-8106-10FDCE29F541}" sibTransId="{D52FBC94-0539-4889-8609-6C66247F0EAE}"/>
    <dgm:cxn modelId="{09B56257-4A25-43F4-BC38-59975F7AA22C}" srcId="{B453D685-8883-4929-A21A-0967C053A9F5}" destId="{AC474726-17EB-4956-A0F4-17CA32952425}" srcOrd="2" destOrd="0" parTransId="{27580CB8-2666-4667-B37B-B9357D04D4CA}" sibTransId="{3A1A8B44-44AC-43E5-B826-B9F75030606C}"/>
    <dgm:cxn modelId="{CE7AB75E-80C3-4836-8788-1CB8522E41D6}" type="presOf" srcId="{8C82E17F-0D60-4E80-8791-B2A0B2F416C1}" destId="{3F0372C7-5010-4CA7-A145-8A6288B46A8A}" srcOrd="0" destOrd="0" presId="urn:microsoft.com/office/officeart/2005/8/layout/process1"/>
    <dgm:cxn modelId="{12D0D56A-BA75-4B3F-93DD-1872FE61BA8F}" type="presOf" srcId="{4B40EEBB-48BF-4BA5-86EB-203496DF3A90}" destId="{C2295C68-870D-4C5E-9B66-C123735C1A0C}" srcOrd="0" destOrd="0" presId="urn:microsoft.com/office/officeart/2005/8/layout/process1"/>
    <dgm:cxn modelId="{6921406B-C6F8-415F-869F-EF51ABA4986E}" type="presOf" srcId="{8C82E17F-0D60-4E80-8791-B2A0B2F416C1}" destId="{4DC428CC-066C-4F29-806E-3584B4661FF3}" srcOrd="1" destOrd="0" presId="urn:microsoft.com/office/officeart/2005/8/layout/process1"/>
    <dgm:cxn modelId="{3854F376-677E-4C12-AFAD-3C2B2D334636}" srcId="{4B40EEBB-48BF-4BA5-86EB-203496DF3A90}" destId="{0A50F83D-2B25-4D3D-86BF-E63753DC022A}" srcOrd="0" destOrd="0" parTransId="{DEF8ECA8-0429-4B43-9AD5-E834598B336C}" sibTransId="{A848798D-FF79-45E3-8FC5-1AC4026C2373}"/>
    <dgm:cxn modelId="{EA541F77-E51D-4158-96BE-318D9917B88D}" type="presOf" srcId="{02E2923E-63B9-4FF7-8B67-5CA87748D932}" destId="{598CFD74-4A1B-49B7-8E30-C12DA97829F7}" srcOrd="0" destOrd="0" presId="urn:microsoft.com/office/officeart/2005/8/layout/process1"/>
    <dgm:cxn modelId="{F50562B4-E918-47BF-A335-20919768E282}" srcId="{B453D685-8883-4929-A21A-0967C053A9F5}" destId="{4B40EEBB-48BF-4BA5-86EB-203496DF3A90}" srcOrd="0" destOrd="0" parTransId="{19D1F081-42A3-4956-9B43-D4D531C658BA}" sibTransId="{8C82E17F-0D60-4E80-8791-B2A0B2F416C1}"/>
    <dgm:cxn modelId="{CF9653CE-46F4-4F74-A45E-4321C554B7D3}" type="presOf" srcId="{D52FBC94-0539-4889-8609-6C66247F0EAE}" destId="{D80DE7AA-5BAB-4AA8-9AA5-57BB0C0D9890}" srcOrd="1" destOrd="0" presId="urn:microsoft.com/office/officeart/2005/8/layout/process1"/>
    <dgm:cxn modelId="{213BA7DA-59AD-49F6-BBC4-AEC177A31931}" type="presOf" srcId="{B453D685-8883-4929-A21A-0967C053A9F5}" destId="{84BB0E40-D0EB-4728-A9C1-E2371BF4BD69}" srcOrd="0" destOrd="0" presId="urn:microsoft.com/office/officeart/2005/8/layout/process1"/>
    <dgm:cxn modelId="{42E387E4-84F6-42F2-A113-66BEBB62384E}" type="presOf" srcId="{AC474726-17EB-4956-A0F4-17CA32952425}" destId="{F0851DFE-F158-4179-8A6D-92BF91417FD7}" srcOrd="0" destOrd="0" presId="urn:microsoft.com/office/officeart/2005/8/layout/process1"/>
    <dgm:cxn modelId="{EDEBC452-3AB8-4119-BA1A-17FBDE194B6B}" type="presParOf" srcId="{84BB0E40-D0EB-4728-A9C1-E2371BF4BD69}" destId="{C2295C68-870D-4C5E-9B66-C123735C1A0C}" srcOrd="0" destOrd="0" presId="urn:microsoft.com/office/officeart/2005/8/layout/process1"/>
    <dgm:cxn modelId="{50E9F0B6-3173-4108-950B-2AEC6B88EE1B}" type="presParOf" srcId="{84BB0E40-D0EB-4728-A9C1-E2371BF4BD69}" destId="{3F0372C7-5010-4CA7-A145-8A6288B46A8A}" srcOrd="1" destOrd="0" presId="urn:microsoft.com/office/officeart/2005/8/layout/process1"/>
    <dgm:cxn modelId="{650DCD60-811D-4BF3-9252-C41F24D4E1CC}" type="presParOf" srcId="{3F0372C7-5010-4CA7-A145-8A6288B46A8A}" destId="{4DC428CC-066C-4F29-806E-3584B4661FF3}" srcOrd="0" destOrd="0" presId="urn:microsoft.com/office/officeart/2005/8/layout/process1"/>
    <dgm:cxn modelId="{FD8EA2E2-994A-4DDA-A9CB-35C61761D18E}" type="presParOf" srcId="{84BB0E40-D0EB-4728-A9C1-E2371BF4BD69}" destId="{598CFD74-4A1B-49B7-8E30-C12DA97829F7}" srcOrd="2" destOrd="0" presId="urn:microsoft.com/office/officeart/2005/8/layout/process1"/>
    <dgm:cxn modelId="{A9E315C1-E76D-4B38-91D6-9714C5333580}" type="presParOf" srcId="{84BB0E40-D0EB-4728-A9C1-E2371BF4BD69}" destId="{1246E7A7-5535-4FA4-BE8C-18D642D020D4}" srcOrd="3" destOrd="0" presId="urn:microsoft.com/office/officeart/2005/8/layout/process1"/>
    <dgm:cxn modelId="{09DF78D7-DE90-47C4-AD40-2F56322FC789}" type="presParOf" srcId="{1246E7A7-5535-4FA4-BE8C-18D642D020D4}" destId="{D80DE7AA-5BAB-4AA8-9AA5-57BB0C0D9890}" srcOrd="0" destOrd="0" presId="urn:microsoft.com/office/officeart/2005/8/layout/process1"/>
    <dgm:cxn modelId="{D1A59293-18A4-4023-9EF1-5F1C9442B434}" type="presParOf" srcId="{84BB0E40-D0EB-4728-A9C1-E2371BF4BD69}" destId="{F0851DFE-F158-4179-8A6D-92BF91417FD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252BBE-A1F7-4DF5-9622-A5829375966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EA0E2E9-5AA5-4CBE-BBA3-EB13C47427F2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cs-CZ" dirty="0"/>
            <a:t>Aktivní, pozorné akceptující, nonverbální signály</a:t>
          </a:r>
        </a:p>
      </dgm:t>
    </dgm:pt>
    <dgm:pt modelId="{E1F4EFA9-4551-4A5E-A3B5-72CE7E9F14FE}" type="parTrans" cxnId="{7C7C6AA8-2E15-4341-BB1A-687C8CFB1AF6}">
      <dgm:prSet/>
      <dgm:spPr/>
      <dgm:t>
        <a:bodyPr/>
        <a:lstStyle/>
        <a:p>
          <a:endParaRPr lang="cs-CZ"/>
        </a:p>
      </dgm:t>
    </dgm:pt>
    <dgm:pt modelId="{25958D8C-EDF4-419C-8BCE-C94224F6EB2E}" type="sibTrans" cxnId="{7C7C6AA8-2E15-4341-BB1A-687C8CFB1AF6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endParaRPr lang="cs-CZ"/>
        </a:p>
      </dgm:t>
    </dgm:pt>
    <dgm:pt modelId="{D5370E86-4D79-44BD-A563-364E784EB677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/>
            <a:t>Doplnění hypotéz, parafrázování, vlastní názory </a:t>
          </a:r>
        </a:p>
      </dgm:t>
    </dgm:pt>
    <dgm:pt modelId="{6B68C28D-6C51-4CD2-BC26-17D56024A9CC}" type="parTrans" cxnId="{FEE03BE6-6527-4DD4-9154-03A1A0F8FC9C}">
      <dgm:prSet/>
      <dgm:spPr/>
      <dgm:t>
        <a:bodyPr/>
        <a:lstStyle/>
        <a:p>
          <a:endParaRPr lang="cs-CZ"/>
        </a:p>
      </dgm:t>
    </dgm:pt>
    <dgm:pt modelId="{5A2B85B2-4581-436D-8FBB-FC9C09F4F190}" type="sibTrans" cxnId="{FEE03BE6-6527-4DD4-9154-03A1A0F8FC9C}">
      <dgm:prSet/>
      <dgm:spPr>
        <a:solidFill>
          <a:schemeClr val="tx2">
            <a:lumMod val="75000"/>
          </a:schemeClr>
        </a:solidFill>
      </dgm:spPr>
      <dgm:t>
        <a:bodyPr/>
        <a:lstStyle/>
        <a:p>
          <a:endParaRPr lang="cs-CZ"/>
        </a:p>
      </dgm:t>
    </dgm:pt>
    <dgm:pt modelId="{2630B61E-E53C-427C-B295-97E2B4D70E89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cs-CZ" dirty="0"/>
            <a:t>Zosobnění kontextu, orientace klienta ve vlastní situaci</a:t>
          </a:r>
        </a:p>
      </dgm:t>
    </dgm:pt>
    <dgm:pt modelId="{36C99521-3556-400A-88C7-2FBFBD5973E1}" type="parTrans" cxnId="{EE4E53EA-5534-419D-8B9D-97A1F504D39C}">
      <dgm:prSet/>
      <dgm:spPr/>
      <dgm:t>
        <a:bodyPr/>
        <a:lstStyle/>
        <a:p>
          <a:endParaRPr lang="cs-CZ"/>
        </a:p>
      </dgm:t>
    </dgm:pt>
    <dgm:pt modelId="{3654BE45-8B37-4E15-B1DA-AF3A8D408E4A}" type="sibTrans" cxnId="{EE4E53EA-5534-419D-8B9D-97A1F504D39C}">
      <dgm:prSet/>
      <dgm:spPr/>
      <dgm:t>
        <a:bodyPr/>
        <a:lstStyle/>
        <a:p>
          <a:endParaRPr lang="cs-CZ"/>
        </a:p>
      </dgm:t>
    </dgm:pt>
    <dgm:pt modelId="{FD2673DF-8FD1-4658-9D01-3B0C42FD899F}" type="pres">
      <dgm:prSet presAssocID="{D3252BBE-A1F7-4DF5-9622-A58293759663}" presName="Name0" presStyleCnt="0">
        <dgm:presLayoutVars>
          <dgm:dir/>
          <dgm:resizeHandles val="exact"/>
        </dgm:presLayoutVars>
      </dgm:prSet>
      <dgm:spPr/>
    </dgm:pt>
    <dgm:pt modelId="{A102F58C-3734-4D0F-89D0-7C721BF92BCD}" type="pres">
      <dgm:prSet presAssocID="{DEA0E2E9-5AA5-4CBE-BBA3-EB13C47427F2}" presName="node" presStyleLbl="node1" presStyleIdx="0" presStyleCnt="3">
        <dgm:presLayoutVars>
          <dgm:bulletEnabled val="1"/>
        </dgm:presLayoutVars>
      </dgm:prSet>
      <dgm:spPr/>
    </dgm:pt>
    <dgm:pt modelId="{ED12CDB7-64EC-4D6B-8A8A-9C6B7762CE27}" type="pres">
      <dgm:prSet presAssocID="{25958D8C-EDF4-419C-8BCE-C94224F6EB2E}" presName="sibTrans" presStyleLbl="sibTrans2D1" presStyleIdx="0" presStyleCnt="2"/>
      <dgm:spPr/>
    </dgm:pt>
    <dgm:pt modelId="{3662BCD4-102F-4474-B135-87AC65A91554}" type="pres">
      <dgm:prSet presAssocID="{25958D8C-EDF4-419C-8BCE-C94224F6EB2E}" presName="connectorText" presStyleLbl="sibTrans2D1" presStyleIdx="0" presStyleCnt="2"/>
      <dgm:spPr/>
    </dgm:pt>
    <dgm:pt modelId="{E92BF9E5-4E3C-4126-9A0F-A1E22D2EEF75}" type="pres">
      <dgm:prSet presAssocID="{D5370E86-4D79-44BD-A563-364E784EB677}" presName="node" presStyleLbl="node1" presStyleIdx="1" presStyleCnt="3">
        <dgm:presLayoutVars>
          <dgm:bulletEnabled val="1"/>
        </dgm:presLayoutVars>
      </dgm:prSet>
      <dgm:spPr/>
    </dgm:pt>
    <dgm:pt modelId="{AF778AAC-F38D-4841-8206-15FD36DAD94B}" type="pres">
      <dgm:prSet presAssocID="{5A2B85B2-4581-436D-8FBB-FC9C09F4F190}" presName="sibTrans" presStyleLbl="sibTrans2D1" presStyleIdx="1" presStyleCnt="2"/>
      <dgm:spPr/>
    </dgm:pt>
    <dgm:pt modelId="{74F4EEF4-F0BC-4739-BD1A-725FDCDAF643}" type="pres">
      <dgm:prSet presAssocID="{5A2B85B2-4581-436D-8FBB-FC9C09F4F190}" presName="connectorText" presStyleLbl="sibTrans2D1" presStyleIdx="1" presStyleCnt="2"/>
      <dgm:spPr/>
    </dgm:pt>
    <dgm:pt modelId="{559E0F4C-E4AE-4FFA-A9E5-19112A91606D}" type="pres">
      <dgm:prSet presAssocID="{2630B61E-E53C-427C-B295-97E2B4D70E89}" presName="node" presStyleLbl="node1" presStyleIdx="2" presStyleCnt="3">
        <dgm:presLayoutVars>
          <dgm:bulletEnabled val="1"/>
        </dgm:presLayoutVars>
      </dgm:prSet>
      <dgm:spPr/>
    </dgm:pt>
  </dgm:ptLst>
  <dgm:cxnLst>
    <dgm:cxn modelId="{D41FD213-DD16-4BD3-83B3-76FFDB682ABA}" type="presOf" srcId="{25958D8C-EDF4-419C-8BCE-C94224F6EB2E}" destId="{3662BCD4-102F-4474-B135-87AC65A91554}" srcOrd="1" destOrd="0" presId="urn:microsoft.com/office/officeart/2005/8/layout/process1"/>
    <dgm:cxn modelId="{141E211F-B378-4467-8DC1-D23BFD876E28}" type="presOf" srcId="{DEA0E2E9-5AA5-4CBE-BBA3-EB13C47427F2}" destId="{A102F58C-3734-4D0F-89D0-7C721BF92BCD}" srcOrd="0" destOrd="0" presId="urn:microsoft.com/office/officeart/2005/8/layout/process1"/>
    <dgm:cxn modelId="{64E80537-BF0F-4BF4-AC89-065AEB7F9980}" type="presOf" srcId="{25958D8C-EDF4-419C-8BCE-C94224F6EB2E}" destId="{ED12CDB7-64EC-4D6B-8A8A-9C6B7762CE27}" srcOrd="0" destOrd="0" presId="urn:microsoft.com/office/officeart/2005/8/layout/process1"/>
    <dgm:cxn modelId="{1C047C77-6FCA-4D4B-8941-F36D68869BAD}" type="presOf" srcId="{D5370E86-4D79-44BD-A563-364E784EB677}" destId="{E92BF9E5-4E3C-4126-9A0F-A1E22D2EEF75}" srcOrd="0" destOrd="0" presId="urn:microsoft.com/office/officeart/2005/8/layout/process1"/>
    <dgm:cxn modelId="{8C1F7283-D257-4182-9987-AD8E5B410ABC}" type="presOf" srcId="{2630B61E-E53C-427C-B295-97E2B4D70E89}" destId="{559E0F4C-E4AE-4FFA-A9E5-19112A91606D}" srcOrd="0" destOrd="0" presId="urn:microsoft.com/office/officeart/2005/8/layout/process1"/>
    <dgm:cxn modelId="{7879048E-C4BC-4563-96B0-69B1FEB2E3AC}" type="presOf" srcId="{5A2B85B2-4581-436D-8FBB-FC9C09F4F190}" destId="{AF778AAC-F38D-4841-8206-15FD36DAD94B}" srcOrd="0" destOrd="0" presId="urn:microsoft.com/office/officeart/2005/8/layout/process1"/>
    <dgm:cxn modelId="{473D6999-0E38-4AC4-A519-381AD35DAE17}" type="presOf" srcId="{D3252BBE-A1F7-4DF5-9622-A58293759663}" destId="{FD2673DF-8FD1-4658-9D01-3B0C42FD899F}" srcOrd="0" destOrd="0" presId="urn:microsoft.com/office/officeart/2005/8/layout/process1"/>
    <dgm:cxn modelId="{7C7C6AA8-2E15-4341-BB1A-687C8CFB1AF6}" srcId="{D3252BBE-A1F7-4DF5-9622-A58293759663}" destId="{DEA0E2E9-5AA5-4CBE-BBA3-EB13C47427F2}" srcOrd="0" destOrd="0" parTransId="{E1F4EFA9-4551-4A5E-A3B5-72CE7E9F14FE}" sibTransId="{25958D8C-EDF4-419C-8BCE-C94224F6EB2E}"/>
    <dgm:cxn modelId="{C7FB4AB3-3D23-46F9-BC59-8801EE524D8F}" type="presOf" srcId="{5A2B85B2-4581-436D-8FBB-FC9C09F4F190}" destId="{74F4EEF4-F0BC-4739-BD1A-725FDCDAF643}" srcOrd="1" destOrd="0" presId="urn:microsoft.com/office/officeart/2005/8/layout/process1"/>
    <dgm:cxn modelId="{FEE03BE6-6527-4DD4-9154-03A1A0F8FC9C}" srcId="{D3252BBE-A1F7-4DF5-9622-A58293759663}" destId="{D5370E86-4D79-44BD-A563-364E784EB677}" srcOrd="1" destOrd="0" parTransId="{6B68C28D-6C51-4CD2-BC26-17D56024A9CC}" sibTransId="{5A2B85B2-4581-436D-8FBB-FC9C09F4F190}"/>
    <dgm:cxn modelId="{EE4E53EA-5534-419D-8B9D-97A1F504D39C}" srcId="{D3252BBE-A1F7-4DF5-9622-A58293759663}" destId="{2630B61E-E53C-427C-B295-97E2B4D70E89}" srcOrd="2" destOrd="0" parTransId="{36C99521-3556-400A-88C7-2FBFBD5973E1}" sibTransId="{3654BE45-8B37-4E15-B1DA-AF3A8D408E4A}"/>
    <dgm:cxn modelId="{EE5EF6AA-02D0-4CDD-8BC4-41D8E674952D}" type="presParOf" srcId="{FD2673DF-8FD1-4658-9D01-3B0C42FD899F}" destId="{A102F58C-3734-4D0F-89D0-7C721BF92BCD}" srcOrd="0" destOrd="0" presId="urn:microsoft.com/office/officeart/2005/8/layout/process1"/>
    <dgm:cxn modelId="{0145C6F9-7BF5-4394-B85B-34678A37BE9C}" type="presParOf" srcId="{FD2673DF-8FD1-4658-9D01-3B0C42FD899F}" destId="{ED12CDB7-64EC-4D6B-8A8A-9C6B7762CE27}" srcOrd="1" destOrd="0" presId="urn:microsoft.com/office/officeart/2005/8/layout/process1"/>
    <dgm:cxn modelId="{6125A80F-A8C1-4B93-9BB3-70DA0FD17023}" type="presParOf" srcId="{ED12CDB7-64EC-4D6B-8A8A-9C6B7762CE27}" destId="{3662BCD4-102F-4474-B135-87AC65A91554}" srcOrd="0" destOrd="0" presId="urn:microsoft.com/office/officeart/2005/8/layout/process1"/>
    <dgm:cxn modelId="{BAE170A6-C75D-4F53-AF22-91781A766410}" type="presParOf" srcId="{FD2673DF-8FD1-4658-9D01-3B0C42FD899F}" destId="{E92BF9E5-4E3C-4126-9A0F-A1E22D2EEF75}" srcOrd="2" destOrd="0" presId="urn:microsoft.com/office/officeart/2005/8/layout/process1"/>
    <dgm:cxn modelId="{1FD5B9AE-CA5A-440D-97C1-C5B3C2FFB5CD}" type="presParOf" srcId="{FD2673DF-8FD1-4658-9D01-3B0C42FD899F}" destId="{AF778AAC-F38D-4841-8206-15FD36DAD94B}" srcOrd="3" destOrd="0" presId="urn:microsoft.com/office/officeart/2005/8/layout/process1"/>
    <dgm:cxn modelId="{DE81556E-8AB6-4592-89F2-29183CC17F5A}" type="presParOf" srcId="{AF778AAC-F38D-4841-8206-15FD36DAD94B}" destId="{74F4EEF4-F0BC-4739-BD1A-725FDCDAF643}" srcOrd="0" destOrd="0" presId="urn:microsoft.com/office/officeart/2005/8/layout/process1"/>
    <dgm:cxn modelId="{402C20C5-6B9A-4E8B-90D1-5046E475C6F9}" type="presParOf" srcId="{FD2673DF-8FD1-4658-9D01-3B0C42FD899F}" destId="{559E0F4C-E4AE-4FFA-A9E5-19112A91606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899BBF9-2ECF-4B3A-8CDB-58A86AC0319F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E3E64BE-9242-4CF6-8F77-CB45D7A10697}">
      <dgm:prSet phldrT="[Text]"/>
      <dgm:spPr/>
      <dgm:t>
        <a:bodyPr/>
        <a:lstStyle/>
        <a:p>
          <a:r>
            <a:rPr lang="cs-CZ" dirty="0"/>
            <a:t>Emoce - prožitek</a:t>
          </a:r>
        </a:p>
      </dgm:t>
    </dgm:pt>
    <dgm:pt modelId="{D985B8C4-37EB-4602-9A27-A326C6061B00}" type="parTrans" cxnId="{71BE0774-E1F7-4450-8EC7-FE4143D45C63}">
      <dgm:prSet/>
      <dgm:spPr/>
      <dgm:t>
        <a:bodyPr/>
        <a:lstStyle/>
        <a:p>
          <a:endParaRPr lang="cs-CZ"/>
        </a:p>
      </dgm:t>
    </dgm:pt>
    <dgm:pt modelId="{D31F7D28-DE1A-45E7-A608-6D0DADE8FAAB}" type="sibTrans" cxnId="{71BE0774-E1F7-4450-8EC7-FE4143D45C63}">
      <dgm:prSet/>
      <dgm:spPr>
        <a:solidFill>
          <a:srgbClr val="C00000"/>
        </a:solidFill>
      </dgm:spPr>
      <dgm:t>
        <a:bodyPr/>
        <a:lstStyle/>
        <a:p>
          <a:endParaRPr lang="cs-CZ"/>
        </a:p>
      </dgm:t>
    </dgm:pt>
    <dgm:pt modelId="{6985B7DC-7409-40F6-8553-9CCAA33C26B6}">
      <dgm:prSet phldrT="[Text]"/>
      <dgm:spPr>
        <a:solidFill>
          <a:srgbClr val="C00000"/>
        </a:solidFill>
      </dgm:spPr>
      <dgm:t>
        <a:bodyPr/>
        <a:lstStyle/>
        <a:p>
          <a:r>
            <a:rPr lang="cs-CZ" dirty="0"/>
            <a:t>Regulace - aktivizace</a:t>
          </a:r>
        </a:p>
      </dgm:t>
    </dgm:pt>
    <dgm:pt modelId="{767FBAC2-A886-4B37-BF30-917DF2748F03}" type="parTrans" cxnId="{AE7A679E-28AC-4042-9145-E8C5324D80DB}">
      <dgm:prSet/>
      <dgm:spPr/>
      <dgm:t>
        <a:bodyPr/>
        <a:lstStyle/>
        <a:p>
          <a:endParaRPr lang="cs-CZ"/>
        </a:p>
      </dgm:t>
    </dgm:pt>
    <dgm:pt modelId="{CFDA62FB-0922-450A-A467-18C40509A19C}" type="sibTrans" cxnId="{AE7A679E-28AC-4042-9145-E8C5324D80DB}">
      <dgm:prSet/>
      <dgm:spPr>
        <a:solidFill>
          <a:srgbClr val="C00000"/>
        </a:solidFill>
      </dgm:spPr>
      <dgm:t>
        <a:bodyPr/>
        <a:lstStyle/>
        <a:p>
          <a:endParaRPr lang="cs-CZ"/>
        </a:p>
      </dgm:t>
    </dgm:pt>
    <dgm:pt modelId="{5F34300A-EE12-4DDC-87F1-E536205EC46A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/>
            <a:t>Kognice - pochopení</a:t>
          </a:r>
        </a:p>
      </dgm:t>
    </dgm:pt>
    <dgm:pt modelId="{AF30129A-05FB-4FFE-AD82-2C7E625E3687}" type="parTrans" cxnId="{1E2FD2F7-176E-4722-AAD6-6814252E4B87}">
      <dgm:prSet/>
      <dgm:spPr/>
      <dgm:t>
        <a:bodyPr/>
        <a:lstStyle/>
        <a:p>
          <a:endParaRPr lang="cs-CZ"/>
        </a:p>
      </dgm:t>
    </dgm:pt>
    <dgm:pt modelId="{C9E48C2B-D71F-4520-9431-0C5C7537389D}" type="sibTrans" cxnId="{1E2FD2F7-176E-4722-AAD6-6814252E4B87}">
      <dgm:prSet/>
      <dgm:spPr>
        <a:solidFill>
          <a:srgbClr val="C00000"/>
        </a:solidFill>
      </dgm:spPr>
      <dgm:t>
        <a:bodyPr/>
        <a:lstStyle/>
        <a:p>
          <a:endParaRPr lang="cs-CZ"/>
        </a:p>
      </dgm:t>
    </dgm:pt>
    <dgm:pt modelId="{8C1BEB17-D4B6-445A-BE17-92E548F19D69}" type="pres">
      <dgm:prSet presAssocID="{8899BBF9-2ECF-4B3A-8CDB-58A86AC0319F}" presName="Name0" presStyleCnt="0">
        <dgm:presLayoutVars>
          <dgm:dir/>
          <dgm:resizeHandles val="exact"/>
        </dgm:presLayoutVars>
      </dgm:prSet>
      <dgm:spPr/>
    </dgm:pt>
    <dgm:pt modelId="{BF8096A4-57EE-482C-8F3A-1DD1D35C3A5C}" type="pres">
      <dgm:prSet presAssocID="{9E3E64BE-9242-4CF6-8F77-CB45D7A10697}" presName="node" presStyleLbl="node1" presStyleIdx="0" presStyleCnt="3" custScaleX="155151">
        <dgm:presLayoutVars>
          <dgm:bulletEnabled val="1"/>
        </dgm:presLayoutVars>
      </dgm:prSet>
      <dgm:spPr/>
    </dgm:pt>
    <dgm:pt modelId="{03C944E7-CDE4-4FA4-B583-7FB6B1B8EC39}" type="pres">
      <dgm:prSet presAssocID="{D31F7D28-DE1A-45E7-A608-6D0DADE8FAAB}" presName="sibTrans" presStyleLbl="sibTrans2D1" presStyleIdx="0" presStyleCnt="3"/>
      <dgm:spPr/>
    </dgm:pt>
    <dgm:pt modelId="{3E3EA4B3-BAEF-4163-8B1F-38487FA5540F}" type="pres">
      <dgm:prSet presAssocID="{D31F7D28-DE1A-45E7-A608-6D0DADE8FAAB}" presName="connectorText" presStyleLbl="sibTrans2D1" presStyleIdx="0" presStyleCnt="3"/>
      <dgm:spPr/>
    </dgm:pt>
    <dgm:pt modelId="{73147B2A-CDA8-4F54-8B3A-186F6A10BF0A}" type="pres">
      <dgm:prSet presAssocID="{6985B7DC-7409-40F6-8553-9CCAA33C26B6}" presName="node" presStyleLbl="node1" presStyleIdx="1" presStyleCnt="3">
        <dgm:presLayoutVars>
          <dgm:bulletEnabled val="1"/>
        </dgm:presLayoutVars>
      </dgm:prSet>
      <dgm:spPr/>
    </dgm:pt>
    <dgm:pt modelId="{26AD2CCC-4A13-4C94-957A-84083D9E6A9E}" type="pres">
      <dgm:prSet presAssocID="{CFDA62FB-0922-450A-A467-18C40509A19C}" presName="sibTrans" presStyleLbl="sibTrans2D1" presStyleIdx="1" presStyleCnt="3"/>
      <dgm:spPr/>
    </dgm:pt>
    <dgm:pt modelId="{46121C3F-E31C-4B2D-895A-688D5E61F431}" type="pres">
      <dgm:prSet presAssocID="{CFDA62FB-0922-450A-A467-18C40509A19C}" presName="connectorText" presStyleLbl="sibTrans2D1" presStyleIdx="1" presStyleCnt="3"/>
      <dgm:spPr/>
    </dgm:pt>
    <dgm:pt modelId="{2FD15478-30E2-45A8-AD54-45EAA059155A}" type="pres">
      <dgm:prSet presAssocID="{5F34300A-EE12-4DDC-87F1-E536205EC46A}" presName="node" presStyleLbl="node1" presStyleIdx="2" presStyleCnt="3">
        <dgm:presLayoutVars>
          <dgm:bulletEnabled val="1"/>
        </dgm:presLayoutVars>
      </dgm:prSet>
      <dgm:spPr/>
    </dgm:pt>
    <dgm:pt modelId="{E34F4587-32DA-4DFB-B507-693999F4CFA6}" type="pres">
      <dgm:prSet presAssocID="{C9E48C2B-D71F-4520-9431-0C5C7537389D}" presName="sibTrans" presStyleLbl="sibTrans2D1" presStyleIdx="2" presStyleCnt="3"/>
      <dgm:spPr/>
    </dgm:pt>
    <dgm:pt modelId="{B6B93B29-CA2A-456E-9F24-8B1DB2405F04}" type="pres">
      <dgm:prSet presAssocID="{C9E48C2B-D71F-4520-9431-0C5C7537389D}" presName="connectorText" presStyleLbl="sibTrans2D1" presStyleIdx="2" presStyleCnt="3"/>
      <dgm:spPr/>
    </dgm:pt>
  </dgm:ptLst>
  <dgm:cxnLst>
    <dgm:cxn modelId="{F3592200-A4BC-41A7-B762-9EB3529D37B5}" type="presOf" srcId="{D31F7D28-DE1A-45E7-A608-6D0DADE8FAAB}" destId="{3E3EA4B3-BAEF-4163-8B1F-38487FA5540F}" srcOrd="1" destOrd="0" presId="urn:microsoft.com/office/officeart/2005/8/layout/cycle7"/>
    <dgm:cxn modelId="{9EB40107-CAB9-4AB4-8BE2-26FD54AF9EF6}" type="presOf" srcId="{9E3E64BE-9242-4CF6-8F77-CB45D7A10697}" destId="{BF8096A4-57EE-482C-8F3A-1DD1D35C3A5C}" srcOrd="0" destOrd="0" presId="urn:microsoft.com/office/officeart/2005/8/layout/cycle7"/>
    <dgm:cxn modelId="{84AA2920-8D42-4860-B88D-B8F2447AD135}" type="presOf" srcId="{5F34300A-EE12-4DDC-87F1-E536205EC46A}" destId="{2FD15478-30E2-45A8-AD54-45EAA059155A}" srcOrd="0" destOrd="0" presId="urn:microsoft.com/office/officeart/2005/8/layout/cycle7"/>
    <dgm:cxn modelId="{901DD04A-6387-4B62-AD74-383985433CF2}" type="presOf" srcId="{6985B7DC-7409-40F6-8553-9CCAA33C26B6}" destId="{73147B2A-CDA8-4F54-8B3A-186F6A10BF0A}" srcOrd="0" destOrd="0" presId="urn:microsoft.com/office/officeart/2005/8/layout/cycle7"/>
    <dgm:cxn modelId="{EE9C5255-7C0C-4B34-8196-721E3C4DAD0A}" type="presOf" srcId="{8899BBF9-2ECF-4B3A-8CDB-58A86AC0319F}" destId="{8C1BEB17-D4B6-445A-BE17-92E548F19D69}" srcOrd="0" destOrd="0" presId="urn:microsoft.com/office/officeart/2005/8/layout/cycle7"/>
    <dgm:cxn modelId="{01C1BC6B-BB98-4C86-9124-B0148A71C595}" type="presOf" srcId="{D31F7D28-DE1A-45E7-A608-6D0DADE8FAAB}" destId="{03C944E7-CDE4-4FA4-B583-7FB6B1B8EC39}" srcOrd="0" destOrd="0" presId="urn:microsoft.com/office/officeart/2005/8/layout/cycle7"/>
    <dgm:cxn modelId="{71BE0774-E1F7-4450-8EC7-FE4143D45C63}" srcId="{8899BBF9-2ECF-4B3A-8CDB-58A86AC0319F}" destId="{9E3E64BE-9242-4CF6-8F77-CB45D7A10697}" srcOrd="0" destOrd="0" parTransId="{D985B8C4-37EB-4602-9A27-A326C6061B00}" sibTransId="{D31F7D28-DE1A-45E7-A608-6D0DADE8FAAB}"/>
    <dgm:cxn modelId="{5CD9B58A-8590-4441-B806-93C55C0E8549}" type="presOf" srcId="{CFDA62FB-0922-450A-A467-18C40509A19C}" destId="{26AD2CCC-4A13-4C94-957A-84083D9E6A9E}" srcOrd="0" destOrd="0" presId="urn:microsoft.com/office/officeart/2005/8/layout/cycle7"/>
    <dgm:cxn modelId="{2696E696-472B-4584-9B13-3CF57DAA54D3}" type="presOf" srcId="{C9E48C2B-D71F-4520-9431-0C5C7537389D}" destId="{E34F4587-32DA-4DFB-B507-693999F4CFA6}" srcOrd="0" destOrd="0" presId="urn:microsoft.com/office/officeart/2005/8/layout/cycle7"/>
    <dgm:cxn modelId="{AE7A679E-28AC-4042-9145-E8C5324D80DB}" srcId="{8899BBF9-2ECF-4B3A-8CDB-58A86AC0319F}" destId="{6985B7DC-7409-40F6-8553-9CCAA33C26B6}" srcOrd="1" destOrd="0" parTransId="{767FBAC2-A886-4B37-BF30-917DF2748F03}" sibTransId="{CFDA62FB-0922-450A-A467-18C40509A19C}"/>
    <dgm:cxn modelId="{E4FA1EB7-D858-4357-A884-6370DD2F6BFD}" type="presOf" srcId="{C9E48C2B-D71F-4520-9431-0C5C7537389D}" destId="{B6B93B29-CA2A-456E-9F24-8B1DB2405F04}" srcOrd="1" destOrd="0" presId="urn:microsoft.com/office/officeart/2005/8/layout/cycle7"/>
    <dgm:cxn modelId="{A08BCCE3-8D74-4E83-958A-AB64761B1DE3}" type="presOf" srcId="{CFDA62FB-0922-450A-A467-18C40509A19C}" destId="{46121C3F-E31C-4B2D-895A-688D5E61F431}" srcOrd="1" destOrd="0" presId="urn:microsoft.com/office/officeart/2005/8/layout/cycle7"/>
    <dgm:cxn modelId="{1E2FD2F7-176E-4722-AAD6-6814252E4B87}" srcId="{8899BBF9-2ECF-4B3A-8CDB-58A86AC0319F}" destId="{5F34300A-EE12-4DDC-87F1-E536205EC46A}" srcOrd="2" destOrd="0" parTransId="{AF30129A-05FB-4FFE-AD82-2C7E625E3687}" sibTransId="{C9E48C2B-D71F-4520-9431-0C5C7537389D}"/>
    <dgm:cxn modelId="{A7A4D7EF-E5DD-4E1A-8B49-2CFE87A2CAA8}" type="presParOf" srcId="{8C1BEB17-D4B6-445A-BE17-92E548F19D69}" destId="{BF8096A4-57EE-482C-8F3A-1DD1D35C3A5C}" srcOrd="0" destOrd="0" presId="urn:microsoft.com/office/officeart/2005/8/layout/cycle7"/>
    <dgm:cxn modelId="{91AD0651-5B2E-4AF7-8EE1-F16D80BBC749}" type="presParOf" srcId="{8C1BEB17-D4B6-445A-BE17-92E548F19D69}" destId="{03C944E7-CDE4-4FA4-B583-7FB6B1B8EC39}" srcOrd="1" destOrd="0" presId="urn:microsoft.com/office/officeart/2005/8/layout/cycle7"/>
    <dgm:cxn modelId="{EC7F4E38-ACC8-4C8F-8015-7DC171BCE32D}" type="presParOf" srcId="{03C944E7-CDE4-4FA4-B583-7FB6B1B8EC39}" destId="{3E3EA4B3-BAEF-4163-8B1F-38487FA5540F}" srcOrd="0" destOrd="0" presId="urn:microsoft.com/office/officeart/2005/8/layout/cycle7"/>
    <dgm:cxn modelId="{DD82ABF1-C9A3-457E-AFE4-060F9CD858C8}" type="presParOf" srcId="{8C1BEB17-D4B6-445A-BE17-92E548F19D69}" destId="{73147B2A-CDA8-4F54-8B3A-186F6A10BF0A}" srcOrd="2" destOrd="0" presId="urn:microsoft.com/office/officeart/2005/8/layout/cycle7"/>
    <dgm:cxn modelId="{1B97CFAE-063E-4EA8-A634-4FB547A6E9C6}" type="presParOf" srcId="{8C1BEB17-D4B6-445A-BE17-92E548F19D69}" destId="{26AD2CCC-4A13-4C94-957A-84083D9E6A9E}" srcOrd="3" destOrd="0" presId="urn:microsoft.com/office/officeart/2005/8/layout/cycle7"/>
    <dgm:cxn modelId="{9E2FD880-3BA3-4F74-B3CE-2B4F2AAC8D9C}" type="presParOf" srcId="{26AD2CCC-4A13-4C94-957A-84083D9E6A9E}" destId="{46121C3F-E31C-4B2D-895A-688D5E61F431}" srcOrd="0" destOrd="0" presId="urn:microsoft.com/office/officeart/2005/8/layout/cycle7"/>
    <dgm:cxn modelId="{12AE06C7-78FC-430F-B63E-36BDAA448ABC}" type="presParOf" srcId="{8C1BEB17-D4B6-445A-BE17-92E548F19D69}" destId="{2FD15478-30E2-45A8-AD54-45EAA059155A}" srcOrd="4" destOrd="0" presId="urn:microsoft.com/office/officeart/2005/8/layout/cycle7"/>
    <dgm:cxn modelId="{83E19839-7308-41B0-B50A-850E4D711B63}" type="presParOf" srcId="{8C1BEB17-D4B6-445A-BE17-92E548F19D69}" destId="{E34F4587-32DA-4DFB-B507-693999F4CFA6}" srcOrd="5" destOrd="0" presId="urn:microsoft.com/office/officeart/2005/8/layout/cycle7"/>
    <dgm:cxn modelId="{62E7B80A-C7AC-47B6-85AD-BBFF9A22CB17}" type="presParOf" srcId="{E34F4587-32DA-4DFB-B507-693999F4CFA6}" destId="{B6B93B29-CA2A-456E-9F24-8B1DB2405F04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A58CDA1-E992-4E0A-9AB8-1601EDED5047}" type="doc">
      <dgm:prSet loTypeId="urn:microsoft.com/office/officeart/2008/layout/RadialCluster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1A873C6-B853-4F87-8007-4C9B7604DDBB}">
      <dgm:prSet phldrT="[Text]"/>
      <dgm:spPr/>
      <dgm:t>
        <a:bodyPr/>
        <a:lstStyle/>
        <a:p>
          <a:r>
            <a:rPr lang="cs-CZ" dirty="0"/>
            <a:t>Emocionální prožívání</a:t>
          </a:r>
        </a:p>
      </dgm:t>
    </dgm:pt>
    <dgm:pt modelId="{7A304735-4059-4A6F-ADB9-A10672847D99}" type="parTrans" cxnId="{A2CA7905-D822-4BA7-91BD-058F36174120}">
      <dgm:prSet/>
      <dgm:spPr/>
      <dgm:t>
        <a:bodyPr/>
        <a:lstStyle/>
        <a:p>
          <a:endParaRPr lang="cs-CZ"/>
        </a:p>
      </dgm:t>
    </dgm:pt>
    <dgm:pt modelId="{E6C5D566-B117-4A04-9137-CEAE3631AB85}" type="sibTrans" cxnId="{A2CA7905-D822-4BA7-91BD-058F36174120}">
      <dgm:prSet/>
      <dgm:spPr/>
      <dgm:t>
        <a:bodyPr/>
        <a:lstStyle/>
        <a:p>
          <a:endParaRPr lang="cs-CZ"/>
        </a:p>
      </dgm:t>
    </dgm:pt>
    <dgm:pt modelId="{E33A480F-35AA-4CAD-8C13-7FC854CF4C47}">
      <dgm:prSet phldrT="[Text]"/>
      <dgm:spPr>
        <a:solidFill>
          <a:srgbClr val="92D050"/>
        </a:solidFill>
      </dgm:spPr>
      <dgm:t>
        <a:bodyPr/>
        <a:lstStyle/>
        <a:p>
          <a:r>
            <a:rPr lang="cs-CZ" b="1" dirty="0"/>
            <a:t>Verbalizace prožitků</a:t>
          </a:r>
        </a:p>
        <a:p>
          <a:r>
            <a:rPr lang="cs-CZ" dirty="0"/>
            <a:t>Opis citů, vjemů, zážitků</a:t>
          </a:r>
        </a:p>
      </dgm:t>
    </dgm:pt>
    <dgm:pt modelId="{90B87E77-7484-475B-826E-74371C92D065}" type="parTrans" cxnId="{5C1C06E7-C408-4812-AB7E-5BDB8F4C8558}">
      <dgm:prSet/>
      <dgm:spPr/>
      <dgm:t>
        <a:bodyPr/>
        <a:lstStyle/>
        <a:p>
          <a:endParaRPr lang="cs-CZ"/>
        </a:p>
      </dgm:t>
    </dgm:pt>
    <dgm:pt modelId="{7A286DBE-591D-496A-82D9-1AC2E400603A}" type="sibTrans" cxnId="{5C1C06E7-C408-4812-AB7E-5BDB8F4C8558}">
      <dgm:prSet/>
      <dgm:spPr/>
      <dgm:t>
        <a:bodyPr/>
        <a:lstStyle/>
        <a:p>
          <a:endParaRPr lang="cs-CZ"/>
        </a:p>
      </dgm:t>
    </dgm:pt>
    <dgm:pt modelId="{7D185DEB-D5BA-4FC0-89D2-501D8BC06E48}">
      <dgm:prSet phldrT="[Text]"/>
      <dgm:spPr>
        <a:solidFill>
          <a:srgbClr val="C00000"/>
        </a:solidFill>
      </dgm:spPr>
      <dgm:t>
        <a:bodyPr/>
        <a:lstStyle/>
        <a:p>
          <a:r>
            <a:rPr lang="cs-CZ" dirty="0"/>
            <a:t>Volný popis potlačovaných citů, nálad</a:t>
          </a:r>
        </a:p>
      </dgm:t>
    </dgm:pt>
    <dgm:pt modelId="{F4789049-1BBA-4987-AA7A-FE2F4CF6CECC}" type="parTrans" cxnId="{745B27E1-191E-4D53-8038-AAF93CB5A3C2}">
      <dgm:prSet/>
      <dgm:spPr/>
      <dgm:t>
        <a:bodyPr/>
        <a:lstStyle/>
        <a:p>
          <a:endParaRPr lang="cs-CZ"/>
        </a:p>
      </dgm:t>
    </dgm:pt>
    <dgm:pt modelId="{0186E78D-0B52-4877-8732-D7C417BA56B4}" type="sibTrans" cxnId="{745B27E1-191E-4D53-8038-AAF93CB5A3C2}">
      <dgm:prSet/>
      <dgm:spPr/>
      <dgm:t>
        <a:bodyPr/>
        <a:lstStyle/>
        <a:p>
          <a:endParaRPr lang="cs-CZ"/>
        </a:p>
      </dgm:t>
    </dgm:pt>
    <dgm:pt modelId="{BE755BF4-4AD4-446B-A2B8-3641189770BD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/>
            <a:t>Hodnotící úsudky</a:t>
          </a:r>
        </a:p>
      </dgm:t>
    </dgm:pt>
    <dgm:pt modelId="{DE862400-7A64-46FD-99E7-B3C9BB970549}" type="parTrans" cxnId="{FE254DB3-D627-4F04-91CE-9842210A6B1E}">
      <dgm:prSet/>
      <dgm:spPr/>
      <dgm:t>
        <a:bodyPr/>
        <a:lstStyle/>
        <a:p>
          <a:endParaRPr lang="cs-CZ"/>
        </a:p>
      </dgm:t>
    </dgm:pt>
    <dgm:pt modelId="{90E0EA76-96AB-4665-B7D1-E8E28D418A20}" type="sibTrans" cxnId="{FE254DB3-D627-4F04-91CE-9842210A6B1E}">
      <dgm:prSet/>
      <dgm:spPr/>
      <dgm:t>
        <a:bodyPr/>
        <a:lstStyle/>
        <a:p>
          <a:endParaRPr lang="cs-CZ"/>
        </a:p>
      </dgm:t>
    </dgm:pt>
    <dgm:pt modelId="{517332D5-770C-4928-8190-3A8B4834011F}" type="pres">
      <dgm:prSet presAssocID="{DA58CDA1-E992-4E0A-9AB8-1601EDED504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7F32BC05-97FD-4810-ACD0-C2EAFA672B99}" type="pres">
      <dgm:prSet presAssocID="{71A873C6-B853-4F87-8007-4C9B7604DDBB}" presName="singleCycle" presStyleCnt="0"/>
      <dgm:spPr/>
    </dgm:pt>
    <dgm:pt modelId="{391EF600-9C44-4105-8C73-B75C08F1B091}" type="pres">
      <dgm:prSet presAssocID="{71A873C6-B853-4F87-8007-4C9B7604DDBB}" presName="singleCenter" presStyleLbl="node1" presStyleIdx="0" presStyleCnt="4" custLinFactNeighborX="2987" custLinFactNeighborY="-11725">
        <dgm:presLayoutVars>
          <dgm:chMax val="7"/>
          <dgm:chPref val="7"/>
        </dgm:presLayoutVars>
      </dgm:prSet>
      <dgm:spPr/>
    </dgm:pt>
    <dgm:pt modelId="{77621438-8DF3-435D-A991-3567441B2E30}" type="pres">
      <dgm:prSet presAssocID="{90B87E77-7484-475B-826E-74371C92D065}" presName="Name56" presStyleLbl="parChTrans1D2" presStyleIdx="0" presStyleCnt="3"/>
      <dgm:spPr/>
    </dgm:pt>
    <dgm:pt modelId="{AE82AFFF-6700-4606-8691-36161AD9919B}" type="pres">
      <dgm:prSet presAssocID="{E33A480F-35AA-4CAD-8C13-7FC854CF4C47}" presName="text0" presStyleLbl="node1" presStyleIdx="1" presStyleCnt="4" custScaleX="440759" custRadScaleRad="108663" custRadScaleInc="3909">
        <dgm:presLayoutVars>
          <dgm:bulletEnabled val="1"/>
        </dgm:presLayoutVars>
      </dgm:prSet>
      <dgm:spPr/>
    </dgm:pt>
    <dgm:pt modelId="{E14CC9E2-E2BC-4450-B123-2B4F9B6FB97D}" type="pres">
      <dgm:prSet presAssocID="{F4789049-1BBA-4987-AA7A-FE2F4CF6CECC}" presName="Name56" presStyleLbl="parChTrans1D2" presStyleIdx="1" presStyleCnt="3"/>
      <dgm:spPr/>
    </dgm:pt>
    <dgm:pt modelId="{33DE0C19-1D3E-4468-8046-75443B26238E}" type="pres">
      <dgm:prSet presAssocID="{7D185DEB-D5BA-4FC0-89D2-501D8BC06E48}" presName="text0" presStyleLbl="node1" presStyleIdx="2" presStyleCnt="4" custScaleX="421491" custRadScaleRad="149618" custRadScaleInc="-14998">
        <dgm:presLayoutVars>
          <dgm:bulletEnabled val="1"/>
        </dgm:presLayoutVars>
      </dgm:prSet>
      <dgm:spPr/>
    </dgm:pt>
    <dgm:pt modelId="{DFBEA5CA-F1D7-49BB-BA9B-D1CB519A4D8B}" type="pres">
      <dgm:prSet presAssocID="{DE862400-7A64-46FD-99E7-B3C9BB970549}" presName="Name56" presStyleLbl="parChTrans1D2" presStyleIdx="2" presStyleCnt="3"/>
      <dgm:spPr/>
    </dgm:pt>
    <dgm:pt modelId="{C477B095-E4DC-4753-BEE6-2E83DAC3106D}" type="pres">
      <dgm:prSet presAssocID="{BE755BF4-4AD4-446B-A2B8-3641189770BD}" presName="text0" presStyleLbl="node1" presStyleIdx="3" presStyleCnt="4" custScaleX="366701" custRadScaleRad="141336" custRadScaleInc="13349">
        <dgm:presLayoutVars>
          <dgm:bulletEnabled val="1"/>
        </dgm:presLayoutVars>
      </dgm:prSet>
      <dgm:spPr/>
    </dgm:pt>
  </dgm:ptLst>
  <dgm:cxnLst>
    <dgm:cxn modelId="{8D8F4305-AA67-4B4A-B032-FAE4BADD4814}" type="presOf" srcId="{DA58CDA1-E992-4E0A-9AB8-1601EDED5047}" destId="{517332D5-770C-4928-8190-3A8B4834011F}" srcOrd="0" destOrd="0" presId="urn:microsoft.com/office/officeart/2008/layout/RadialCluster"/>
    <dgm:cxn modelId="{A2CA7905-D822-4BA7-91BD-058F36174120}" srcId="{DA58CDA1-E992-4E0A-9AB8-1601EDED5047}" destId="{71A873C6-B853-4F87-8007-4C9B7604DDBB}" srcOrd="0" destOrd="0" parTransId="{7A304735-4059-4A6F-ADB9-A10672847D99}" sibTransId="{E6C5D566-B117-4A04-9137-CEAE3631AB85}"/>
    <dgm:cxn modelId="{A72AE713-48B6-411E-A2AA-84434AF40348}" type="presOf" srcId="{DE862400-7A64-46FD-99E7-B3C9BB970549}" destId="{DFBEA5CA-F1D7-49BB-BA9B-D1CB519A4D8B}" srcOrd="0" destOrd="0" presId="urn:microsoft.com/office/officeart/2008/layout/RadialCluster"/>
    <dgm:cxn modelId="{0B8D052C-DE74-4971-BACA-D503190FD27C}" type="presOf" srcId="{71A873C6-B853-4F87-8007-4C9B7604DDBB}" destId="{391EF600-9C44-4105-8C73-B75C08F1B091}" srcOrd="0" destOrd="0" presId="urn:microsoft.com/office/officeart/2008/layout/RadialCluster"/>
    <dgm:cxn modelId="{7AB37155-EF21-4C34-B967-C8E6D59A2ACD}" type="presOf" srcId="{90B87E77-7484-475B-826E-74371C92D065}" destId="{77621438-8DF3-435D-A991-3567441B2E30}" srcOrd="0" destOrd="0" presId="urn:microsoft.com/office/officeart/2008/layout/RadialCluster"/>
    <dgm:cxn modelId="{E9C9F958-3FB0-4747-9ACA-8D78FDBEC1A6}" type="presOf" srcId="{E33A480F-35AA-4CAD-8C13-7FC854CF4C47}" destId="{AE82AFFF-6700-4606-8691-36161AD9919B}" srcOrd="0" destOrd="0" presId="urn:microsoft.com/office/officeart/2008/layout/RadialCluster"/>
    <dgm:cxn modelId="{32234B72-E221-4CA7-BF0F-77FDF7C89872}" type="presOf" srcId="{F4789049-1BBA-4987-AA7A-FE2F4CF6CECC}" destId="{E14CC9E2-E2BC-4450-B123-2B4F9B6FB97D}" srcOrd="0" destOrd="0" presId="urn:microsoft.com/office/officeart/2008/layout/RadialCluster"/>
    <dgm:cxn modelId="{E67BDEA5-B884-4A15-914D-706CD00656E4}" type="presOf" srcId="{BE755BF4-4AD4-446B-A2B8-3641189770BD}" destId="{C477B095-E4DC-4753-BEE6-2E83DAC3106D}" srcOrd="0" destOrd="0" presId="urn:microsoft.com/office/officeart/2008/layout/RadialCluster"/>
    <dgm:cxn modelId="{FE254DB3-D627-4F04-91CE-9842210A6B1E}" srcId="{71A873C6-B853-4F87-8007-4C9B7604DDBB}" destId="{BE755BF4-4AD4-446B-A2B8-3641189770BD}" srcOrd="2" destOrd="0" parTransId="{DE862400-7A64-46FD-99E7-B3C9BB970549}" sibTransId="{90E0EA76-96AB-4665-B7D1-E8E28D418A20}"/>
    <dgm:cxn modelId="{745B27E1-191E-4D53-8038-AAF93CB5A3C2}" srcId="{71A873C6-B853-4F87-8007-4C9B7604DDBB}" destId="{7D185DEB-D5BA-4FC0-89D2-501D8BC06E48}" srcOrd="1" destOrd="0" parTransId="{F4789049-1BBA-4987-AA7A-FE2F4CF6CECC}" sibTransId="{0186E78D-0B52-4877-8732-D7C417BA56B4}"/>
    <dgm:cxn modelId="{5C1C06E7-C408-4812-AB7E-5BDB8F4C8558}" srcId="{71A873C6-B853-4F87-8007-4C9B7604DDBB}" destId="{E33A480F-35AA-4CAD-8C13-7FC854CF4C47}" srcOrd="0" destOrd="0" parTransId="{90B87E77-7484-475B-826E-74371C92D065}" sibTransId="{7A286DBE-591D-496A-82D9-1AC2E400603A}"/>
    <dgm:cxn modelId="{A61D07FD-415E-4EF1-A2C8-DE9C5129D1D4}" type="presOf" srcId="{7D185DEB-D5BA-4FC0-89D2-501D8BC06E48}" destId="{33DE0C19-1D3E-4468-8046-75443B26238E}" srcOrd="0" destOrd="0" presId="urn:microsoft.com/office/officeart/2008/layout/RadialCluster"/>
    <dgm:cxn modelId="{186A7B94-9580-4038-93D4-A91157E905D6}" type="presParOf" srcId="{517332D5-770C-4928-8190-3A8B4834011F}" destId="{7F32BC05-97FD-4810-ACD0-C2EAFA672B99}" srcOrd="0" destOrd="0" presId="urn:microsoft.com/office/officeart/2008/layout/RadialCluster"/>
    <dgm:cxn modelId="{116DFE5B-F12C-4AD5-8887-19B9C5969C19}" type="presParOf" srcId="{7F32BC05-97FD-4810-ACD0-C2EAFA672B99}" destId="{391EF600-9C44-4105-8C73-B75C08F1B091}" srcOrd="0" destOrd="0" presId="urn:microsoft.com/office/officeart/2008/layout/RadialCluster"/>
    <dgm:cxn modelId="{006EA402-8E92-4433-9E7C-22B4764934F8}" type="presParOf" srcId="{7F32BC05-97FD-4810-ACD0-C2EAFA672B99}" destId="{77621438-8DF3-435D-A991-3567441B2E30}" srcOrd="1" destOrd="0" presId="urn:microsoft.com/office/officeart/2008/layout/RadialCluster"/>
    <dgm:cxn modelId="{1D4E0B9E-461D-410D-B0CF-DEC4ACFD9573}" type="presParOf" srcId="{7F32BC05-97FD-4810-ACD0-C2EAFA672B99}" destId="{AE82AFFF-6700-4606-8691-36161AD9919B}" srcOrd="2" destOrd="0" presId="urn:microsoft.com/office/officeart/2008/layout/RadialCluster"/>
    <dgm:cxn modelId="{E59822EA-D6FC-46E4-98B4-48B63D7DFAA4}" type="presParOf" srcId="{7F32BC05-97FD-4810-ACD0-C2EAFA672B99}" destId="{E14CC9E2-E2BC-4450-B123-2B4F9B6FB97D}" srcOrd="3" destOrd="0" presId="urn:microsoft.com/office/officeart/2008/layout/RadialCluster"/>
    <dgm:cxn modelId="{45C3AC34-6C81-49CD-AEAC-22A5A19A5858}" type="presParOf" srcId="{7F32BC05-97FD-4810-ACD0-C2EAFA672B99}" destId="{33DE0C19-1D3E-4468-8046-75443B26238E}" srcOrd="4" destOrd="0" presId="urn:microsoft.com/office/officeart/2008/layout/RadialCluster"/>
    <dgm:cxn modelId="{A367D058-FB6B-4FD2-99FB-BFACAFCE611C}" type="presParOf" srcId="{7F32BC05-97FD-4810-ACD0-C2EAFA672B99}" destId="{DFBEA5CA-F1D7-49BB-BA9B-D1CB519A4D8B}" srcOrd="5" destOrd="0" presId="urn:microsoft.com/office/officeart/2008/layout/RadialCluster"/>
    <dgm:cxn modelId="{A775E4B4-22FD-43AF-A52A-6DA59C958ADB}" type="presParOf" srcId="{7F32BC05-97FD-4810-ACD0-C2EAFA672B99}" destId="{C477B095-E4DC-4753-BEE6-2E83DAC3106D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C7DE05A-8B32-4726-95C9-024D0C13F064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0859BB6-C1DE-483C-83BF-7D8FA9AB8A1F}">
      <dgm:prSet phldrT="[Text]"/>
      <dgm:spPr>
        <a:solidFill>
          <a:srgbClr val="C00000"/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Regulace chování</a:t>
          </a:r>
        </a:p>
      </dgm:t>
    </dgm:pt>
    <dgm:pt modelId="{4F27B236-767E-464E-BBD8-DD3F95B2CC08}" type="parTrans" cxnId="{517F66EC-E340-492B-AC0B-0797E9A4BFC4}">
      <dgm:prSet/>
      <dgm:spPr/>
      <dgm:t>
        <a:bodyPr/>
        <a:lstStyle/>
        <a:p>
          <a:endParaRPr lang="cs-CZ"/>
        </a:p>
      </dgm:t>
    </dgm:pt>
    <dgm:pt modelId="{4F56746D-4B87-41AA-8C81-8364BA9A973B}" type="sibTrans" cxnId="{517F66EC-E340-492B-AC0B-0797E9A4BFC4}">
      <dgm:prSet/>
      <dgm:spPr/>
      <dgm:t>
        <a:bodyPr/>
        <a:lstStyle/>
        <a:p>
          <a:endParaRPr lang="cs-CZ"/>
        </a:p>
      </dgm:t>
    </dgm:pt>
    <dgm:pt modelId="{39CD525C-61C7-4C09-8CCB-5E0CD3DAB96B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Pokyny</a:t>
          </a:r>
          <a:r>
            <a:rPr lang="cs-CZ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E36336C8-7C6E-48F1-AA01-3EBA4B843904}" type="parTrans" cxnId="{851B1A5C-09B3-4E2A-AA28-A757F470EF22}">
      <dgm:prSet/>
      <dgm:spPr/>
      <dgm:t>
        <a:bodyPr/>
        <a:lstStyle/>
        <a:p>
          <a:endParaRPr lang="cs-CZ"/>
        </a:p>
      </dgm:t>
    </dgm:pt>
    <dgm:pt modelId="{BF9FBFB8-0000-439F-B106-BC33C200EDCB}" type="sibTrans" cxnId="{851B1A5C-09B3-4E2A-AA28-A757F470EF22}">
      <dgm:prSet/>
      <dgm:spPr/>
      <dgm:t>
        <a:bodyPr/>
        <a:lstStyle/>
        <a:p>
          <a:endParaRPr lang="cs-CZ"/>
        </a:p>
      </dgm:t>
    </dgm:pt>
    <dgm:pt modelId="{89E0C4B5-2A66-42E8-B2C9-A8B274B9F54B}">
      <dgm:prSet phldrT="[Text]"/>
      <dgm:spPr>
        <a:solidFill>
          <a:srgbClr val="92D050"/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Nabídka možností</a:t>
          </a:r>
        </a:p>
      </dgm:t>
    </dgm:pt>
    <dgm:pt modelId="{D5BCB7CB-DFAF-4F9D-AD83-49D63F185769}" type="parTrans" cxnId="{EA0ADAF1-99A6-48D8-93F3-94A006A21001}">
      <dgm:prSet/>
      <dgm:spPr/>
      <dgm:t>
        <a:bodyPr/>
        <a:lstStyle/>
        <a:p>
          <a:endParaRPr lang="cs-CZ"/>
        </a:p>
      </dgm:t>
    </dgm:pt>
    <dgm:pt modelId="{50C5CDC1-4569-43E6-8A4A-9C31C3C73EAB}" type="sibTrans" cxnId="{EA0ADAF1-99A6-48D8-93F3-94A006A21001}">
      <dgm:prSet/>
      <dgm:spPr/>
      <dgm:t>
        <a:bodyPr/>
        <a:lstStyle/>
        <a:p>
          <a:endParaRPr lang="cs-CZ"/>
        </a:p>
      </dgm:t>
    </dgm:pt>
    <dgm:pt modelId="{8D50C589-6591-4ECE-AE2B-8CF9CA789535}">
      <dgm:prSet phldrT="[Text]"/>
      <dgm:spPr>
        <a:solidFill>
          <a:srgbClr val="C00000"/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Prostředky</a:t>
          </a:r>
        </a:p>
        <a:p>
          <a:r>
            <a:rPr lang="cs-CZ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Role</a:t>
          </a:r>
        </a:p>
        <a:p>
          <a:r>
            <a:rPr lang="cs-CZ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Fantazijní příběhy</a:t>
          </a:r>
        </a:p>
      </dgm:t>
    </dgm:pt>
    <dgm:pt modelId="{110043B8-F0D5-415A-A2FC-4554B6F339EB}" type="parTrans" cxnId="{73D89A51-6BE1-4411-8A04-2FD264556476}">
      <dgm:prSet/>
      <dgm:spPr/>
      <dgm:t>
        <a:bodyPr/>
        <a:lstStyle/>
        <a:p>
          <a:endParaRPr lang="cs-CZ"/>
        </a:p>
      </dgm:t>
    </dgm:pt>
    <dgm:pt modelId="{1C97F0D6-7AC8-4D45-A4BC-75A7E668CE5A}" type="sibTrans" cxnId="{73D89A51-6BE1-4411-8A04-2FD264556476}">
      <dgm:prSet/>
      <dgm:spPr/>
      <dgm:t>
        <a:bodyPr/>
        <a:lstStyle/>
        <a:p>
          <a:endParaRPr lang="cs-CZ"/>
        </a:p>
      </dgm:t>
    </dgm:pt>
    <dgm:pt modelId="{05113CB7-19EB-4A8D-A478-F5C1985154CF}" type="pres">
      <dgm:prSet presAssocID="{EC7DE05A-8B32-4726-95C9-024D0C13F06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96677E64-98E7-4487-9EB7-E5E8347CB8DE}" type="pres">
      <dgm:prSet presAssocID="{90859BB6-C1DE-483C-83BF-7D8FA9AB8A1F}" presName="singleCycle" presStyleCnt="0"/>
      <dgm:spPr/>
    </dgm:pt>
    <dgm:pt modelId="{1C8E80FA-6591-49B5-AE08-955324448745}" type="pres">
      <dgm:prSet presAssocID="{90859BB6-C1DE-483C-83BF-7D8FA9AB8A1F}" presName="singleCenter" presStyleLbl="node1" presStyleIdx="0" presStyleCnt="4" custLinFactNeighborX="811" custLinFactNeighborY="-9215">
        <dgm:presLayoutVars>
          <dgm:chMax val="7"/>
          <dgm:chPref val="7"/>
        </dgm:presLayoutVars>
      </dgm:prSet>
      <dgm:spPr/>
    </dgm:pt>
    <dgm:pt modelId="{0A17E1BD-1300-490F-8EEC-FE7217130BF2}" type="pres">
      <dgm:prSet presAssocID="{E36336C8-7C6E-48F1-AA01-3EBA4B843904}" presName="Name56" presStyleLbl="parChTrans1D2" presStyleIdx="0" presStyleCnt="3"/>
      <dgm:spPr/>
    </dgm:pt>
    <dgm:pt modelId="{CCC5AA69-A53A-4691-A78C-2BED5B2A98A4}" type="pres">
      <dgm:prSet presAssocID="{39CD525C-61C7-4C09-8CCB-5E0CD3DAB96B}" presName="text0" presStyleLbl="node1" presStyleIdx="1" presStyleCnt="4" custScaleX="294303">
        <dgm:presLayoutVars>
          <dgm:bulletEnabled val="1"/>
        </dgm:presLayoutVars>
      </dgm:prSet>
      <dgm:spPr/>
    </dgm:pt>
    <dgm:pt modelId="{0C7B215A-DE0F-41FA-9104-EEE73482D1FB}" type="pres">
      <dgm:prSet presAssocID="{D5BCB7CB-DFAF-4F9D-AD83-49D63F185769}" presName="Name56" presStyleLbl="parChTrans1D2" presStyleIdx="1" presStyleCnt="3"/>
      <dgm:spPr/>
    </dgm:pt>
    <dgm:pt modelId="{C3097F4E-9341-476B-B3D4-590A4EB684B6}" type="pres">
      <dgm:prSet presAssocID="{89E0C4B5-2A66-42E8-B2C9-A8B274B9F54B}" presName="text0" presStyleLbl="node1" presStyleIdx="2" presStyleCnt="4" custScaleX="261481" custRadScaleRad="124905" custRadScaleInc="-10440">
        <dgm:presLayoutVars>
          <dgm:bulletEnabled val="1"/>
        </dgm:presLayoutVars>
      </dgm:prSet>
      <dgm:spPr/>
    </dgm:pt>
    <dgm:pt modelId="{71436691-EA3C-4366-8BE0-7D1B797B3CBB}" type="pres">
      <dgm:prSet presAssocID="{110043B8-F0D5-415A-A2FC-4554B6F339EB}" presName="Name56" presStyleLbl="parChTrans1D2" presStyleIdx="2" presStyleCnt="3"/>
      <dgm:spPr/>
    </dgm:pt>
    <dgm:pt modelId="{52CCBF1F-64AD-4F08-BA9A-5A019E9B1456}" type="pres">
      <dgm:prSet presAssocID="{8D50C589-6591-4ECE-AE2B-8CF9CA789535}" presName="text0" presStyleLbl="node1" presStyleIdx="3" presStyleCnt="4" custScaleX="264827" custScaleY="124136" custRadScaleRad="118791" custRadScaleInc="8268">
        <dgm:presLayoutVars>
          <dgm:bulletEnabled val="1"/>
        </dgm:presLayoutVars>
      </dgm:prSet>
      <dgm:spPr/>
    </dgm:pt>
  </dgm:ptLst>
  <dgm:cxnLst>
    <dgm:cxn modelId="{914D9A10-872B-4A5B-A657-7E5794E09A7E}" type="presOf" srcId="{8D50C589-6591-4ECE-AE2B-8CF9CA789535}" destId="{52CCBF1F-64AD-4F08-BA9A-5A019E9B1456}" srcOrd="0" destOrd="0" presId="urn:microsoft.com/office/officeart/2008/layout/RadialCluster"/>
    <dgm:cxn modelId="{04633224-A3C8-46D5-A315-A893395DBDC5}" type="presOf" srcId="{E36336C8-7C6E-48F1-AA01-3EBA4B843904}" destId="{0A17E1BD-1300-490F-8EEC-FE7217130BF2}" srcOrd="0" destOrd="0" presId="urn:microsoft.com/office/officeart/2008/layout/RadialCluster"/>
    <dgm:cxn modelId="{91186D38-6DE0-4A09-B657-CCA2D3924D9E}" type="presOf" srcId="{EC7DE05A-8B32-4726-95C9-024D0C13F064}" destId="{05113CB7-19EB-4A8D-A478-F5C1985154CF}" srcOrd="0" destOrd="0" presId="urn:microsoft.com/office/officeart/2008/layout/RadialCluster"/>
    <dgm:cxn modelId="{73D89A51-6BE1-4411-8A04-2FD264556476}" srcId="{90859BB6-C1DE-483C-83BF-7D8FA9AB8A1F}" destId="{8D50C589-6591-4ECE-AE2B-8CF9CA789535}" srcOrd="2" destOrd="0" parTransId="{110043B8-F0D5-415A-A2FC-4554B6F339EB}" sibTransId="{1C97F0D6-7AC8-4D45-A4BC-75A7E668CE5A}"/>
    <dgm:cxn modelId="{851B1A5C-09B3-4E2A-AA28-A757F470EF22}" srcId="{90859BB6-C1DE-483C-83BF-7D8FA9AB8A1F}" destId="{39CD525C-61C7-4C09-8CCB-5E0CD3DAB96B}" srcOrd="0" destOrd="0" parTransId="{E36336C8-7C6E-48F1-AA01-3EBA4B843904}" sibTransId="{BF9FBFB8-0000-439F-B106-BC33C200EDCB}"/>
    <dgm:cxn modelId="{A92FB664-FC6D-464E-9CE0-4591D8C15876}" type="presOf" srcId="{90859BB6-C1DE-483C-83BF-7D8FA9AB8A1F}" destId="{1C8E80FA-6591-49B5-AE08-955324448745}" srcOrd="0" destOrd="0" presId="urn:microsoft.com/office/officeart/2008/layout/RadialCluster"/>
    <dgm:cxn modelId="{1F41E167-C433-4723-AD8D-966DDB43154E}" type="presOf" srcId="{D5BCB7CB-DFAF-4F9D-AD83-49D63F185769}" destId="{0C7B215A-DE0F-41FA-9104-EEE73482D1FB}" srcOrd="0" destOrd="0" presId="urn:microsoft.com/office/officeart/2008/layout/RadialCluster"/>
    <dgm:cxn modelId="{D8186399-33E6-4144-AC62-27533C61A1AC}" type="presOf" srcId="{39CD525C-61C7-4C09-8CCB-5E0CD3DAB96B}" destId="{CCC5AA69-A53A-4691-A78C-2BED5B2A98A4}" srcOrd="0" destOrd="0" presId="urn:microsoft.com/office/officeart/2008/layout/RadialCluster"/>
    <dgm:cxn modelId="{58D4CDC6-B174-4017-A07B-93F87A2851CE}" type="presOf" srcId="{110043B8-F0D5-415A-A2FC-4554B6F339EB}" destId="{71436691-EA3C-4366-8BE0-7D1B797B3CBB}" srcOrd="0" destOrd="0" presId="urn:microsoft.com/office/officeart/2008/layout/RadialCluster"/>
    <dgm:cxn modelId="{E3BEDBE3-2554-4B25-809D-A3D64C3464F0}" type="presOf" srcId="{89E0C4B5-2A66-42E8-B2C9-A8B274B9F54B}" destId="{C3097F4E-9341-476B-B3D4-590A4EB684B6}" srcOrd="0" destOrd="0" presId="urn:microsoft.com/office/officeart/2008/layout/RadialCluster"/>
    <dgm:cxn modelId="{517F66EC-E340-492B-AC0B-0797E9A4BFC4}" srcId="{EC7DE05A-8B32-4726-95C9-024D0C13F064}" destId="{90859BB6-C1DE-483C-83BF-7D8FA9AB8A1F}" srcOrd="0" destOrd="0" parTransId="{4F27B236-767E-464E-BBD8-DD3F95B2CC08}" sibTransId="{4F56746D-4B87-41AA-8C81-8364BA9A973B}"/>
    <dgm:cxn modelId="{EA0ADAF1-99A6-48D8-93F3-94A006A21001}" srcId="{90859BB6-C1DE-483C-83BF-7D8FA9AB8A1F}" destId="{89E0C4B5-2A66-42E8-B2C9-A8B274B9F54B}" srcOrd="1" destOrd="0" parTransId="{D5BCB7CB-DFAF-4F9D-AD83-49D63F185769}" sibTransId="{50C5CDC1-4569-43E6-8A4A-9C31C3C73EAB}"/>
    <dgm:cxn modelId="{55970B26-82A9-46EF-9D6D-246DE13C15F0}" type="presParOf" srcId="{05113CB7-19EB-4A8D-A478-F5C1985154CF}" destId="{96677E64-98E7-4487-9EB7-E5E8347CB8DE}" srcOrd="0" destOrd="0" presId="urn:microsoft.com/office/officeart/2008/layout/RadialCluster"/>
    <dgm:cxn modelId="{4265161B-84B1-4BDF-9737-53EC0747818D}" type="presParOf" srcId="{96677E64-98E7-4487-9EB7-E5E8347CB8DE}" destId="{1C8E80FA-6591-49B5-AE08-955324448745}" srcOrd="0" destOrd="0" presId="urn:microsoft.com/office/officeart/2008/layout/RadialCluster"/>
    <dgm:cxn modelId="{777B8610-4130-4636-830F-2469B84B5BBD}" type="presParOf" srcId="{96677E64-98E7-4487-9EB7-E5E8347CB8DE}" destId="{0A17E1BD-1300-490F-8EEC-FE7217130BF2}" srcOrd="1" destOrd="0" presId="urn:microsoft.com/office/officeart/2008/layout/RadialCluster"/>
    <dgm:cxn modelId="{385A1594-1958-4A5A-8852-F567A920E21D}" type="presParOf" srcId="{96677E64-98E7-4487-9EB7-E5E8347CB8DE}" destId="{CCC5AA69-A53A-4691-A78C-2BED5B2A98A4}" srcOrd="2" destOrd="0" presId="urn:microsoft.com/office/officeart/2008/layout/RadialCluster"/>
    <dgm:cxn modelId="{1453A0AB-71A2-4D6A-9A8F-0BE7A95FE34A}" type="presParOf" srcId="{96677E64-98E7-4487-9EB7-E5E8347CB8DE}" destId="{0C7B215A-DE0F-41FA-9104-EEE73482D1FB}" srcOrd="3" destOrd="0" presId="urn:microsoft.com/office/officeart/2008/layout/RadialCluster"/>
    <dgm:cxn modelId="{5A4CA70C-D26F-45A3-B318-61F1D9591014}" type="presParOf" srcId="{96677E64-98E7-4487-9EB7-E5E8347CB8DE}" destId="{C3097F4E-9341-476B-B3D4-590A4EB684B6}" srcOrd="4" destOrd="0" presId="urn:microsoft.com/office/officeart/2008/layout/RadialCluster"/>
    <dgm:cxn modelId="{B85FB5F2-0497-4A0B-A1F6-BA9866296D3E}" type="presParOf" srcId="{96677E64-98E7-4487-9EB7-E5E8347CB8DE}" destId="{71436691-EA3C-4366-8BE0-7D1B797B3CBB}" srcOrd="5" destOrd="0" presId="urn:microsoft.com/office/officeart/2008/layout/RadialCluster"/>
    <dgm:cxn modelId="{5FE9B0C5-0669-476D-B171-2A0BF87D29CD}" type="presParOf" srcId="{96677E64-98E7-4487-9EB7-E5E8347CB8DE}" destId="{52CCBF1F-64AD-4F08-BA9A-5A019E9B1456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8F6085A-1010-45BC-A435-D87C43457FC1}" type="doc">
      <dgm:prSet loTypeId="urn:microsoft.com/office/officeart/2005/8/layout/process4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8CE4A16-82EF-4F99-A8B3-DD988C127ABA}">
      <dgm:prSet phldrT="[Text]" custT="1"/>
      <dgm:spPr/>
      <dgm:t>
        <a:bodyPr/>
        <a:lstStyle/>
        <a:p>
          <a:r>
            <a:rPr lang="cs-CZ" sz="1600" b="1" dirty="0" err="1"/>
            <a:t>Reverbalizace</a:t>
          </a:r>
          <a:endParaRPr lang="cs-CZ" sz="1600" b="1" dirty="0"/>
        </a:p>
      </dgm:t>
    </dgm:pt>
    <dgm:pt modelId="{7BF5618C-F19B-4E14-88B8-CB4A7FCC099F}" type="parTrans" cxnId="{EDE1DBCD-B74B-43CE-BF1D-BFD2150C1D38}">
      <dgm:prSet/>
      <dgm:spPr/>
      <dgm:t>
        <a:bodyPr/>
        <a:lstStyle/>
        <a:p>
          <a:endParaRPr lang="cs-CZ"/>
        </a:p>
      </dgm:t>
    </dgm:pt>
    <dgm:pt modelId="{E9B08AC2-C40E-41BD-A8FF-E847A55341EE}" type="sibTrans" cxnId="{EDE1DBCD-B74B-43CE-BF1D-BFD2150C1D38}">
      <dgm:prSet/>
      <dgm:spPr/>
      <dgm:t>
        <a:bodyPr/>
        <a:lstStyle/>
        <a:p>
          <a:endParaRPr lang="cs-CZ"/>
        </a:p>
      </dgm:t>
    </dgm:pt>
    <dgm:pt modelId="{48C3F444-2B11-466A-B8C2-2C728A35B79E}">
      <dgm:prSet phldrT="[Text]"/>
      <dgm:spPr/>
      <dgm:t>
        <a:bodyPr/>
        <a:lstStyle/>
        <a:p>
          <a:r>
            <a:rPr lang="cs-CZ" b="1" dirty="0">
              <a:latin typeface="Times New Roman" pitchFamily="18" charset="0"/>
              <a:cs typeface="Times New Roman" pitchFamily="18" charset="0"/>
            </a:rPr>
            <a:t>Opis sdělení</a:t>
          </a:r>
        </a:p>
      </dgm:t>
    </dgm:pt>
    <dgm:pt modelId="{EAD13709-17D4-4131-98B2-0E9381520FE2}" type="parTrans" cxnId="{E0F5DB44-BC01-4677-ACD5-240DE219714D}">
      <dgm:prSet/>
      <dgm:spPr/>
      <dgm:t>
        <a:bodyPr/>
        <a:lstStyle/>
        <a:p>
          <a:endParaRPr lang="cs-CZ"/>
        </a:p>
      </dgm:t>
    </dgm:pt>
    <dgm:pt modelId="{1CA3FF58-0425-4843-ADDA-1DD91189F75A}" type="sibTrans" cxnId="{E0F5DB44-BC01-4677-ACD5-240DE219714D}">
      <dgm:prSet/>
      <dgm:spPr/>
      <dgm:t>
        <a:bodyPr/>
        <a:lstStyle/>
        <a:p>
          <a:endParaRPr lang="cs-CZ"/>
        </a:p>
      </dgm:t>
    </dgm:pt>
    <dgm:pt modelId="{36120166-9D64-4563-B0C9-3CCB8D4050CB}">
      <dgm:prSet phldrT="[Text]"/>
      <dgm:spPr/>
      <dgm:t>
        <a:bodyPr/>
        <a:lstStyle/>
        <a:p>
          <a:r>
            <a:rPr lang="cs-CZ" b="1" dirty="0">
              <a:latin typeface="Times New Roman" pitchFamily="18" charset="0"/>
              <a:cs typeface="Times New Roman" pitchFamily="18" charset="0"/>
            </a:rPr>
            <a:t>Opakování více způsoby</a:t>
          </a:r>
        </a:p>
      </dgm:t>
    </dgm:pt>
    <dgm:pt modelId="{BE1ECF0A-B320-4794-A675-57AC6EED3E62}" type="parTrans" cxnId="{A24FCCFD-10E6-4782-B3B3-0EECFA62997C}">
      <dgm:prSet/>
      <dgm:spPr/>
      <dgm:t>
        <a:bodyPr/>
        <a:lstStyle/>
        <a:p>
          <a:endParaRPr lang="cs-CZ"/>
        </a:p>
      </dgm:t>
    </dgm:pt>
    <dgm:pt modelId="{D9AF1BB4-6240-4064-B795-7A9B20C82D0B}" type="sibTrans" cxnId="{A24FCCFD-10E6-4782-B3B3-0EECFA62997C}">
      <dgm:prSet/>
      <dgm:spPr/>
      <dgm:t>
        <a:bodyPr/>
        <a:lstStyle/>
        <a:p>
          <a:endParaRPr lang="cs-CZ"/>
        </a:p>
      </dgm:t>
    </dgm:pt>
    <dgm:pt modelId="{6C27266F-61F6-400F-818E-D43F684E3D0B}">
      <dgm:prSet phldrT="[Text]" custT="1"/>
      <dgm:spPr/>
      <dgm:t>
        <a:bodyPr/>
        <a:lstStyle/>
        <a:p>
          <a:r>
            <a:rPr lang="cs-CZ" sz="1600" b="1" dirty="0"/>
            <a:t>Hledání</a:t>
          </a:r>
        </a:p>
      </dgm:t>
    </dgm:pt>
    <dgm:pt modelId="{4515BBF1-F1BA-4708-8D66-80AA9754AA13}" type="parTrans" cxnId="{61B80989-2163-4A50-8610-B5974BAB7B3F}">
      <dgm:prSet/>
      <dgm:spPr/>
      <dgm:t>
        <a:bodyPr/>
        <a:lstStyle/>
        <a:p>
          <a:endParaRPr lang="cs-CZ"/>
        </a:p>
      </dgm:t>
    </dgm:pt>
    <dgm:pt modelId="{C8C69284-C500-4A54-95D5-5A3E3AD23415}" type="sibTrans" cxnId="{61B80989-2163-4A50-8610-B5974BAB7B3F}">
      <dgm:prSet/>
      <dgm:spPr/>
      <dgm:t>
        <a:bodyPr/>
        <a:lstStyle/>
        <a:p>
          <a:endParaRPr lang="cs-CZ"/>
        </a:p>
      </dgm:t>
    </dgm:pt>
    <dgm:pt modelId="{BC697D26-C9C2-45F7-ABE7-07B6315CCAB2}">
      <dgm:prSet phldrT="[Text]"/>
      <dgm:spPr/>
      <dgm:t>
        <a:bodyPr/>
        <a:lstStyle/>
        <a:p>
          <a:r>
            <a:rPr lang="cs-CZ" b="1" dirty="0">
              <a:latin typeface="Times New Roman" pitchFamily="18" charset="0"/>
              <a:cs typeface="Times New Roman" pitchFamily="18" charset="0"/>
            </a:rPr>
            <a:t>Přemýšlení v kontextu témat</a:t>
          </a:r>
        </a:p>
      </dgm:t>
    </dgm:pt>
    <dgm:pt modelId="{2C69DADF-ADF0-4489-A48B-90B4C317F714}" type="parTrans" cxnId="{C0C04EF5-B142-4D54-8D9F-3333DFB0F693}">
      <dgm:prSet/>
      <dgm:spPr/>
      <dgm:t>
        <a:bodyPr/>
        <a:lstStyle/>
        <a:p>
          <a:endParaRPr lang="cs-CZ"/>
        </a:p>
      </dgm:t>
    </dgm:pt>
    <dgm:pt modelId="{D55E5EEB-9C51-4218-81A5-B124D6AB01A0}" type="sibTrans" cxnId="{C0C04EF5-B142-4D54-8D9F-3333DFB0F693}">
      <dgm:prSet/>
      <dgm:spPr/>
      <dgm:t>
        <a:bodyPr/>
        <a:lstStyle/>
        <a:p>
          <a:endParaRPr lang="cs-CZ"/>
        </a:p>
      </dgm:t>
    </dgm:pt>
    <dgm:pt modelId="{7C226F72-61B7-42CE-AA4C-FAA5578502EC}">
      <dgm:prSet phldrT="[Text]"/>
      <dgm:spPr/>
      <dgm:t>
        <a:bodyPr/>
        <a:lstStyle/>
        <a:p>
          <a:r>
            <a:rPr lang="cs-CZ" b="1" dirty="0">
              <a:latin typeface="Times New Roman" pitchFamily="18" charset="0"/>
              <a:cs typeface="Times New Roman" pitchFamily="18" charset="0"/>
            </a:rPr>
            <a:t>Poznávání</a:t>
          </a:r>
        </a:p>
      </dgm:t>
    </dgm:pt>
    <dgm:pt modelId="{0BA9DB86-0F74-4FE6-9D03-4F47FEFD7676}" type="parTrans" cxnId="{76BCE16E-1C85-419E-ADBA-D63813056D58}">
      <dgm:prSet/>
      <dgm:spPr/>
      <dgm:t>
        <a:bodyPr/>
        <a:lstStyle/>
        <a:p>
          <a:endParaRPr lang="cs-CZ"/>
        </a:p>
      </dgm:t>
    </dgm:pt>
    <dgm:pt modelId="{AB1BF92E-325D-4221-B626-414247C3A6FA}" type="sibTrans" cxnId="{76BCE16E-1C85-419E-ADBA-D63813056D58}">
      <dgm:prSet/>
      <dgm:spPr/>
      <dgm:t>
        <a:bodyPr/>
        <a:lstStyle/>
        <a:p>
          <a:endParaRPr lang="cs-CZ"/>
        </a:p>
      </dgm:t>
    </dgm:pt>
    <dgm:pt modelId="{062F7D3D-1758-450F-8B87-3BFAF80ADEAF}">
      <dgm:prSet phldrT="[Text]" custT="1"/>
      <dgm:spPr/>
      <dgm:t>
        <a:bodyPr/>
        <a:lstStyle/>
        <a:p>
          <a:r>
            <a:rPr lang="cs-CZ" sz="1600" b="1" baseline="0" dirty="0"/>
            <a:t>Strukturování</a:t>
          </a:r>
        </a:p>
      </dgm:t>
    </dgm:pt>
    <dgm:pt modelId="{D9ABAE5C-2C18-4494-BB13-8A2A2464D88D}" type="parTrans" cxnId="{10EFF91F-47CC-459D-971C-54527F6DA15A}">
      <dgm:prSet/>
      <dgm:spPr/>
      <dgm:t>
        <a:bodyPr/>
        <a:lstStyle/>
        <a:p>
          <a:endParaRPr lang="cs-CZ"/>
        </a:p>
      </dgm:t>
    </dgm:pt>
    <dgm:pt modelId="{4244713F-1C5E-42B2-9719-13C7962B849E}" type="sibTrans" cxnId="{10EFF91F-47CC-459D-971C-54527F6DA15A}">
      <dgm:prSet/>
      <dgm:spPr/>
      <dgm:t>
        <a:bodyPr/>
        <a:lstStyle/>
        <a:p>
          <a:endParaRPr lang="cs-CZ"/>
        </a:p>
      </dgm:t>
    </dgm:pt>
    <dgm:pt modelId="{48C55200-87E0-4E73-9765-99A247FDEA27}">
      <dgm:prSet phldrT="[Text]"/>
      <dgm:spPr/>
      <dgm:t>
        <a:bodyPr/>
        <a:lstStyle/>
        <a:p>
          <a:r>
            <a:rPr lang="cs-CZ" b="1" dirty="0">
              <a:latin typeface="Times New Roman" pitchFamily="18" charset="0"/>
              <a:cs typeface="Times New Roman" pitchFamily="18" charset="0"/>
            </a:rPr>
            <a:t>Souvislosti</a:t>
          </a:r>
        </a:p>
      </dgm:t>
    </dgm:pt>
    <dgm:pt modelId="{C19FE5CD-211D-4724-9E2A-727271464CA9}" type="parTrans" cxnId="{EC941817-9079-457E-9F46-8370654D6079}">
      <dgm:prSet/>
      <dgm:spPr/>
      <dgm:t>
        <a:bodyPr/>
        <a:lstStyle/>
        <a:p>
          <a:endParaRPr lang="cs-CZ"/>
        </a:p>
      </dgm:t>
    </dgm:pt>
    <dgm:pt modelId="{8C9B569A-F0D3-4C88-A586-A8DC19DA8897}" type="sibTrans" cxnId="{EC941817-9079-457E-9F46-8370654D6079}">
      <dgm:prSet/>
      <dgm:spPr/>
      <dgm:t>
        <a:bodyPr/>
        <a:lstStyle/>
        <a:p>
          <a:endParaRPr lang="cs-CZ"/>
        </a:p>
      </dgm:t>
    </dgm:pt>
    <dgm:pt modelId="{6AAB83A1-7D8B-4A7D-A73B-992FB3D7258B}">
      <dgm:prSet phldrT="[Text]"/>
      <dgm:spPr/>
      <dgm:t>
        <a:bodyPr/>
        <a:lstStyle/>
        <a:p>
          <a:r>
            <a:rPr lang="cs-CZ" b="1" dirty="0">
              <a:latin typeface="Times New Roman" pitchFamily="18" charset="0"/>
              <a:cs typeface="Times New Roman" pitchFamily="18" charset="0"/>
            </a:rPr>
            <a:t>Scénáře</a:t>
          </a:r>
        </a:p>
      </dgm:t>
    </dgm:pt>
    <dgm:pt modelId="{58103418-8A41-4E36-BA57-61CA0551B189}" type="parTrans" cxnId="{0511A96F-9798-451D-9C79-8EDE29F57979}">
      <dgm:prSet/>
      <dgm:spPr/>
      <dgm:t>
        <a:bodyPr/>
        <a:lstStyle/>
        <a:p>
          <a:endParaRPr lang="cs-CZ"/>
        </a:p>
      </dgm:t>
    </dgm:pt>
    <dgm:pt modelId="{502946BE-F3A7-439D-A509-AC8BF05F66FF}" type="sibTrans" cxnId="{0511A96F-9798-451D-9C79-8EDE29F57979}">
      <dgm:prSet/>
      <dgm:spPr/>
      <dgm:t>
        <a:bodyPr/>
        <a:lstStyle/>
        <a:p>
          <a:endParaRPr lang="cs-CZ"/>
        </a:p>
      </dgm:t>
    </dgm:pt>
    <dgm:pt modelId="{67370F9B-BC25-4B91-A5CE-7A1CD4AB62E3}">
      <dgm:prSet custT="1"/>
      <dgm:spPr>
        <a:solidFill>
          <a:srgbClr val="92D050"/>
        </a:solidFill>
      </dgm:spPr>
      <dgm:t>
        <a:bodyPr/>
        <a:lstStyle/>
        <a:p>
          <a:r>
            <a:rPr lang="cs-CZ" sz="1600" b="1" dirty="0"/>
            <a:t>Interpretování</a:t>
          </a:r>
        </a:p>
        <a:p>
          <a:r>
            <a:rPr lang="cs-CZ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Pozadí problému </a:t>
          </a:r>
          <a:r>
            <a:rPr lang="cs-CZ" sz="1400" dirty="0"/>
            <a:t>			</a:t>
          </a:r>
          <a:r>
            <a:rPr lang="cs-CZ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Koncepty řešení</a:t>
          </a:r>
        </a:p>
      </dgm:t>
    </dgm:pt>
    <dgm:pt modelId="{9191AD6D-485C-4795-A7AF-EE0FFEFFEAA6}" type="parTrans" cxnId="{D6CE6F17-77A8-4DD9-BE4D-060388057D9D}">
      <dgm:prSet/>
      <dgm:spPr/>
      <dgm:t>
        <a:bodyPr/>
        <a:lstStyle/>
        <a:p>
          <a:endParaRPr lang="cs-CZ"/>
        </a:p>
      </dgm:t>
    </dgm:pt>
    <dgm:pt modelId="{14535062-3BA1-4F01-B44C-D78A4C80A85F}" type="sibTrans" cxnId="{D6CE6F17-77A8-4DD9-BE4D-060388057D9D}">
      <dgm:prSet/>
      <dgm:spPr/>
      <dgm:t>
        <a:bodyPr/>
        <a:lstStyle/>
        <a:p>
          <a:endParaRPr lang="cs-CZ"/>
        </a:p>
      </dgm:t>
    </dgm:pt>
    <dgm:pt modelId="{4516A355-1276-46E2-B217-7FDD6BB62B1C}" type="pres">
      <dgm:prSet presAssocID="{F8F6085A-1010-45BC-A435-D87C43457FC1}" presName="Name0" presStyleCnt="0">
        <dgm:presLayoutVars>
          <dgm:dir/>
          <dgm:animLvl val="lvl"/>
          <dgm:resizeHandles val="exact"/>
        </dgm:presLayoutVars>
      </dgm:prSet>
      <dgm:spPr/>
    </dgm:pt>
    <dgm:pt modelId="{F88ADA75-A477-473C-B537-A384538D058C}" type="pres">
      <dgm:prSet presAssocID="{67370F9B-BC25-4B91-A5CE-7A1CD4AB62E3}" presName="boxAndChildren" presStyleCnt="0"/>
      <dgm:spPr/>
    </dgm:pt>
    <dgm:pt modelId="{CE268515-FF7D-462C-816C-788F760013A5}" type="pres">
      <dgm:prSet presAssocID="{67370F9B-BC25-4B91-A5CE-7A1CD4AB62E3}" presName="parentTextBox" presStyleLbl="node1" presStyleIdx="0" presStyleCnt="4" custLinFactNeighborY="366"/>
      <dgm:spPr/>
    </dgm:pt>
    <dgm:pt modelId="{DFED2132-6A05-47FE-B6AD-67500018A16C}" type="pres">
      <dgm:prSet presAssocID="{4244713F-1C5E-42B2-9719-13C7962B849E}" presName="sp" presStyleCnt="0"/>
      <dgm:spPr/>
    </dgm:pt>
    <dgm:pt modelId="{6CB2F00E-1D2B-4A9D-B35F-FF4636482E6D}" type="pres">
      <dgm:prSet presAssocID="{062F7D3D-1758-450F-8B87-3BFAF80ADEAF}" presName="arrowAndChildren" presStyleCnt="0"/>
      <dgm:spPr/>
    </dgm:pt>
    <dgm:pt modelId="{D24B1F7E-B5E2-4F3E-86DE-A514D5367F36}" type="pres">
      <dgm:prSet presAssocID="{062F7D3D-1758-450F-8B87-3BFAF80ADEAF}" presName="parentTextArrow" presStyleLbl="node1" presStyleIdx="0" presStyleCnt="4"/>
      <dgm:spPr/>
    </dgm:pt>
    <dgm:pt modelId="{687B5E03-6931-4A85-9D54-44CACB0833CA}" type="pres">
      <dgm:prSet presAssocID="{062F7D3D-1758-450F-8B87-3BFAF80ADEAF}" presName="arrow" presStyleLbl="node1" presStyleIdx="1" presStyleCnt="4"/>
      <dgm:spPr/>
    </dgm:pt>
    <dgm:pt modelId="{05A1A0C2-C46C-4EAF-BEDF-A27F1131DCCE}" type="pres">
      <dgm:prSet presAssocID="{062F7D3D-1758-450F-8B87-3BFAF80ADEAF}" presName="descendantArrow" presStyleCnt="0"/>
      <dgm:spPr/>
    </dgm:pt>
    <dgm:pt modelId="{88137D70-8E5F-49E7-A31F-A11331124CB9}" type="pres">
      <dgm:prSet presAssocID="{48C55200-87E0-4E73-9765-99A247FDEA27}" presName="childTextArrow" presStyleLbl="fgAccFollowNode1" presStyleIdx="0" presStyleCnt="6">
        <dgm:presLayoutVars>
          <dgm:bulletEnabled val="1"/>
        </dgm:presLayoutVars>
      </dgm:prSet>
      <dgm:spPr/>
    </dgm:pt>
    <dgm:pt modelId="{D077FD72-62D1-4891-9CF1-C6486D26FDD4}" type="pres">
      <dgm:prSet presAssocID="{6AAB83A1-7D8B-4A7D-A73B-992FB3D7258B}" presName="childTextArrow" presStyleLbl="fgAccFollowNode1" presStyleIdx="1" presStyleCnt="6">
        <dgm:presLayoutVars>
          <dgm:bulletEnabled val="1"/>
        </dgm:presLayoutVars>
      </dgm:prSet>
      <dgm:spPr/>
    </dgm:pt>
    <dgm:pt modelId="{43B7C624-E4C9-4D26-B6B2-17B737636197}" type="pres">
      <dgm:prSet presAssocID="{C8C69284-C500-4A54-95D5-5A3E3AD23415}" presName="sp" presStyleCnt="0"/>
      <dgm:spPr/>
    </dgm:pt>
    <dgm:pt modelId="{0123F504-754C-49BD-ADF2-50E15EC1C42C}" type="pres">
      <dgm:prSet presAssocID="{6C27266F-61F6-400F-818E-D43F684E3D0B}" presName="arrowAndChildren" presStyleCnt="0"/>
      <dgm:spPr/>
    </dgm:pt>
    <dgm:pt modelId="{418DB27C-A03C-46BC-AABC-9FC1F5A1563C}" type="pres">
      <dgm:prSet presAssocID="{6C27266F-61F6-400F-818E-D43F684E3D0B}" presName="parentTextArrow" presStyleLbl="node1" presStyleIdx="1" presStyleCnt="4"/>
      <dgm:spPr/>
    </dgm:pt>
    <dgm:pt modelId="{B8C1A428-B6DA-479D-93A2-9259B88F610A}" type="pres">
      <dgm:prSet presAssocID="{6C27266F-61F6-400F-818E-D43F684E3D0B}" presName="arrow" presStyleLbl="node1" presStyleIdx="2" presStyleCnt="4"/>
      <dgm:spPr/>
    </dgm:pt>
    <dgm:pt modelId="{A2A4F6E5-3DBA-4BF5-AC68-1BBA33644066}" type="pres">
      <dgm:prSet presAssocID="{6C27266F-61F6-400F-818E-D43F684E3D0B}" presName="descendantArrow" presStyleCnt="0"/>
      <dgm:spPr/>
    </dgm:pt>
    <dgm:pt modelId="{99D431F9-A129-4DCB-9F21-8BEF2359F93C}" type="pres">
      <dgm:prSet presAssocID="{BC697D26-C9C2-45F7-ABE7-07B6315CCAB2}" presName="childTextArrow" presStyleLbl="fgAccFollowNode1" presStyleIdx="2" presStyleCnt="6">
        <dgm:presLayoutVars>
          <dgm:bulletEnabled val="1"/>
        </dgm:presLayoutVars>
      </dgm:prSet>
      <dgm:spPr/>
    </dgm:pt>
    <dgm:pt modelId="{4AB05D24-6F21-47FF-B668-C28F904AE9B6}" type="pres">
      <dgm:prSet presAssocID="{7C226F72-61B7-42CE-AA4C-FAA5578502EC}" presName="childTextArrow" presStyleLbl="fgAccFollowNode1" presStyleIdx="3" presStyleCnt="6">
        <dgm:presLayoutVars>
          <dgm:bulletEnabled val="1"/>
        </dgm:presLayoutVars>
      </dgm:prSet>
      <dgm:spPr/>
    </dgm:pt>
    <dgm:pt modelId="{8E08FA8B-2BA4-4E14-9544-402810A71A43}" type="pres">
      <dgm:prSet presAssocID="{E9B08AC2-C40E-41BD-A8FF-E847A55341EE}" presName="sp" presStyleCnt="0"/>
      <dgm:spPr/>
    </dgm:pt>
    <dgm:pt modelId="{5D11F42A-9F3E-4490-91C6-54F61FC16986}" type="pres">
      <dgm:prSet presAssocID="{48CE4A16-82EF-4F99-A8B3-DD988C127ABA}" presName="arrowAndChildren" presStyleCnt="0"/>
      <dgm:spPr/>
    </dgm:pt>
    <dgm:pt modelId="{C53DBFCE-4093-4502-A9A4-4FFCE9144103}" type="pres">
      <dgm:prSet presAssocID="{48CE4A16-82EF-4F99-A8B3-DD988C127ABA}" presName="parentTextArrow" presStyleLbl="node1" presStyleIdx="2" presStyleCnt="4"/>
      <dgm:spPr/>
    </dgm:pt>
    <dgm:pt modelId="{A1B7D86C-D11A-45A6-ABDF-8793EE1F3C86}" type="pres">
      <dgm:prSet presAssocID="{48CE4A16-82EF-4F99-A8B3-DD988C127ABA}" presName="arrow" presStyleLbl="node1" presStyleIdx="3" presStyleCnt="4" custLinFactNeighborX="1181" custLinFactNeighborY="-12581"/>
      <dgm:spPr/>
    </dgm:pt>
    <dgm:pt modelId="{A7E01729-58A6-4113-A280-1A926D2B92EE}" type="pres">
      <dgm:prSet presAssocID="{48CE4A16-82EF-4F99-A8B3-DD988C127ABA}" presName="descendantArrow" presStyleCnt="0"/>
      <dgm:spPr/>
    </dgm:pt>
    <dgm:pt modelId="{AB11E88D-1C03-451A-A402-467ADC789608}" type="pres">
      <dgm:prSet presAssocID="{48C3F444-2B11-466A-B8C2-2C728A35B79E}" presName="childTextArrow" presStyleLbl="fgAccFollowNode1" presStyleIdx="4" presStyleCnt="6">
        <dgm:presLayoutVars>
          <dgm:bulletEnabled val="1"/>
        </dgm:presLayoutVars>
      </dgm:prSet>
      <dgm:spPr/>
    </dgm:pt>
    <dgm:pt modelId="{90C03DD2-A962-4BAC-9DBB-57546181AD9D}" type="pres">
      <dgm:prSet presAssocID="{36120166-9D64-4563-B0C9-3CCB8D4050CB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BC7C2207-4EC4-4CBB-BAA1-229546A68A4A}" type="presOf" srcId="{7C226F72-61B7-42CE-AA4C-FAA5578502EC}" destId="{4AB05D24-6F21-47FF-B668-C28F904AE9B6}" srcOrd="0" destOrd="0" presId="urn:microsoft.com/office/officeart/2005/8/layout/process4"/>
    <dgm:cxn modelId="{84E8BA12-4A99-4ABB-BF57-6D9FF4E1FB67}" type="presOf" srcId="{F8F6085A-1010-45BC-A435-D87C43457FC1}" destId="{4516A355-1276-46E2-B217-7FDD6BB62B1C}" srcOrd="0" destOrd="0" presId="urn:microsoft.com/office/officeart/2005/8/layout/process4"/>
    <dgm:cxn modelId="{EC941817-9079-457E-9F46-8370654D6079}" srcId="{062F7D3D-1758-450F-8B87-3BFAF80ADEAF}" destId="{48C55200-87E0-4E73-9765-99A247FDEA27}" srcOrd="0" destOrd="0" parTransId="{C19FE5CD-211D-4724-9E2A-727271464CA9}" sibTransId="{8C9B569A-F0D3-4C88-A586-A8DC19DA8897}"/>
    <dgm:cxn modelId="{D6CE6F17-77A8-4DD9-BE4D-060388057D9D}" srcId="{F8F6085A-1010-45BC-A435-D87C43457FC1}" destId="{67370F9B-BC25-4B91-A5CE-7A1CD4AB62E3}" srcOrd="3" destOrd="0" parTransId="{9191AD6D-485C-4795-A7AF-EE0FFEFFEAA6}" sibTransId="{14535062-3BA1-4F01-B44C-D78A4C80A85F}"/>
    <dgm:cxn modelId="{DC1BBE1C-68E5-410C-BEFD-00BEBD821D29}" type="presOf" srcId="{6AAB83A1-7D8B-4A7D-A73B-992FB3D7258B}" destId="{D077FD72-62D1-4891-9CF1-C6486D26FDD4}" srcOrd="0" destOrd="0" presId="urn:microsoft.com/office/officeart/2005/8/layout/process4"/>
    <dgm:cxn modelId="{10EFF91F-47CC-459D-971C-54527F6DA15A}" srcId="{F8F6085A-1010-45BC-A435-D87C43457FC1}" destId="{062F7D3D-1758-450F-8B87-3BFAF80ADEAF}" srcOrd="2" destOrd="0" parTransId="{D9ABAE5C-2C18-4494-BB13-8A2A2464D88D}" sibTransId="{4244713F-1C5E-42B2-9719-13C7962B849E}"/>
    <dgm:cxn modelId="{7EFB0D29-C01A-4ACA-B65B-4E694340EBA5}" type="presOf" srcId="{062F7D3D-1758-450F-8B87-3BFAF80ADEAF}" destId="{687B5E03-6931-4A85-9D54-44CACB0833CA}" srcOrd="1" destOrd="0" presId="urn:microsoft.com/office/officeart/2005/8/layout/process4"/>
    <dgm:cxn modelId="{C4F33034-E973-4DDB-9EBD-6F84F2C3F0F3}" type="presOf" srcId="{6C27266F-61F6-400F-818E-D43F684E3D0B}" destId="{B8C1A428-B6DA-479D-93A2-9259B88F610A}" srcOrd="1" destOrd="0" presId="urn:microsoft.com/office/officeart/2005/8/layout/process4"/>
    <dgm:cxn modelId="{1EC2043A-6C90-4DE0-B28D-9AC8F3A353F7}" type="presOf" srcId="{36120166-9D64-4563-B0C9-3CCB8D4050CB}" destId="{90C03DD2-A962-4BAC-9DBB-57546181AD9D}" srcOrd="0" destOrd="0" presId="urn:microsoft.com/office/officeart/2005/8/layout/process4"/>
    <dgm:cxn modelId="{E0F5DB44-BC01-4677-ACD5-240DE219714D}" srcId="{48CE4A16-82EF-4F99-A8B3-DD988C127ABA}" destId="{48C3F444-2B11-466A-B8C2-2C728A35B79E}" srcOrd="0" destOrd="0" parTransId="{EAD13709-17D4-4131-98B2-0E9381520FE2}" sibTransId="{1CA3FF58-0425-4843-ADDA-1DD91189F75A}"/>
    <dgm:cxn modelId="{CC6E8346-B7AC-47EF-A6FD-5C8000BDBA94}" type="presOf" srcId="{062F7D3D-1758-450F-8B87-3BFAF80ADEAF}" destId="{D24B1F7E-B5E2-4F3E-86DE-A514D5367F36}" srcOrd="0" destOrd="0" presId="urn:microsoft.com/office/officeart/2005/8/layout/process4"/>
    <dgm:cxn modelId="{511BF54D-A1AA-453A-BC71-62CC73821043}" type="presOf" srcId="{48C55200-87E0-4E73-9765-99A247FDEA27}" destId="{88137D70-8E5F-49E7-A31F-A11331124CB9}" srcOrd="0" destOrd="0" presId="urn:microsoft.com/office/officeart/2005/8/layout/process4"/>
    <dgm:cxn modelId="{3AA5635B-EF1B-4F3B-904C-F7E3C94E9FFC}" type="presOf" srcId="{48CE4A16-82EF-4F99-A8B3-DD988C127ABA}" destId="{C53DBFCE-4093-4502-A9A4-4FFCE9144103}" srcOrd="0" destOrd="0" presId="urn:microsoft.com/office/officeart/2005/8/layout/process4"/>
    <dgm:cxn modelId="{F2FE7D5F-E7DD-4589-9F2E-0634F363281E}" type="presOf" srcId="{67370F9B-BC25-4B91-A5CE-7A1CD4AB62E3}" destId="{CE268515-FF7D-462C-816C-788F760013A5}" srcOrd="0" destOrd="0" presId="urn:microsoft.com/office/officeart/2005/8/layout/process4"/>
    <dgm:cxn modelId="{76BCE16E-1C85-419E-ADBA-D63813056D58}" srcId="{6C27266F-61F6-400F-818E-D43F684E3D0B}" destId="{7C226F72-61B7-42CE-AA4C-FAA5578502EC}" srcOrd="1" destOrd="0" parTransId="{0BA9DB86-0F74-4FE6-9D03-4F47FEFD7676}" sibTransId="{AB1BF92E-325D-4221-B626-414247C3A6FA}"/>
    <dgm:cxn modelId="{0511A96F-9798-451D-9C79-8EDE29F57979}" srcId="{062F7D3D-1758-450F-8B87-3BFAF80ADEAF}" destId="{6AAB83A1-7D8B-4A7D-A73B-992FB3D7258B}" srcOrd="1" destOrd="0" parTransId="{58103418-8A41-4E36-BA57-61CA0551B189}" sibTransId="{502946BE-F3A7-439D-A509-AC8BF05F66FF}"/>
    <dgm:cxn modelId="{E2A0227D-B199-4328-B9E9-8135425F2ED5}" type="presOf" srcId="{48C3F444-2B11-466A-B8C2-2C728A35B79E}" destId="{AB11E88D-1C03-451A-A402-467ADC789608}" srcOrd="0" destOrd="0" presId="urn:microsoft.com/office/officeart/2005/8/layout/process4"/>
    <dgm:cxn modelId="{61B80989-2163-4A50-8610-B5974BAB7B3F}" srcId="{F8F6085A-1010-45BC-A435-D87C43457FC1}" destId="{6C27266F-61F6-400F-818E-D43F684E3D0B}" srcOrd="1" destOrd="0" parTransId="{4515BBF1-F1BA-4708-8D66-80AA9754AA13}" sibTransId="{C8C69284-C500-4A54-95D5-5A3E3AD23415}"/>
    <dgm:cxn modelId="{92A6D88A-029B-4218-B784-82556273ABBE}" type="presOf" srcId="{BC697D26-C9C2-45F7-ABE7-07B6315CCAB2}" destId="{99D431F9-A129-4DCB-9F21-8BEF2359F93C}" srcOrd="0" destOrd="0" presId="urn:microsoft.com/office/officeart/2005/8/layout/process4"/>
    <dgm:cxn modelId="{EDE1DBCD-B74B-43CE-BF1D-BFD2150C1D38}" srcId="{F8F6085A-1010-45BC-A435-D87C43457FC1}" destId="{48CE4A16-82EF-4F99-A8B3-DD988C127ABA}" srcOrd="0" destOrd="0" parTransId="{7BF5618C-F19B-4E14-88B8-CB4A7FCC099F}" sibTransId="{E9B08AC2-C40E-41BD-A8FF-E847A55341EE}"/>
    <dgm:cxn modelId="{98231FE1-DA4C-44B8-8999-6B69A470D9D9}" type="presOf" srcId="{48CE4A16-82EF-4F99-A8B3-DD988C127ABA}" destId="{A1B7D86C-D11A-45A6-ABDF-8793EE1F3C86}" srcOrd="1" destOrd="0" presId="urn:microsoft.com/office/officeart/2005/8/layout/process4"/>
    <dgm:cxn modelId="{C0C04EF5-B142-4D54-8D9F-3333DFB0F693}" srcId="{6C27266F-61F6-400F-818E-D43F684E3D0B}" destId="{BC697D26-C9C2-45F7-ABE7-07B6315CCAB2}" srcOrd="0" destOrd="0" parTransId="{2C69DADF-ADF0-4489-A48B-90B4C317F714}" sibTransId="{D55E5EEB-9C51-4218-81A5-B124D6AB01A0}"/>
    <dgm:cxn modelId="{51AE0BFA-D64B-4B2D-B265-11147B26B6FF}" type="presOf" srcId="{6C27266F-61F6-400F-818E-D43F684E3D0B}" destId="{418DB27C-A03C-46BC-AABC-9FC1F5A1563C}" srcOrd="0" destOrd="0" presId="urn:microsoft.com/office/officeart/2005/8/layout/process4"/>
    <dgm:cxn modelId="{A24FCCFD-10E6-4782-B3B3-0EECFA62997C}" srcId="{48CE4A16-82EF-4F99-A8B3-DD988C127ABA}" destId="{36120166-9D64-4563-B0C9-3CCB8D4050CB}" srcOrd="1" destOrd="0" parTransId="{BE1ECF0A-B320-4794-A675-57AC6EED3E62}" sibTransId="{D9AF1BB4-6240-4064-B795-7A9B20C82D0B}"/>
    <dgm:cxn modelId="{190738C6-5449-4637-965B-C04C59962E41}" type="presParOf" srcId="{4516A355-1276-46E2-B217-7FDD6BB62B1C}" destId="{F88ADA75-A477-473C-B537-A384538D058C}" srcOrd="0" destOrd="0" presId="urn:microsoft.com/office/officeart/2005/8/layout/process4"/>
    <dgm:cxn modelId="{EDEDA121-BFB6-4B92-9EA2-47DB9B08412C}" type="presParOf" srcId="{F88ADA75-A477-473C-B537-A384538D058C}" destId="{CE268515-FF7D-462C-816C-788F760013A5}" srcOrd="0" destOrd="0" presId="urn:microsoft.com/office/officeart/2005/8/layout/process4"/>
    <dgm:cxn modelId="{20CB6BC7-1EDF-481B-9F10-20415F56A7B0}" type="presParOf" srcId="{4516A355-1276-46E2-B217-7FDD6BB62B1C}" destId="{DFED2132-6A05-47FE-B6AD-67500018A16C}" srcOrd="1" destOrd="0" presId="urn:microsoft.com/office/officeart/2005/8/layout/process4"/>
    <dgm:cxn modelId="{40BBA8F9-CDFF-4C58-8B43-82D77407B9A4}" type="presParOf" srcId="{4516A355-1276-46E2-B217-7FDD6BB62B1C}" destId="{6CB2F00E-1D2B-4A9D-B35F-FF4636482E6D}" srcOrd="2" destOrd="0" presId="urn:microsoft.com/office/officeart/2005/8/layout/process4"/>
    <dgm:cxn modelId="{5DEE519C-6664-402F-A093-1E3D6BB1C53F}" type="presParOf" srcId="{6CB2F00E-1D2B-4A9D-B35F-FF4636482E6D}" destId="{D24B1F7E-B5E2-4F3E-86DE-A514D5367F36}" srcOrd="0" destOrd="0" presId="urn:microsoft.com/office/officeart/2005/8/layout/process4"/>
    <dgm:cxn modelId="{62976A5F-A199-4B29-914C-252073797D44}" type="presParOf" srcId="{6CB2F00E-1D2B-4A9D-B35F-FF4636482E6D}" destId="{687B5E03-6931-4A85-9D54-44CACB0833CA}" srcOrd="1" destOrd="0" presId="urn:microsoft.com/office/officeart/2005/8/layout/process4"/>
    <dgm:cxn modelId="{5F54A8E7-D582-404A-A350-5DD981414865}" type="presParOf" srcId="{6CB2F00E-1D2B-4A9D-B35F-FF4636482E6D}" destId="{05A1A0C2-C46C-4EAF-BEDF-A27F1131DCCE}" srcOrd="2" destOrd="0" presId="urn:microsoft.com/office/officeart/2005/8/layout/process4"/>
    <dgm:cxn modelId="{A9182F6C-BD00-4204-A909-B3D415559714}" type="presParOf" srcId="{05A1A0C2-C46C-4EAF-BEDF-A27F1131DCCE}" destId="{88137D70-8E5F-49E7-A31F-A11331124CB9}" srcOrd="0" destOrd="0" presId="urn:microsoft.com/office/officeart/2005/8/layout/process4"/>
    <dgm:cxn modelId="{F7B78FFA-98C4-4228-8605-5819527DAAB2}" type="presParOf" srcId="{05A1A0C2-C46C-4EAF-BEDF-A27F1131DCCE}" destId="{D077FD72-62D1-4891-9CF1-C6486D26FDD4}" srcOrd="1" destOrd="0" presId="urn:microsoft.com/office/officeart/2005/8/layout/process4"/>
    <dgm:cxn modelId="{2B2F6CE0-0DC2-41D8-81D7-A2FF1536BE83}" type="presParOf" srcId="{4516A355-1276-46E2-B217-7FDD6BB62B1C}" destId="{43B7C624-E4C9-4D26-B6B2-17B737636197}" srcOrd="3" destOrd="0" presId="urn:microsoft.com/office/officeart/2005/8/layout/process4"/>
    <dgm:cxn modelId="{79EB2411-A570-4411-80A7-68685F2687AF}" type="presParOf" srcId="{4516A355-1276-46E2-B217-7FDD6BB62B1C}" destId="{0123F504-754C-49BD-ADF2-50E15EC1C42C}" srcOrd="4" destOrd="0" presId="urn:microsoft.com/office/officeart/2005/8/layout/process4"/>
    <dgm:cxn modelId="{1956912A-B036-44BD-8A55-0907DD426C5A}" type="presParOf" srcId="{0123F504-754C-49BD-ADF2-50E15EC1C42C}" destId="{418DB27C-A03C-46BC-AABC-9FC1F5A1563C}" srcOrd="0" destOrd="0" presId="urn:microsoft.com/office/officeart/2005/8/layout/process4"/>
    <dgm:cxn modelId="{490F5033-B839-4B88-BD5F-4383833B8A0D}" type="presParOf" srcId="{0123F504-754C-49BD-ADF2-50E15EC1C42C}" destId="{B8C1A428-B6DA-479D-93A2-9259B88F610A}" srcOrd="1" destOrd="0" presId="urn:microsoft.com/office/officeart/2005/8/layout/process4"/>
    <dgm:cxn modelId="{74731174-3B73-4C93-8174-41C81147C996}" type="presParOf" srcId="{0123F504-754C-49BD-ADF2-50E15EC1C42C}" destId="{A2A4F6E5-3DBA-4BF5-AC68-1BBA33644066}" srcOrd="2" destOrd="0" presId="urn:microsoft.com/office/officeart/2005/8/layout/process4"/>
    <dgm:cxn modelId="{57A4794E-6E47-4F2A-9AC3-580EF0AC11BF}" type="presParOf" srcId="{A2A4F6E5-3DBA-4BF5-AC68-1BBA33644066}" destId="{99D431F9-A129-4DCB-9F21-8BEF2359F93C}" srcOrd="0" destOrd="0" presId="urn:microsoft.com/office/officeart/2005/8/layout/process4"/>
    <dgm:cxn modelId="{03D836F4-24B8-49A8-87E6-417A2CE42E3C}" type="presParOf" srcId="{A2A4F6E5-3DBA-4BF5-AC68-1BBA33644066}" destId="{4AB05D24-6F21-47FF-B668-C28F904AE9B6}" srcOrd="1" destOrd="0" presId="urn:microsoft.com/office/officeart/2005/8/layout/process4"/>
    <dgm:cxn modelId="{D091C742-AAFE-4629-BEA0-FDB2B98671AA}" type="presParOf" srcId="{4516A355-1276-46E2-B217-7FDD6BB62B1C}" destId="{8E08FA8B-2BA4-4E14-9544-402810A71A43}" srcOrd="5" destOrd="0" presId="urn:microsoft.com/office/officeart/2005/8/layout/process4"/>
    <dgm:cxn modelId="{96833EE3-9193-4236-AD9F-80915AFBC9F3}" type="presParOf" srcId="{4516A355-1276-46E2-B217-7FDD6BB62B1C}" destId="{5D11F42A-9F3E-4490-91C6-54F61FC16986}" srcOrd="6" destOrd="0" presId="urn:microsoft.com/office/officeart/2005/8/layout/process4"/>
    <dgm:cxn modelId="{DE7361E0-9908-4674-80F8-697A599D32DA}" type="presParOf" srcId="{5D11F42A-9F3E-4490-91C6-54F61FC16986}" destId="{C53DBFCE-4093-4502-A9A4-4FFCE9144103}" srcOrd="0" destOrd="0" presId="urn:microsoft.com/office/officeart/2005/8/layout/process4"/>
    <dgm:cxn modelId="{DFF3CE98-E4AC-43B2-939F-A40BC3CE28EA}" type="presParOf" srcId="{5D11F42A-9F3E-4490-91C6-54F61FC16986}" destId="{A1B7D86C-D11A-45A6-ABDF-8793EE1F3C86}" srcOrd="1" destOrd="0" presId="urn:microsoft.com/office/officeart/2005/8/layout/process4"/>
    <dgm:cxn modelId="{F0047895-8CC3-434F-9F3F-7717F65736BA}" type="presParOf" srcId="{5D11F42A-9F3E-4490-91C6-54F61FC16986}" destId="{A7E01729-58A6-4113-A280-1A926D2B92EE}" srcOrd="2" destOrd="0" presId="urn:microsoft.com/office/officeart/2005/8/layout/process4"/>
    <dgm:cxn modelId="{AE3EB989-5036-4EB6-8EF1-5AE9BE519547}" type="presParOf" srcId="{A7E01729-58A6-4113-A280-1A926D2B92EE}" destId="{AB11E88D-1C03-451A-A402-467ADC789608}" srcOrd="0" destOrd="0" presId="urn:microsoft.com/office/officeart/2005/8/layout/process4"/>
    <dgm:cxn modelId="{278B987B-6B72-411B-8621-470A1628734A}" type="presParOf" srcId="{A7E01729-58A6-4113-A280-1A926D2B92EE}" destId="{90C03DD2-A962-4BAC-9DBB-57546181AD9D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F4CA57-BA4C-AD42-B905-D9D0874A4182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6D08A-CD5E-ED4C-96FB-A559CC027F27}">
      <dsp:nvSpPr>
        <dsp:cNvPr id="0" name=""/>
        <dsp:cNvSpPr/>
      </dsp:nvSpPr>
      <dsp:spPr>
        <a:xfrm>
          <a:off x="0" y="2124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Rámcové podmínky – čas, místo, zasedací pořádek</a:t>
          </a:r>
          <a:endParaRPr lang="en-US" sz="3200" kern="1200"/>
        </a:p>
      </dsp:txBody>
      <dsp:txXfrm>
        <a:off x="0" y="2124"/>
        <a:ext cx="10515600" cy="724514"/>
      </dsp:txXfrm>
    </dsp:sp>
    <dsp:sp modelId="{E50254C6-6397-9542-9248-D3ED63463723}">
      <dsp:nvSpPr>
        <dsp:cNvPr id="0" name=""/>
        <dsp:cNvSpPr/>
      </dsp:nvSpPr>
      <dsp:spPr>
        <a:xfrm>
          <a:off x="0" y="726639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A55EF0-8488-0B4D-905D-A994CC86C9B4}">
      <dsp:nvSpPr>
        <dsp:cNvPr id="0" name=""/>
        <dsp:cNvSpPr/>
      </dsp:nvSpPr>
      <dsp:spPr>
        <a:xfrm>
          <a:off x="0" y="726639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Svoboda klienta – vyjádření se k problému</a:t>
          </a:r>
          <a:endParaRPr lang="en-US" sz="3200" kern="1200"/>
        </a:p>
      </dsp:txBody>
      <dsp:txXfrm>
        <a:off x="0" y="726639"/>
        <a:ext cx="10515600" cy="724514"/>
      </dsp:txXfrm>
    </dsp:sp>
    <dsp:sp modelId="{CB8E59F5-13E2-034A-BFD8-0C6C173C2C2D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FD381C-52CB-8B45-963C-4FF557F21CBD}">
      <dsp:nvSpPr>
        <dsp:cNvPr id="0" name=""/>
        <dsp:cNvSpPr/>
      </dsp:nvSpPr>
      <dsp:spPr>
        <a:xfrm>
          <a:off x="0" y="1451154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Asymetrie dialogu – usměrňování témat poradcem, opakování </a:t>
          </a:r>
          <a:endParaRPr lang="en-US" sz="3200" kern="1200"/>
        </a:p>
      </dsp:txBody>
      <dsp:txXfrm>
        <a:off x="0" y="1451154"/>
        <a:ext cx="10515600" cy="724514"/>
      </dsp:txXfrm>
    </dsp:sp>
    <dsp:sp modelId="{CDB37660-BAAE-D64F-ABF6-ECDC88DFABBB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39F6CE-B109-5646-BA10-AD005F57E8F4}">
      <dsp:nvSpPr>
        <dsp:cNvPr id="0" name=""/>
        <dsp:cNvSpPr/>
      </dsp:nvSpPr>
      <dsp:spPr>
        <a:xfrm>
          <a:off x="0" y="2175669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Předcházení identifikaci s problémem</a:t>
          </a:r>
          <a:endParaRPr lang="en-US" sz="3200" kern="1200"/>
        </a:p>
      </dsp:txBody>
      <dsp:txXfrm>
        <a:off x="0" y="2175669"/>
        <a:ext cx="10515600" cy="724514"/>
      </dsp:txXfrm>
    </dsp:sp>
    <dsp:sp modelId="{67C865CD-5175-444D-B358-90F0B7B00734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1D915C-72B9-6449-9C73-52B672A85B33}">
      <dsp:nvSpPr>
        <dsp:cNvPr id="0" name=""/>
        <dsp:cNvSpPr/>
      </dsp:nvSpPr>
      <dsp:spPr>
        <a:xfrm>
          <a:off x="0" y="2900183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Poskytuje informace o souvislostech</a:t>
          </a:r>
          <a:endParaRPr lang="en-US" sz="3200" kern="1200"/>
        </a:p>
      </dsp:txBody>
      <dsp:txXfrm>
        <a:off x="0" y="2900183"/>
        <a:ext cx="10515600" cy="724514"/>
      </dsp:txXfrm>
    </dsp:sp>
    <dsp:sp modelId="{3264C1CB-9D9D-4A4F-AFF8-18EA81E7FB61}">
      <dsp:nvSpPr>
        <dsp:cNvPr id="0" name=""/>
        <dsp:cNvSpPr/>
      </dsp:nvSpPr>
      <dsp:spPr>
        <a:xfrm>
          <a:off x="0" y="3624698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5A5AB2-4058-144B-BE1F-4A7FAFBAA84C}">
      <dsp:nvSpPr>
        <dsp:cNvPr id="0" name=""/>
        <dsp:cNvSpPr/>
      </dsp:nvSpPr>
      <dsp:spPr>
        <a:xfrm>
          <a:off x="0" y="3624698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Tabu – problémy poradce</a:t>
          </a:r>
          <a:endParaRPr lang="en-US" sz="3200" kern="1200"/>
        </a:p>
      </dsp:txBody>
      <dsp:txXfrm>
        <a:off x="0" y="3624698"/>
        <a:ext cx="10515600" cy="72451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B0FC0F-1D6F-4B55-9310-A6F9C502F99E}">
      <dsp:nvSpPr>
        <dsp:cNvPr id="0" name=""/>
        <dsp:cNvSpPr/>
      </dsp:nvSpPr>
      <dsp:spPr>
        <a:xfrm>
          <a:off x="3387274" y="2030469"/>
          <a:ext cx="1620180" cy="1620180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Kognitivní zvládnutí</a:t>
          </a:r>
        </a:p>
      </dsp:txBody>
      <dsp:txXfrm>
        <a:off x="3466365" y="2109560"/>
        <a:ext cx="1461998" cy="1461998"/>
      </dsp:txXfrm>
    </dsp:sp>
    <dsp:sp modelId="{48D54CDF-4122-4EF9-AC29-844452112B09}">
      <dsp:nvSpPr>
        <dsp:cNvPr id="0" name=""/>
        <dsp:cNvSpPr/>
      </dsp:nvSpPr>
      <dsp:spPr>
        <a:xfrm rot="16278311">
          <a:off x="3780692" y="1585314"/>
          <a:ext cx="89054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9054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FD715B-4ACD-4C38-BFDC-7B2F184FA616}">
      <dsp:nvSpPr>
        <dsp:cNvPr id="0" name=""/>
        <dsp:cNvSpPr/>
      </dsp:nvSpPr>
      <dsp:spPr>
        <a:xfrm>
          <a:off x="3705711" y="54637"/>
          <a:ext cx="1085520" cy="1085520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>
              <a:solidFill>
                <a:schemeClr val="tx1"/>
              </a:solidFill>
            </a:rPr>
            <a:t>Nové sebevnímání</a:t>
          </a:r>
        </a:p>
      </dsp:txBody>
      <dsp:txXfrm>
        <a:off x="3758702" y="107628"/>
        <a:ext cx="979538" cy="979538"/>
      </dsp:txXfrm>
    </dsp:sp>
    <dsp:sp modelId="{348D324B-7114-45FF-B092-04B9199009E9}">
      <dsp:nvSpPr>
        <dsp:cNvPr id="0" name=""/>
        <dsp:cNvSpPr/>
      </dsp:nvSpPr>
      <dsp:spPr>
        <a:xfrm rot="19297603">
          <a:off x="4948486" y="2029644"/>
          <a:ext cx="54595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595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546CD3-FFE3-47F5-A6DE-FBE1AB5BC883}">
      <dsp:nvSpPr>
        <dsp:cNvPr id="0" name=""/>
        <dsp:cNvSpPr/>
      </dsp:nvSpPr>
      <dsp:spPr>
        <a:xfrm>
          <a:off x="5435476" y="887648"/>
          <a:ext cx="1085520" cy="1085520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chemeClr val="tx1"/>
              </a:solidFill>
            </a:rPr>
            <a:t>Nový vzorec myšlení</a:t>
          </a:r>
        </a:p>
      </dsp:txBody>
      <dsp:txXfrm>
        <a:off x="5488467" y="940639"/>
        <a:ext cx="979538" cy="979538"/>
      </dsp:txXfrm>
    </dsp:sp>
    <dsp:sp modelId="{358B8FEA-88A7-4E13-90E9-1D6F612F7EAB}">
      <dsp:nvSpPr>
        <dsp:cNvPr id="0" name=""/>
        <dsp:cNvSpPr/>
      </dsp:nvSpPr>
      <dsp:spPr>
        <a:xfrm rot="708469">
          <a:off x="4998210" y="3099306"/>
          <a:ext cx="87372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7372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CABF1-3455-4CC2-AE2E-E9B10149E195}">
      <dsp:nvSpPr>
        <dsp:cNvPr id="0" name=""/>
        <dsp:cNvSpPr/>
      </dsp:nvSpPr>
      <dsp:spPr>
        <a:xfrm>
          <a:off x="5862693" y="2759407"/>
          <a:ext cx="1085520" cy="1085520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>
              <a:solidFill>
                <a:schemeClr val="tx1"/>
              </a:solidFill>
            </a:rPr>
            <a:t>Změněné </a:t>
          </a:r>
          <a:r>
            <a:rPr lang="cs-CZ" sz="1300" b="1" kern="1200" dirty="0" err="1">
              <a:solidFill>
                <a:schemeClr val="tx1"/>
              </a:solidFill>
            </a:rPr>
            <a:t>sebechápání</a:t>
          </a:r>
          <a:endParaRPr lang="cs-CZ" sz="1300" b="1" kern="1200" dirty="0">
            <a:solidFill>
              <a:schemeClr val="tx1"/>
            </a:solidFill>
          </a:endParaRPr>
        </a:p>
      </dsp:txBody>
      <dsp:txXfrm>
        <a:off x="5915684" y="2812398"/>
        <a:ext cx="979538" cy="979538"/>
      </dsp:txXfrm>
    </dsp:sp>
    <dsp:sp modelId="{F8DBB1D4-4E20-49DF-876C-A019D5932E85}">
      <dsp:nvSpPr>
        <dsp:cNvPr id="0" name=""/>
        <dsp:cNvSpPr/>
      </dsp:nvSpPr>
      <dsp:spPr>
        <a:xfrm rot="3764685">
          <a:off x="4428774" y="3955545"/>
          <a:ext cx="68594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594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56645C-007A-4EC3-BAD2-1971A2FADEE4}">
      <dsp:nvSpPr>
        <dsp:cNvPr id="0" name=""/>
        <dsp:cNvSpPr/>
      </dsp:nvSpPr>
      <dsp:spPr>
        <a:xfrm>
          <a:off x="4665659" y="4260441"/>
          <a:ext cx="1085520" cy="1085520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solidFill>
                <a:schemeClr val="tx1"/>
              </a:solidFill>
            </a:rPr>
            <a:t>Zvládání problému</a:t>
          </a:r>
        </a:p>
      </dsp:txBody>
      <dsp:txXfrm>
        <a:off x="4718650" y="4313432"/>
        <a:ext cx="979538" cy="979538"/>
      </dsp:txXfrm>
    </dsp:sp>
    <dsp:sp modelId="{3E9586CA-DCEB-4341-89FA-A79CBD97C606}">
      <dsp:nvSpPr>
        <dsp:cNvPr id="0" name=""/>
        <dsp:cNvSpPr/>
      </dsp:nvSpPr>
      <dsp:spPr>
        <a:xfrm rot="6890845">
          <a:off x="3345048" y="3955545"/>
          <a:ext cx="67199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199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58B3C8-DF69-4993-B619-1C53B791EEA0}">
      <dsp:nvSpPr>
        <dsp:cNvPr id="0" name=""/>
        <dsp:cNvSpPr/>
      </dsp:nvSpPr>
      <dsp:spPr>
        <a:xfrm>
          <a:off x="2745764" y="4260441"/>
          <a:ext cx="1085520" cy="1085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>
              <a:solidFill>
                <a:schemeClr val="tx1"/>
              </a:solidFill>
            </a:rPr>
            <a:t>Interpretace situace</a:t>
          </a:r>
        </a:p>
      </dsp:txBody>
      <dsp:txXfrm>
        <a:off x="2798755" y="4313432"/>
        <a:ext cx="979538" cy="979538"/>
      </dsp:txXfrm>
    </dsp:sp>
    <dsp:sp modelId="{872FEBF0-4AF6-4AB7-A5F6-07AB9A659A85}">
      <dsp:nvSpPr>
        <dsp:cNvPr id="0" name=""/>
        <dsp:cNvSpPr/>
      </dsp:nvSpPr>
      <dsp:spPr>
        <a:xfrm rot="10058178">
          <a:off x="2625310" y="3100663"/>
          <a:ext cx="77090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090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4CAF7D-AF7E-4001-A425-96863C326C61}">
      <dsp:nvSpPr>
        <dsp:cNvPr id="0" name=""/>
        <dsp:cNvSpPr/>
      </dsp:nvSpPr>
      <dsp:spPr>
        <a:xfrm>
          <a:off x="1548729" y="2759407"/>
          <a:ext cx="1085520" cy="1085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dirty="0">
              <a:solidFill>
                <a:schemeClr val="tx1"/>
              </a:solidFill>
            </a:rPr>
            <a:t>Objasnění, vysvětlení</a:t>
          </a:r>
        </a:p>
      </dsp:txBody>
      <dsp:txXfrm>
        <a:off x="1601720" y="2812398"/>
        <a:ext cx="979538" cy="979538"/>
      </dsp:txXfrm>
    </dsp:sp>
    <dsp:sp modelId="{DAD10832-EAD0-4A3F-92AE-A89CD6335748}">
      <dsp:nvSpPr>
        <dsp:cNvPr id="0" name=""/>
        <dsp:cNvSpPr/>
      </dsp:nvSpPr>
      <dsp:spPr>
        <a:xfrm rot="13201909">
          <a:off x="3011615" y="2023199"/>
          <a:ext cx="42550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550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ACC4EF-BB04-4FB2-9EB7-E59DF43E2294}">
      <dsp:nvSpPr>
        <dsp:cNvPr id="0" name=""/>
        <dsp:cNvSpPr/>
      </dsp:nvSpPr>
      <dsp:spPr>
        <a:xfrm>
          <a:off x="1975946" y="887648"/>
          <a:ext cx="1085520" cy="1085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>
              <a:solidFill>
                <a:schemeClr val="tx1"/>
              </a:solidFill>
            </a:rPr>
            <a:t>Diagnostické pokyny</a:t>
          </a:r>
        </a:p>
      </dsp:txBody>
      <dsp:txXfrm>
        <a:off x="2028937" y="940639"/>
        <a:ext cx="979538" cy="97953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B6A218-43C6-4978-830B-760B108523A9}">
      <dsp:nvSpPr>
        <dsp:cNvPr id="0" name=""/>
        <dsp:cNvSpPr/>
      </dsp:nvSpPr>
      <dsp:spPr>
        <a:xfrm rot="5400000">
          <a:off x="-236795" y="238852"/>
          <a:ext cx="1578634" cy="11050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Co</a:t>
          </a:r>
        </a:p>
      </dsp:txBody>
      <dsp:txXfrm rot="-5400000">
        <a:off x="0" y="554579"/>
        <a:ext cx="1105044" cy="473590"/>
      </dsp:txXfrm>
    </dsp:sp>
    <dsp:sp modelId="{24CA9790-34B8-48DC-9226-8C691FE6EA43}">
      <dsp:nvSpPr>
        <dsp:cNvPr id="0" name=""/>
        <dsp:cNvSpPr/>
      </dsp:nvSpPr>
      <dsp:spPr>
        <a:xfrm rot="5400000">
          <a:off x="3982815" y="-2875713"/>
          <a:ext cx="1026112" cy="67816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2900" kern="1200"/>
        </a:p>
      </dsp:txBody>
      <dsp:txXfrm rot="-5400000">
        <a:off x="1105044" y="52149"/>
        <a:ext cx="6731564" cy="925930"/>
      </dsp:txXfrm>
    </dsp:sp>
    <dsp:sp modelId="{F0B7670D-C4F9-41D4-917B-A1DFDE1ED750}">
      <dsp:nvSpPr>
        <dsp:cNvPr id="0" name=""/>
        <dsp:cNvSpPr/>
      </dsp:nvSpPr>
      <dsp:spPr>
        <a:xfrm rot="5400000">
          <a:off x="-236795" y="1623146"/>
          <a:ext cx="1578634" cy="11050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Kdo</a:t>
          </a:r>
        </a:p>
      </dsp:txBody>
      <dsp:txXfrm rot="-5400000">
        <a:off x="0" y="1938873"/>
        <a:ext cx="1105044" cy="473590"/>
      </dsp:txXfrm>
    </dsp:sp>
    <dsp:sp modelId="{9622BFC8-09A0-4FB8-9CC7-9AEF77B6794B}">
      <dsp:nvSpPr>
        <dsp:cNvPr id="0" name=""/>
        <dsp:cNvSpPr/>
      </dsp:nvSpPr>
      <dsp:spPr>
        <a:xfrm rot="5400000">
          <a:off x="3982815" y="-1491419"/>
          <a:ext cx="1026112" cy="67816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2900" kern="1200"/>
        </a:p>
      </dsp:txBody>
      <dsp:txXfrm rot="-5400000">
        <a:off x="1105044" y="1436443"/>
        <a:ext cx="6731564" cy="925930"/>
      </dsp:txXfrm>
    </dsp:sp>
    <dsp:sp modelId="{DD07B0DA-CF84-4277-BBF6-42B306391384}">
      <dsp:nvSpPr>
        <dsp:cNvPr id="0" name=""/>
        <dsp:cNvSpPr/>
      </dsp:nvSpPr>
      <dsp:spPr>
        <a:xfrm rot="5400000">
          <a:off x="-236795" y="3007440"/>
          <a:ext cx="1578634" cy="11050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Kdy</a:t>
          </a:r>
        </a:p>
      </dsp:txBody>
      <dsp:txXfrm rot="-5400000">
        <a:off x="0" y="3323167"/>
        <a:ext cx="1105044" cy="473590"/>
      </dsp:txXfrm>
    </dsp:sp>
    <dsp:sp modelId="{80FF54FF-0B3D-4A53-BECC-D9C59D63DBBC}">
      <dsp:nvSpPr>
        <dsp:cNvPr id="0" name=""/>
        <dsp:cNvSpPr/>
      </dsp:nvSpPr>
      <dsp:spPr>
        <a:xfrm rot="5400000">
          <a:off x="3982815" y="-107126"/>
          <a:ext cx="1026112" cy="67816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2900" kern="1200"/>
        </a:p>
      </dsp:txBody>
      <dsp:txXfrm rot="-5400000">
        <a:off x="1105044" y="2820736"/>
        <a:ext cx="6731564" cy="925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670EE1-BE3A-A142-8828-249E75C64E03}">
      <dsp:nvSpPr>
        <dsp:cNvPr id="0" name=""/>
        <dsp:cNvSpPr/>
      </dsp:nvSpPr>
      <dsp:spPr>
        <a:xfrm>
          <a:off x="0" y="73151"/>
          <a:ext cx="10515600" cy="5516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Stížnost </a:t>
          </a:r>
          <a:endParaRPr lang="en-US" sz="2300" kern="1200"/>
        </a:p>
      </dsp:txBody>
      <dsp:txXfrm>
        <a:off x="26930" y="100081"/>
        <a:ext cx="10461740" cy="497795"/>
      </dsp:txXfrm>
    </dsp:sp>
    <dsp:sp modelId="{57F0E232-7C98-0C4A-B586-C446FE440CAC}">
      <dsp:nvSpPr>
        <dsp:cNvPr id="0" name=""/>
        <dsp:cNvSpPr/>
      </dsp:nvSpPr>
      <dsp:spPr>
        <a:xfrm>
          <a:off x="0" y="624806"/>
          <a:ext cx="10515600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problém, nespokojenost – představa o nefunkčním stavu </a:t>
          </a:r>
          <a:endParaRPr lang="en-US" sz="1800" kern="1200"/>
        </a:p>
      </dsp:txBody>
      <dsp:txXfrm>
        <a:off x="0" y="624806"/>
        <a:ext cx="10515600" cy="380880"/>
      </dsp:txXfrm>
    </dsp:sp>
    <dsp:sp modelId="{B79D5E98-D43F-9B4D-99B5-89AB01D9F2EA}">
      <dsp:nvSpPr>
        <dsp:cNvPr id="0" name=""/>
        <dsp:cNvSpPr/>
      </dsp:nvSpPr>
      <dsp:spPr>
        <a:xfrm>
          <a:off x="0" y="1005687"/>
          <a:ext cx="10515600" cy="55165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Objednávka </a:t>
          </a:r>
          <a:endParaRPr lang="en-US" sz="2300" kern="1200"/>
        </a:p>
      </dsp:txBody>
      <dsp:txXfrm>
        <a:off x="26930" y="1032617"/>
        <a:ext cx="10461740" cy="497795"/>
      </dsp:txXfrm>
    </dsp:sp>
    <dsp:sp modelId="{2940FD2B-22E2-E745-81EA-DB0855C748FA}">
      <dsp:nvSpPr>
        <dsp:cNvPr id="0" name=""/>
        <dsp:cNvSpPr/>
      </dsp:nvSpPr>
      <dsp:spPr>
        <a:xfrm>
          <a:off x="0" y="1557342"/>
          <a:ext cx="10515600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vyjádření touhy po změně</a:t>
          </a:r>
          <a:endParaRPr lang="en-US" sz="1800" kern="1200"/>
        </a:p>
      </dsp:txBody>
      <dsp:txXfrm>
        <a:off x="0" y="1557342"/>
        <a:ext cx="10515600" cy="380880"/>
      </dsp:txXfrm>
    </dsp:sp>
    <dsp:sp modelId="{B11170DE-3006-564D-B43B-12AD7ECB11B6}">
      <dsp:nvSpPr>
        <dsp:cNvPr id="0" name=""/>
        <dsp:cNvSpPr/>
      </dsp:nvSpPr>
      <dsp:spPr>
        <a:xfrm>
          <a:off x="0" y="1938222"/>
          <a:ext cx="10515600" cy="55165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Formulace cílů</a:t>
          </a:r>
          <a:endParaRPr lang="en-US" sz="2300" kern="1200"/>
        </a:p>
      </dsp:txBody>
      <dsp:txXfrm>
        <a:off x="26930" y="1965152"/>
        <a:ext cx="10461740" cy="497795"/>
      </dsp:txXfrm>
    </dsp:sp>
    <dsp:sp modelId="{8E8B5D7C-C7D1-0B46-989F-240CF5CAEB1F}">
      <dsp:nvSpPr>
        <dsp:cNvPr id="0" name=""/>
        <dsp:cNvSpPr/>
      </dsp:nvSpPr>
      <dsp:spPr>
        <a:xfrm>
          <a:off x="0" y="2489877"/>
          <a:ext cx="10515600" cy="618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posilování odpovědnosti za změnu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základní vymezení pro intervenci</a:t>
          </a:r>
          <a:endParaRPr lang="en-US" sz="1800" kern="1200"/>
        </a:p>
      </dsp:txBody>
      <dsp:txXfrm>
        <a:off x="0" y="2489877"/>
        <a:ext cx="10515600" cy="618930"/>
      </dsp:txXfrm>
    </dsp:sp>
    <dsp:sp modelId="{042DA4D2-3078-7F4B-BB23-1C4DA26B23F8}">
      <dsp:nvSpPr>
        <dsp:cNvPr id="0" name=""/>
        <dsp:cNvSpPr/>
      </dsp:nvSpPr>
      <dsp:spPr>
        <a:xfrm>
          <a:off x="0" y="3108807"/>
          <a:ext cx="10515600" cy="55165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Dohoda, kontrakt</a:t>
          </a:r>
          <a:endParaRPr lang="en-US" sz="2300" kern="1200"/>
        </a:p>
      </dsp:txBody>
      <dsp:txXfrm>
        <a:off x="26930" y="3135737"/>
        <a:ext cx="10461740" cy="497795"/>
      </dsp:txXfrm>
    </dsp:sp>
    <dsp:sp modelId="{7C2EBD4D-C421-7C47-B8BC-5CB7561A5291}">
      <dsp:nvSpPr>
        <dsp:cNvPr id="0" name=""/>
        <dsp:cNvSpPr/>
      </dsp:nvSpPr>
      <dsp:spPr>
        <a:xfrm>
          <a:off x="0" y="3660462"/>
          <a:ext cx="10515600" cy="618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formulace pravidel a podmínek intervence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/>
            <a:t>časový rámec</a:t>
          </a:r>
          <a:endParaRPr lang="en-US" sz="1800" kern="1200"/>
        </a:p>
      </dsp:txBody>
      <dsp:txXfrm>
        <a:off x="0" y="3660462"/>
        <a:ext cx="10515600" cy="6189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F79DB-F5E6-40AD-BBF3-DB8DB8A159CF}">
      <dsp:nvSpPr>
        <dsp:cNvPr id="0" name=""/>
        <dsp:cNvSpPr/>
      </dsp:nvSpPr>
      <dsp:spPr>
        <a:xfrm>
          <a:off x="478800" y="1096271"/>
          <a:ext cx="1098000" cy="1098000"/>
        </a:xfrm>
        <a:prstGeom prst="ellipse">
          <a:avLst/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D26EC6-B055-4A1F-96D8-1F5786FD220E}">
      <dsp:nvSpPr>
        <dsp:cNvPr id="0" name=""/>
        <dsp:cNvSpPr/>
      </dsp:nvSpPr>
      <dsp:spPr>
        <a:xfrm>
          <a:off x="712800" y="133027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6094A-53E2-4C9C-B7A8-0AC673FF42F9}">
      <dsp:nvSpPr>
        <dsp:cNvPr id="0" name=""/>
        <dsp:cNvSpPr/>
      </dsp:nvSpPr>
      <dsp:spPr>
        <a:xfrm>
          <a:off x="127800" y="253627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/>
            <a:t>Kruhové - co děláš, když…</a:t>
          </a:r>
          <a:endParaRPr lang="en-US" sz="1700" kern="1200"/>
        </a:p>
      </dsp:txBody>
      <dsp:txXfrm>
        <a:off x="127800" y="2536272"/>
        <a:ext cx="1800000" cy="720000"/>
      </dsp:txXfrm>
    </dsp:sp>
    <dsp:sp modelId="{D1458138-4FFC-4D17-88E8-1AC5114CB0E7}">
      <dsp:nvSpPr>
        <dsp:cNvPr id="0" name=""/>
        <dsp:cNvSpPr/>
      </dsp:nvSpPr>
      <dsp:spPr>
        <a:xfrm>
          <a:off x="2593800" y="1096271"/>
          <a:ext cx="1098000" cy="1098000"/>
        </a:xfrm>
        <a:prstGeom prst="ellipse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6A15F7-8497-416E-8605-6765D2154474}">
      <dsp:nvSpPr>
        <dsp:cNvPr id="0" name=""/>
        <dsp:cNvSpPr/>
      </dsp:nvSpPr>
      <dsp:spPr>
        <a:xfrm>
          <a:off x="2827800" y="1330272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B64B08-E06A-4B0D-9353-9F5BD73CC790}">
      <dsp:nvSpPr>
        <dsp:cNvPr id="0" name=""/>
        <dsp:cNvSpPr/>
      </dsp:nvSpPr>
      <dsp:spPr>
        <a:xfrm>
          <a:off x="2242800" y="253627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/>
            <a:t>Budoucnost - jak to bude vypadat, až…</a:t>
          </a:r>
          <a:endParaRPr lang="en-US" sz="1700" kern="1200"/>
        </a:p>
      </dsp:txBody>
      <dsp:txXfrm>
        <a:off x="2242800" y="2536272"/>
        <a:ext cx="1800000" cy="720000"/>
      </dsp:txXfrm>
    </dsp:sp>
    <dsp:sp modelId="{ECB805FD-1B66-4BEB-9E6E-785598800351}">
      <dsp:nvSpPr>
        <dsp:cNvPr id="0" name=""/>
        <dsp:cNvSpPr/>
      </dsp:nvSpPr>
      <dsp:spPr>
        <a:xfrm>
          <a:off x="4708800" y="1096271"/>
          <a:ext cx="1098000" cy="1098000"/>
        </a:xfrm>
        <a:prstGeom prst="ellipse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0BCDCA-BE8E-4FB8-9004-6F22A19426FF}">
      <dsp:nvSpPr>
        <dsp:cNvPr id="0" name=""/>
        <dsp:cNvSpPr/>
      </dsp:nvSpPr>
      <dsp:spPr>
        <a:xfrm>
          <a:off x="4942800" y="1330272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E80D1F-F58C-4414-8992-F1898E0DFAEA}">
      <dsp:nvSpPr>
        <dsp:cNvPr id="0" name=""/>
        <dsp:cNvSpPr/>
      </dsp:nvSpPr>
      <dsp:spPr>
        <a:xfrm>
          <a:off x="4357800" y="253627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/>
            <a:t>Hypotetické - co by se stalo, kdyby…</a:t>
          </a:r>
          <a:endParaRPr lang="en-US" sz="1700" kern="1200"/>
        </a:p>
      </dsp:txBody>
      <dsp:txXfrm>
        <a:off x="4357800" y="2536272"/>
        <a:ext cx="1800000" cy="720000"/>
      </dsp:txXfrm>
    </dsp:sp>
    <dsp:sp modelId="{69B0DF14-7474-42FE-B02A-50CFA0473435}">
      <dsp:nvSpPr>
        <dsp:cNvPr id="0" name=""/>
        <dsp:cNvSpPr/>
      </dsp:nvSpPr>
      <dsp:spPr>
        <a:xfrm>
          <a:off x="6823800" y="1096271"/>
          <a:ext cx="1098000" cy="1098000"/>
        </a:xfrm>
        <a:prstGeom prst="ellipse">
          <a:avLst/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6C545-8D43-49C9-86BE-039758C87818}">
      <dsp:nvSpPr>
        <dsp:cNvPr id="0" name=""/>
        <dsp:cNvSpPr/>
      </dsp:nvSpPr>
      <dsp:spPr>
        <a:xfrm>
          <a:off x="7057800" y="1330272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AAA2C-AE57-4B26-9495-7DABBFD5866C}">
      <dsp:nvSpPr>
        <dsp:cNvPr id="0" name=""/>
        <dsp:cNvSpPr/>
      </dsp:nvSpPr>
      <dsp:spPr>
        <a:xfrm>
          <a:off x="6472800" y="253627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/>
            <a:t>Zázrak – kdyby symptom náhle zmizel…</a:t>
          </a:r>
          <a:endParaRPr lang="en-US" sz="1700" kern="1200"/>
        </a:p>
      </dsp:txBody>
      <dsp:txXfrm>
        <a:off x="6472800" y="2536272"/>
        <a:ext cx="1800000" cy="720000"/>
      </dsp:txXfrm>
    </dsp:sp>
    <dsp:sp modelId="{1AD0EE5F-F529-4570-8F60-CD2E24601D8B}">
      <dsp:nvSpPr>
        <dsp:cNvPr id="0" name=""/>
        <dsp:cNvSpPr/>
      </dsp:nvSpPr>
      <dsp:spPr>
        <a:xfrm>
          <a:off x="8938800" y="1096271"/>
          <a:ext cx="1098000" cy="1098000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45EBB6-DFCB-4416-AD84-511BFD57F92E}">
      <dsp:nvSpPr>
        <dsp:cNvPr id="0" name=""/>
        <dsp:cNvSpPr/>
      </dsp:nvSpPr>
      <dsp:spPr>
        <a:xfrm>
          <a:off x="9172800" y="1330272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114A8-37E7-4527-A976-DB6F05D44D73}">
      <dsp:nvSpPr>
        <dsp:cNvPr id="0" name=""/>
        <dsp:cNvSpPr/>
      </dsp:nvSpPr>
      <dsp:spPr>
        <a:xfrm>
          <a:off x="8587800" y="253627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/>
            <a:t>Škálovací – 1 až…</a:t>
          </a:r>
          <a:endParaRPr lang="en-US" sz="1700" kern="1200"/>
        </a:p>
      </dsp:txBody>
      <dsp:txXfrm>
        <a:off x="8587800" y="2536272"/>
        <a:ext cx="18000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295C68-870D-4C5E-9B66-C123735C1A0C}">
      <dsp:nvSpPr>
        <dsp:cNvPr id="0" name=""/>
        <dsp:cNvSpPr/>
      </dsp:nvSpPr>
      <dsp:spPr>
        <a:xfrm>
          <a:off x="7531" y="476820"/>
          <a:ext cx="2251023" cy="1350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200" kern="1200" dirty="0">
            <a:solidFill>
              <a:schemeClr val="tx1"/>
            </a:solidFill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>
              <a:solidFill>
                <a:schemeClr val="tx1"/>
              </a:solidFill>
            </a:rPr>
            <a:t>naslouchání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1700" kern="1200" dirty="0"/>
        </a:p>
      </dsp:txBody>
      <dsp:txXfrm>
        <a:off x="47089" y="516378"/>
        <a:ext cx="2171907" cy="1271498"/>
      </dsp:txXfrm>
    </dsp:sp>
    <dsp:sp modelId="{3F0372C7-5010-4CA7-A145-8A6288B46A8A}">
      <dsp:nvSpPr>
        <dsp:cNvPr id="0" name=""/>
        <dsp:cNvSpPr/>
      </dsp:nvSpPr>
      <dsp:spPr>
        <a:xfrm>
          <a:off x="2483657" y="873001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/>
        </a:p>
      </dsp:txBody>
      <dsp:txXfrm>
        <a:off x="2483657" y="984652"/>
        <a:ext cx="334051" cy="334951"/>
      </dsp:txXfrm>
    </dsp:sp>
    <dsp:sp modelId="{598CFD74-4A1B-49B7-8E30-C12DA97829F7}">
      <dsp:nvSpPr>
        <dsp:cNvPr id="0" name=""/>
        <dsp:cNvSpPr/>
      </dsp:nvSpPr>
      <dsp:spPr>
        <a:xfrm>
          <a:off x="3158964" y="476820"/>
          <a:ext cx="2251023" cy="1350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>
              <a:solidFill>
                <a:schemeClr val="tx1"/>
              </a:solidFill>
            </a:rPr>
            <a:t>odpovídání</a:t>
          </a:r>
        </a:p>
      </dsp:txBody>
      <dsp:txXfrm>
        <a:off x="3198522" y="516378"/>
        <a:ext cx="2171907" cy="1271498"/>
      </dsp:txXfrm>
    </dsp:sp>
    <dsp:sp modelId="{1246E7A7-5535-4FA4-BE8C-18D642D020D4}">
      <dsp:nvSpPr>
        <dsp:cNvPr id="0" name=""/>
        <dsp:cNvSpPr/>
      </dsp:nvSpPr>
      <dsp:spPr>
        <a:xfrm>
          <a:off x="5635090" y="873001"/>
          <a:ext cx="477216" cy="558253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50000"/>
          </a:schemeClr>
        </a:solidFill>
        <a:ln>
          <a:solidFill>
            <a:schemeClr val="bg2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/>
        </a:p>
      </dsp:txBody>
      <dsp:txXfrm>
        <a:off x="5635090" y="984652"/>
        <a:ext cx="334051" cy="334951"/>
      </dsp:txXfrm>
    </dsp:sp>
    <dsp:sp modelId="{F0851DFE-F158-4179-8A6D-92BF91417FD7}">
      <dsp:nvSpPr>
        <dsp:cNvPr id="0" name=""/>
        <dsp:cNvSpPr/>
      </dsp:nvSpPr>
      <dsp:spPr>
        <a:xfrm>
          <a:off x="6310397" y="476820"/>
          <a:ext cx="2251023" cy="1350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>
              <a:solidFill>
                <a:schemeClr val="tx1"/>
              </a:solidFill>
            </a:rPr>
            <a:t>zosobnění, inspirace</a:t>
          </a:r>
        </a:p>
      </dsp:txBody>
      <dsp:txXfrm>
        <a:off x="6349955" y="516378"/>
        <a:ext cx="2171907" cy="12714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02F58C-3734-4D0F-89D0-7C721BF92BCD}">
      <dsp:nvSpPr>
        <dsp:cNvPr id="0" name=""/>
        <dsp:cNvSpPr/>
      </dsp:nvSpPr>
      <dsp:spPr>
        <a:xfrm>
          <a:off x="7752" y="904823"/>
          <a:ext cx="2317096" cy="139025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Aktivní, pozorné akceptující, nonverbální signály</a:t>
          </a:r>
        </a:p>
      </dsp:txBody>
      <dsp:txXfrm>
        <a:off x="48471" y="945542"/>
        <a:ext cx="2235658" cy="1308819"/>
      </dsp:txXfrm>
    </dsp:sp>
    <dsp:sp modelId="{ED12CDB7-64EC-4D6B-8A8A-9C6B7762CE27}">
      <dsp:nvSpPr>
        <dsp:cNvPr id="0" name=""/>
        <dsp:cNvSpPr/>
      </dsp:nvSpPr>
      <dsp:spPr>
        <a:xfrm>
          <a:off x="2556558" y="1312632"/>
          <a:ext cx="491224" cy="574639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/>
        </a:p>
      </dsp:txBody>
      <dsp:txXfrm>
        <a:off x="2556558" y="1427560"/>
        <a:ext cx="343857" cy="344783"/>
      </dsp:txXfrm>
    </dsp:sp>
    <dsp:sp modelId="{E92BF9E5-4E3C-4126-9A0F-A1E22D2EEF75}">
      <dsp:nvSpPr>
        <dsp:cNvPr id="0" name=""/>
        <dsp:cNvSpPr/>
      </dsp:nvSpPr>
      <dsp:spPr>
        <a:xfrm>
          <a:off x="3251687" y="904823"/>
          <a:ext cx="2317096" cy="1390257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Doplnění hypotéz, parafrázování, vlastní názory </a:t>
          </a:r>
        </a:p>
      </dsp:txBody>
      <dsp:txXfrm>
        <a:off x="3292406" y="945542"/>
        <a:ext cx="2235658" cy="1308819"/>
      </dsp:txXfrm>
    </dsp:sp>
    <dsp:sp modelId="{AF778AAC-F38D-4841-8206-15FD36DAD94B}">
      <dsp:nvSpPr>
        <dsp:cNvPr id="0" name=""/>
        <dsp:cNvSpPr/>
      </dsp:nvSpPr>
      <dsp:spPr>
        <a:xfrm>
          <a:off x="5800493" y="1312632"/>
          <a:ext cx="491224" cy="574639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/>
        </a:p>
      </dsp:txBody>
      <dsp:txXfrm>
        <a:off x="5800493" y="1427560"/>
        <a:ext cx="343857" cy="344783"/>
      </dsp:txXfrm>
    </dsp:sp>
    <dsp:sp modelId="{559E0F4C-E4AE-4FFA-A9E5-19112A91606D}">
      <dsp:nvSpPr>
        <dsp:cNvPr id="0" name=""/>
        <dsp:cNvSpPr/>
      </dsp:nvSpPr>
      <dsp:spPr>
        <a:xfrm>
          <a:off x="6495622" y="904823"/>
          <a:ext cx="2317096" cy="1390257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Zosobnění kontextu, orientace klienta ve vlastní situaci</a:t>
          </a:r>
        </a:p>
      </dsp:txBody>
      <dsp:txXfrm>
        <a:off x="6536341" y="945542"/>
        <a:ext cx="2235658" cy="13088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8096A4-57EE-482C-8F3A-1DD1D35C3A5C}">
      <dsp:nvSpPr>
        <dsp:cNvPr id="0" name=""/>
        <dsp:cNvSpPr/>
      </dsp:nvSpPr>
      <dsp:spPr>
        <a:xfrm>
          <a:off x="1600684" y="1704"/>
          <a:ext cx="3783407" cy="12192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Emoce - prožitek</a:t>
          </a:r>
        </a:p>
      </dsp:txBody>
      <dsp:txXfrm>
        <a:off x="1636395" y="37415"/>
        <a:ext cx="3711985" cy="1147844"/>
      </dsp:txXfrm>
    </dsp:sp>
    <dsp:sp modelId="{03C944E7-CDE4-4FA4-B583-7FB6B1B8EC39}">
      <dsp:nvSpPr>
        <dsp:cNvPr id="0" name=""/>
        <dsp:cNvSpPr/>
      </dsp:nvSpPr>
      <dsp:spPr>
        <a:xfrm rot="3600000">
          <a:off x="3863419" y="2142664"/>
          <a:ext cx="1272540" cy="426743"/>
        </a:xfrm>
        <a:prstGeom prst="left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/>
        </a:p>
      </dsp:txBody>
      <dsp:txXfrm>
        <a:off x="3991442" y="2228013"/>
        <a:ext cx="1016494" cy="256045"/>
      </dsp:txXfrm>
    </dsp:sp>
    <dsp:sp modelId="{73147B2A-CDA8-4F54-8B3A-186F6A10BF0A}">
      <dsp:nvSpPr>
        <dsp:cNvPr id="0" name=""/>
        <dsp:cNvSpPr/>
      </dsp:nvSpPr>
      <dsp:spPr>
        <a:xfrm>
          <a:off x="4287725" y="3491101"/>
          <a:ext cx="2438532" cy="1219266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Regulace - aktivizace</a:t>
          </a:r>
        </a:p>
      </dsp:txBody>
      <dsp:txXfrm>
        <a:off x="4323436" y="3526812"/>
        <a:ext cx="2367110" cy="1147844"/>
      </dsp:txXfrm>
    </dsp:sp>
    <dsp:sp modelId="{26AD2CCC-4A13-4C94-957A-84083D9E6A9E}">
      <dsp:nvSpPr>
        <dsp:cNvPr id="0" name=""/>
        <dsp:cNvSpPr/>
      </dsp:nvSpPr>
      <dsp:spPr>
        <a:xfrm rot="10800000">
          <a:off x="2856117" y="3887362"/>
          <a:ext cx="1272540" cy="426743"/>
        </a:xfrm>
        <a:prstGeom prst="left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/>
        </a:p>
      </dsp:txBody>
      <dsp:txXfrm rot="10800000">
        <a:off x="2984140" y="3972711"/>
        <a:ext cx="1016494" cy="256045"/>
      </dsp:txXfrm>
    </dsp:sp>
    <dsp:sp modelId="{2FD15478-30E2-45A8-AD54-45EAA059155A}">
      <dsp:nvSpPr>
        <dsp:cNvPr id="0" name=""/>
        <dsp:cNvSpPr/>
      </dsp:nvSpPr>
      <dsp:spPr>
        <a:xfrm>
          <a:off x="258517" y="3491101"/>
          <a:ext cx="2438532" cy="1219266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Kognice - pochopení</a:t>
          </a:r>
        </a:p>
      </dsp:txBody>
      <dsp:txXfrm>
        <a:off x="294228" y="3526812"/>
        <a:ext cx="2367110" cy="1147844"/>
      </dsp:txXfrm>
    </dsp:sp>
    <dsp:sp modelId="{E34F4587-32DA-4DFB-B507-693999F4CFA6}">
      <dsp:nvSpPr>
        <dsp:cNvPr id="0" name=""/>
        <dsp:cNvSpPr/>
      </dsp:nvSpPr>
      <dsp:spPr>
        <a:xfrm rot="18000000">
          <a:off x="1848815" y="2142664"/>
          <a:ext cx="1272540" cy="426743"/>
        </a:xfrm>
        <a:prstGeom prst="left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/>
        </a:p>
      </dsp:txBody>
      <dsp:txXfrm>
        <a:off x="1976838" y="2228013"/>
        <a:ext cx="1016494" cy="2560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EF600-9C44-4105-8C73-B75C08F1B091}">
      <dsp:nvSpPr>
        <dsp:cNvPr id="0" name=""/>
        <dsp:cNvSpPr/>
      </dsp:nvSpPr>
      <dsp:spPr>
        <a:xfrm>
          <a:off x="3384398" y="1800208"/>
          <a:ext cx="1512168" cy="15121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Emocionální prožívání</a:t>
          </a:r>
        </a:p>
      </dsp:txBody>
      <dsp:txXfrm>
        <a:off x="3458216" y="1874026"/>
        <a:ext cx="1364532" cy="1364532"/>
      </dsp:txXfrm>
    </dsp:sp>
    <dsp:sp modelId="{77621438-8DF3-435D-A991-3567441B2E30}">
      <dsp:nvSpPr>
        <dsp:cNvPr id="0" name=""/>
        <dsp:cNvSpPr/>
      </dsp:nvSpPr>
      <dsp:spPr>
        <a:xfrm rot="16138332">
          <a:off x="3762921" y="1442683"/>
          <a:ext cx="71516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516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82AFFF-6700-4606-8691-36161AD9919B}">
      <dsp:nvSpPr>
        <dsp:cNvPr id="0" name=""/>
        <dsp:cNvSpPr/>
      </dsp:nvSpPr>
      <dsp:spPr>
        <a:xfrm>
          <a:off x="1872220" y="72006"/>
          <a:ext cx="4465561" cy="1013152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 dirty="0"/>
            <a:t>Verbalizace prožitků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Opis citů, vjemů, zážitků</a:t>
          </a:r>
        </a:p>
      </dsp:txBody>
      <dsp:txXfrm>
        <a:off x="1921678" y="121464"/>
        <a:ext cx="4366645" cy="914236"/>
      </dsp:txXfrm>
    </dsp:sp>
    <dsp:sp modelId="{E14CC9E2-E2BC-4450-B123-2B4F9B6FB97D}">
      <dsp:nvSpPr>
        <dsp:cNvPr id="0" name=""/>
        <dsp:cNvSpPr/>
      </dsp:nvSpPr>
      <dsp:spPr>
        <a:xfrm rot="2505852">
          <a:off x="4780414" y="3535917"/>
          <a:ext cx="91419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1419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DE0C19-1D3E-4468-8046-75443B26238E}">
      <dsp:nvSpPr>
        <dsp:cNvPr id="0" name=""/>
        <dsp:cNvSpPr/>
      </dsp:nvSpPr>
      <dsp:spPr>
        <a:xfrm>
          <a:off x="4010573" y="3840375"/>
          <a:ext cx="4270346" cy="1013152"/>
        </a:xfrm>
        <a:prstGeom prst="roundRect">
          <a:avLst/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Volný popis potlačovaných citů, nálad</a:t>
          </a:r>
        </a:p>
      </dsp:txBody>
      <dsp:txXfrm>
        <a:off x="4060031" y="3889833"/>
        <a:ext cx="4171430" cy="914236"/>
      </dsp:txXfrm>
    </dsp:sp>
    <dsp:sp modelId="{DFBEA5CA-F1D7-49BB-BA9B-D1CB519A4D8B}">
      <dsp:nvSpPr>
        <dsp:cNvPr id="0" name=""/>
        <dsp:cNvSpPr/>
      </dsp:nvSpPr>
      <dsp:spPr>
        <a:xfrm rot="8528534">
          <a:off x="2392706" y="3484083"/>
          <a:ext cx="11083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0832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77B095-E4DC-4753-BEE6-2E83DAC3106D}">
      <dsp:nvSpPr>
        <dsp:cNvPr id="0" name=""/>
        <dsp:cNvSpPr/>
      </dsp:nvSpPr>
      <dsp:spPr>
        <a:xfrm>
          <a:off x="0" y="3824174"/>
          <a:ext cx="3715240" cy="1013152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Hodnotící úsudky</a:t>
          </a:r>
        </a:p>
      </dsp:txBody>
      <dsp:txXfrm>
        <a:off x="49458" y="3873632"/>
        <a:ext cx="3616324" cy="9142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8E80FA-6591-49B5-AE08-955324448745}">
      <dsp:nvSpPr>
        <dsp:cNvPr id="0" name=""/>
        <dsp:cNvSpPr/>
      </dsp:nvSpPr>
      <dsp:spPr>
        <a:xfrm>
          <a:off x="3518264" y="1908728"/>
          <a:ext cx="1555372" cy="1555372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Regulace chování</a:t>
          </a:r>
        </a:p>
      </dsp:txBody>
      <dsp:txXfrm>
        <a:off x="3594191" y="1984655"/>
        <a:ext cx="1403518" cy="1403518"/>
      </dsp:txXfrm>
    </dsp:sp>
    <dsp:sp modelId="{0A17E1BD-1300-490F-8EEC-FE7217130BF2}">
      <dsp:nvSpPr>
        <dsp:cNvPr id="0" name=""/>
        <dsp:cNvSpPr/>
      </dsp:nvSpPr>
      <dsp:spPr>
        <a:xfrm rot="16131650">
          <a:off x="3948656" y="1583431"/>
          <a:ext cx="65072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072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C5AA69-A53A-4691-A78C-2BED5B2A98A4}">
      <dsp:nvSpPr>
        <dsp:cNvPr id="0" name=""/>
        <dsp:cNvSpPr/>
      </dsp:nvSpPr>
      <dsp:spPr>
        <a:xfrm>
          <a:off x="2723723" y="216033"/>
          <a:ext cx="3066930" cy="1042099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Pokyny</a:t>
          </a:r>
          <a:r>
            <a:rPr lang="cs-CZ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2774594" y="266904"/>
        <a:ext cx="2965188" cy="940357"/>
      </dsp:txXfrm>
    </dsp:sp>
    <dsp:sp modelId="{0C7B215A-DE0F-41FA-9104-EEE73482D1FB}">
      <dsp:nvSpPr>
        <dsp:cNvPr id="0" name=""/>
        <dsp:cNvSpPr/>
      </dsp:nvSpPr>
      <dsp:spPr>
        <a:xfrm rot="1881871">
          <a:off x="4982835" y="3483880"/>
          <a:ext cx="124279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279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097F4E-9341-476B-B3D4-590A4EB684B6}">
      <dsp:nvSpPr>
        <dsp:cNvPr id="0" name=""/>
        <dsp:cNvSpPr/>
      </dsp:nvSpPr>
      <dsp:spPr>
        <a:xfrm>
          <a:off x="5627183" y="3807304"/>
          <a:ext cx="2724892" cy="1042099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Nabídka možností</a:t>
          </a:r>
        </a:p>
      </dsp:txBody>
      <dsp:txXfrm>
        <a:off x="5678054" y="3858175"/>
        <a:ext cx="2623150" cy="940357"/>
      </dsp:txXfrm>
    </dsp:sp>
    <dsp:sp modelId="{71436691-EA3C-4366-8BE0-7D1B797B3CBB}">
      <dsp:nvSpPr>
        <dsp:cNvPr id="0" name=""/>
        <dsp:cNvSpPr/>
      </dsp:nvSpPr>
      <dsp:spPr>
        <a:xfrm rot="8870046">
          <a:off x="2640686" y="3428521"/>
          <a:ext cx="95052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5052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CCBF1F-64AD-4F08-BA9A-5A019E9B1456}">
      <dsp:nvSpPr>
        <dsp:cNvPr id="0" name=""/>
        <dsp:cNvSpPr/>
      </dsp:nvSpPr>
      <dsp:spPr>
        <a:xfrm>
          <a:off x="305279" y="3681538"/>
          <a:ext cx="2759761" cy="1293620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Prostředky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Role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Fantazijní příběhy</a:t>
          </a:r>
        </a:p>
      </dsp:txBody>
      <dsp:txXfrm>
        <a:off x="368428" y="3744687"/>
        <a:ext cx="2633463" cy="116732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268515-FF7D-462C-816C-788F760013A5}">
      <dsp:nvSpPr>
        <dsp:cNvPr id="0" name=""/>
        <dsp:cNvSpPr/>
      </dsp:nvSpPr>
      <dsp:spPr>
        <a:xfrm>
          <a:off x="0" y="4102868"/>
          <a:ext cx="8208912" cy="897235"/>
        </a:xfrm>
        <a:prstGeom prst="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Interpretování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Pozadí problému </a:t>
          </a:r>
          <a:r>
            <a:rPr lang="cs-CZ" sz="1400" kern="1200" dirty="0"/>
            <a:t>			</a:t>
          </a:r>
          <a:r>
            <a:rPr lang="cs-CZ" sz="2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Koncepty řešení</a:t>
          </a:r>
        </a:p>
      </dsp:txBody>
      <dsp:txXfrm>
        <a:off x="0" y="4102868"/>
        <a:ext cx="8208912" cy="897235"/>
      </dsp:txXfrm>
    </dsp:sp>
    <dsp:sp modelId="{687B5E03-6931-4A85-9D54-44CACB0833CA}">
      <dsp:nvSpPr>
        <dsp:cNvPr id="0" name=""/>
        <dsp:cNvSpPr/>
      </dsp:nvSpPr>
      <dsp:spPr>
        <a:xfrm rot="10800000">
          <a:off x="0" y="2734679"/>
          <a:ext cx="8208912" cy="137994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baseline="0" dirty="0"/>
            <a:t>Strukturování</a:t>
          </a:r>
        </a:p>
      </dsp:txBody>
      <dsp:txXfrm rot="-10800000">
        <a:off x="0" y="2734679"/>
        <a:ext cx="8208912" cy="484361"/>
      </dsp:txXfrm>
    </dsp:sp>
    <dsp:sp modelId="{88137D70-8E5F-49E7-A31F-A11331124CB9}">
      <dsp:nvSpPr>
        <dsp:cNvPr id="0" name=""/>
        <dsp:cNvSpPr/>
      </dsp:nvSpPr>
      <dsp:spPr>
        <a:xfrm>
          <a:off x="0" y="3219040"/>
          <a:ext cx="4104456" cy="4126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Times New Roman" pitchFamily="18" charset="0"/>
              <a:cs typeface="Times New Roman" pitchFamily="18" charset="0"/>
            </a:rPr>
            <a:t>Souvislosti</a:t>
          </a:r>
        </a:p>
      </dsp:txBody>
      <dsp:txXfrm>
        <a:off x="0" y="3219040"/>
        <a:ext cx="4104456" cy="412604"/>
      </dsp:txXfrm>
    </dsp:sp>
    <dsp:sp modelId="{D077FD72-62D1-4891-9CF1-C6486D26FDD4}">
      <dsp:nvSpPr>
        <dsp:cNvPr id="0" name=""/>
        <dsp:cNvSpPr/>
      </dsp:nvSpPr>
      <dsp:spPr>
        <a:xfrm>
          <a:off x="4104456" y="3219040"/>
          <a:ext cx="4104456" cy="4126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Times New Roman" pitchFamily="18" charset="0"/>
              <a:cs typeface="Times New Roman" pitchFamily="18" charset="0"/>
            </a:rPr>
            <a:t>Scénáře</a:t>
          </a:r>
        </a:p>
      </dsp:txBody>
      <dsp:txXfrm>
        <a:off x="4104456" y="3219040"/>
        <a:ext cx="4104456" cy="412604"/>
      </dsp:txXfrm>
    </dsp:sp>
    <dsp:sp modelId="{B8C1A428-B6DA-479D-93A2-9259B88F610A}">
      <dsp:nvSpPr>
        <dsp:cNvPr id="0" name=""/>
        <dsp:cNvSpPr/>
      </dsp:nvSpPr>
      <dsp:spPr>
        <a:xfrm rot="10800000">
          <a:off x="0" y="1368189"/>
          <a:ext cx="8208912" cy="137994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Hledání</a:t>
          </a:r>
        </a:p>
      </dsp:txBody>
      <dsp:txXfrm rot="-10800000">
        <a:off x="0" y="1368189"/>
        <a:ext cx="8208912" cy="484361"/>
      </dsp:txXfrm>
    </dsp:sp>
    <dsp:sp modelId="{99D431F9-A129-4DCB-9F21-8BEF2359F93C}">
      <dsp:nvSpPr>
        <dsp:cNvPr id="0" name=""/>
        <dsp:cNvSpPr/>
      </dsp:nvSpPr>
      <dsp:spPr>
        <a:xfrm>
          <a:off x="0" y="1852551"/>
          <a:ext cx="4104456" cy="4126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Times New Roman" pitchFamily="18" charset="0"/>
              <a:cs typeface="Times New Roman" pitchFamily="18" charset="0"/>
            </a:rPr>
            <a:t>Přemýšlení v kontextu témat</a:t>
          </a:r>
        </a:p>
      </dsp:txBody>
      <dsp:txXfrm>
        <a:off x="0" y="1852551"/>
        <a:ext cx="4104456" cy="412604"/>
      </dsp:txXfrm>
    </dsp:sp>
    <dsp:sp modelId="{4AB05D24-6F21-47FF-B668-C28F904AE9B6}">
      <dsp:nvSpPr>
        <dsp:cNvPr id="0" name=""/>
        <dsp:cNvSpPr/>
      </dsp:nvSpPr>
      <dsp:spPr>
        <a:xfrm>
          <a:off x="4104456" y="1852551"/>
          <a:ext cx="4104456" cy="4126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Times New Roman" pitchFamily="18" charset="0"/>
              <a:cs typeface="Times New Roman" pitchFamily="18" charset="0"/>
            </a:rPr>
            <a:t>Poznávání</a:t>
          </a:r>
        </a:p>
      </dsp:txBody>
      <dsp:txXfrm>
        <a:off x="4104456" y="1852551"/>
        <a:ext cx="4104456" cy="412604"/>
      </dsp:txXfrm>
    </dsp:sp>
    <dsp:sp modelId="{A1B7D86C-D11A-45A6-ABDF-8793EE1F3C86}">
      <dsp:nvSpPr>
        <dsp:cNvPr id="0" name=""/>
        <dsp:cNvSpPr/>
      </dsp:nvSpPr>
      <dsp:spPr>
        <a:xfrm rot="10800000">
          <a:off x="0" y="0"/>
          <a:ext cx="8208912" cy="137994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 err="1"/>
            <a:t>Reverbalizace</a:t>
          </a:r>
          <a:endParaRPr lang="cs-CZ" sz="1600" b="1" kern="1200" dirty="0"/>
        </a:p>
      </dsp:txBody>
      <dsp:txXfrm rot="-10800000">
        <a:off x="0" y="0"/>
        <a:ext cx="8208912" cy="484361"/>
      </dsp:txXfrm>
    </dsp:sp>
    <dsp:sp modelId="{AB11E88D-1C03-451A-A402-467ADC789608}">
      <dsp:nvSpPr>
        <dsp:cNvPr id="0" name=""/>
        <dsp:cNvSpPr/>
      </dsp:nvSpPr>
      <dsp:spPr>
        <a:xfrm>
          <a:off x="0" y="486061"/>
          <a:ext cx="4104456" cy="4126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Times New Roman" pitchFamily="18" charset="0"/>
              <a:cs typeface="Times New Roman" pitchFamily="18" charset="0"/>
            </a:rPr>
            <a:t>Opis sdělení</a:t>
          </a:r>
        </a:p>
      </dsp:txBody>
      <dsp:txXfrm>
        <a:off x="0" y="486061"/>
        <a:ext cx="4104456" cy="412604"/>
      </dsp:txXfrm>
    </dsp:sp>
    <dsp:sp modelId="{90C03DD2-A962-4BAC-9DBB-57546181AD9D}">
      <dsp:nvSpPr>
        <dsp:cNvPr id="0" name=""/>
        <dsp:cNvSpPr/>
      </dsp:nvSpPr>
      <dsp:spPr>
        <a:xfrm>
          <a:off x="4104456" y="486061"/>
          <a:ext cx="4104456" cy="4126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Times New Roman" pitchFamily="18" charset="0"/>
              <a:cs typeface="Times New Roman" pitchFamily="18" charset="0"/>
            </a:rPr>
            <a:t>Opakování více způsoby</a:t>
          </a:r>
        </a:p>
      </dsp:txBody>
      <dsp:txXfrm>
        <a:off x="4104456" y="486061"/>
        <a:ext cx="4104456" cy="412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AE0E2-5AEA-9145-9883-28FC5509BD2B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1BE0F-658B-334A-BEDD-17909E7DC5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162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Zástupný symbol pro obrázek snímku 1">
            <a:extLst>
              <a:ext uri="{FF2B5EF4-FFF2-40B4-BE49-F238E27FC236}">
                <a16:creationId xmlns:a16="http://schemas.microsoft.com/office/drawing/2014/main" id="{754CA155-8AB5-EE45-97FD-2CFAB07D84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0" name="Zástupný symbol pro poznámky 2">
            <a:extLst>
              <a:ext uri="{FF2B5EF4-FFF2-40B4-BE49-F238E27FC236}">
                <a16:creationId xmlns:a16="http://schemas.microsoft.com/office/drawing/2014/main" id="{D469A58A-9BE9-044F-A503-FC66DE17B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/>
              <a:t>Naskenovat str. 5 – 16 StopDropout část 2</a:t>
            </a:r>
          </a:p>
        </p:txBody>
      </p:sp>
      <p:sp>
        <p:nvSpPr>
          <p:cNvPr id="12291" name="Zástupný symbol pro číslo snímku 3">
            <a:extLst>
              <a:ext uri="{FF2B5EF4-FFF2-40B4-BE49-F238E27FC236}">
                <a16:creationId xmlns:a16="http://schemas.microsoft.com/office/drawing/2014/main" id="{3EDF210E-BF62-BF45-86BE-C936B89D1F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AF14EE-662E-3848-A90B-E8EFD1B230D2}" type="slidenum">
              <a:rPr lang="cs-CZ" altLang="cs-CZ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Zástupný symbol pro obrázek snímku 1">
            <a:extLst>
              <a:ext uri="{FF2B5EF4-FFF2-40B4-BE49-F238E27FC236}">
                <a16:creationId xmlns:a16="http://schemas.microsoft.com/office/drawing/2014/main" id="{F0A6E10D-6105-544C-82D6-A177CE4276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2" name="Zástupný symbol pro poznámky 2">
            <a:extLst>
              <a:ext uri="{FF2B5EF4-FFF2-40B4-BE49-F238E27FC236}">
                <a16:creationId xmlns:a16="http://schemas.microsoft.com/office/drawing/2014/main" id="{74505B09-F9A7-754C-95C2-7AEA9772F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/>
              <a:t>SPS_téma: záškoláctví, agresivní chování – šikana, nekázeň ve výuce, nerespektování autorit</a:t>
            </a:r>
          </a:p>
        </p:txBody>
      </p:sp>
      <p:sp>
        <p:nvSpPr>
          <p:cNvPr id="5123" name="Zástupný symbol pro číslo snímku 3">
            <a:extLst>
              <a:ext uri="{FF2B5EF4-FFF2-40B4-BE49-F238E27FC236}">
                <a16:creationId xmlns:a16="http://schemas.microsoft.com/office/drawing/2014/main" id="{4084D380-EF8E-1D4B-939E-6208B830E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76BE7F-B81C-BE46-9834-C7C66674E890}" type="slidenum">
              <a:rPr lang="cs-CZ" altLang="cs-CZ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rázek snímku 1">
            <a:extLst>
              <a:ext uri="{FF2B5EF4-FFF2-40B4-BE49-F238E27FC236}">
                <a16:creationId xmlns:a16="http://schemas.microsoft.com/office/drawing/2014/main" id="{D721852D-B5D5-B34C-91D3-FF574BE41D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Zástupný symbol pro poznámky 2">
            <a:extLst>
              <a:ext uri="{FF2B5EF4-FFF2-40B4-BE49-F238E27FC236}">
                <a16:creationId xmlns:a16="http://schemas.microsoft.com/office/drawing/2014/main" id="{800C51DC-A247-DA49-B1E2-B681E53D1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17411" name="Zástupný symbol pro číslo snímku 3">
            <a:extLst>
              <a:ext uri="{FF2B5EF4-FFF2-40B4-BE49-F238E27FC236}">
                <a16:creationId xmlns:a16="http://schemas.microsoft.com/office/drawing/2014/main" id="{7CF41049-2093-114F-863E-56EB80EFB1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45CABD-2F09-7644-B481-4E0B696E4479}" type="slidenum">
              <a:rPr lang="cs-CZ" altLang="cs-CZ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ástupný symbol pro obrázek snímku 1">
            <a:extLst>
              <a:ext uri="{FF2B5EF4-FFF2-40B4-BE49-F238E27FC236}">
                <a16:creationId xmlns:a16="http://schemas.microsoft.com/office/drawing/2014/main" id="{8C847949-0B51-DB4E-B466-413726204D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Zástupný symbol pro poznámky 2">
            <a:extLst>
              <a:ext uri="{FF2B5EF4-FFF2-40B4-BE49-F238E27FC236}">
                <a16:creationId xmlns:a16="http://schemas.microsoft.com/office/drawing/2014/main" id="{BE260EA9-EB6C-CA46-AF20-E43CB095A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/>
              <a:t>SPS doplňte z vašeho případu</a:t>
            </a:r>
          </a:p>
        </p:txBody>
      </p:sp>
      <p:sp>
        <p:nvSpPr>
          <p:cNvPr id="20483" name="Zástupný symbol pro číslo snímku 3">
            <a:extLst>
              <a:ext uri="{FF2B5EF4-FFF2-40B4-BE49-F238E27FC236}">
                <a16:creationId xmlns:a16="http://schemas.microsoft.com/office/drawing/2014/main" id="{3A06E401-8857-D54B-B844-32FD598987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8E218E-4611-D545-A460-B44D579E60BC}" type="slidenum">
              <a:rPr lang="cs-CZ" altLang="cs-CZ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05F8F3-94B2-6D42-B826-D0B639570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DD73574-D6D6-2F4D-A813-7535F7032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F0109E-E2CF-8845-8C4C-6EE2332BC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764B-8D26-48E3-9580-E3124CD7103A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4EA6F8-8669-F44F-BA57-A548B7906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BE9DC8-7A5E-2344-85D5-43D1A2992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C998-0954-4D1A-AD93-583523D4E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33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7A287B-F2B1-724B-B19F-8C97E23AB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CA2262E-D294-ED48-A439-13C04B94B5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610232-21A5-4D47-8085-BDCF2C4EF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764B-8D26-48E3-9580-E3124CD7103A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EDAEBD-62EB-2547-9008-B2FA46412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D7C157-3513-CD41-8D7B-6635718CD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C998-0954-4D1A-AD93-583523D4E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656C7D0-72B1-AD4A-9D60-8F3B246810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D017925-DD99-6442-B761-851FBD4E8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13F330-FE62-B149-B694-442420C97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764B-8D26-48E3-9580-E3124CD7103A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59DBFB-16EF-5240-BD38-5EFB63983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5C0365-722C-8046-9AA1-E59E51E79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C998-0954-4D1A-AD93-583523D4E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3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357EF0-0AD6-6541-981D-DA0BBBF96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134385-2CC8-EC4C-B4E7-DBBEEA45D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712AE4-35D6-1F43-AC55-C07FDAE82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764B-8D26-48E3-9580-E3124CD7103A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07724A-2BF8-E24A-A5A4-DAD7D9DF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780E2B-2CB9-6041-AAC2-4A6AEC946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C998-0954-4D1A-AD93-583523D4E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77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A8A871-2461-CE40-99E0-2CA8E1A92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32A2777-2F6C-E841-98EB-468DAF4B4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F66C93-558C-9941-930F-7179B768B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764B-8D26-48E3-9580-E3124CD7103A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638957-F245-434D-B1C7-6DB64E31E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E2A4B5-1FDD-1547-AF00-BA6B15D39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C998-0954-4D1A-AD93-583523D4E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14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D56D44-B8D6-8A4C-A91E-0F686D29A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D8E003-0B89-714A-AA75-2A322A7CA8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80E60A8-3E96-1747-AF92-F57999C94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C17989F-3BE0-AF47-A319-E71CCD7F4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764B-8D26-48E3-9580-E3124CD7103A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3D0683-D3B1-4A47-8F34-F3F7507FE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08829B4-8FED-E646-AAD2-71C795945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C998-0954-4D1A-AD93-583523D4E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64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913974-3058-014A-9EA0-2F43B9A94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28D6430-7624-5744-8CD4-34ACA0464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202506E-EA67-7249-8EFC-2B4A68592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08E5541-C377-EE4B-8B11-75E32CF756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D856371-D882-CC49-8D86-DD1C616B4D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C67600D-902F-CB45-A138-578DE0933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764B-8D26-48E3-9580-E3124CD7103A}" type="datetimeFigureOut">
              <a:rPr lang="en-US" smtClean="0"/>
              <a:t>3/23/21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30FA074-4D51-7941-8F56-A426682A2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28C7311-2E2D-F24A-96F8-F194DA54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C998-0954-4D1A-AD93-583523D4E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21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85FB98-F7BC-984E-A5AD-7C6B21EA7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42A4E4B-EB4B-2245-B4EB-CB512445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764B-8D26-48E3-9580-E3124CD7103A}" type="datetimeFigureOut">
              <a:rPr lang="en-US" smtClean="0"/>
              <a:t>3/23/21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753F151-DA3C-BC41-86F7-162BD2F4A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2B93F88-3135-D541-A31A-A290C76E5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C998-0954-4D1A-AD93-583523D4E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48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074EB47-EC1C-BB4E-977A-3E402E156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764B-8D26-48E3-9580-E3124CD7103A}" type="datetimeFigureOut">
              <a:rPr lang="en-US" smtClean="0"/>
              <a:t>3/23/21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40D3C40-4F38-D147-91C1-1B30F3561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E4A567D-631B-5E45-9EB7-E388411E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C998-0954-4D1A-AD93-583523D4E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12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4CEA9-7696-F840-A0FE-57255C4A1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8FBBF8-B2EF-1F4D-A2D1-BF3F05653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CC18967-48A0-D745-952F-B4C87C213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110136-A2A8-3F44-AF6F-D3183688A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764B-8D26-48E3-9580-E3124CD7103A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6C2ECB8-9F39-4E4D-AE11-C90641CAC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4A3B4D-B101-624E-9E42-7D4FBC333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C998-0954-4D1A-AD93-583523D4E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0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D5296A-D74D-044C-97E3-AD1C4F7DD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115ACCF-BDF2-2649-A783-B6E38EC7DB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9642327-BDC5-0D41-8638-7C30285D3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B16A229-368E-184B-9B77-FD3ABFB4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764B-8D26-48E3-9580-E3124CD7103A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BF3930-89DC-754B-A916-BFF8DA81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30DC990-E365-D742-9033-987FFBB61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C998-0954-4D1A-AD93-583523D4E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47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B918334-6098-EA4E-9F74-4E9A5BE38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4484AB-C10C-E94B-B388-483646E67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618F9E-B6EC-4945-9771-0ED67416E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C764B-8D26-48E3-9580-E3124CD7103A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996125-72C6-4940-A0D6-D2434F2FF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704062-262A-8648-AD97-DEBDCCF4C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6C998-0954-4D1A-AD93-583523D4E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4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bookport.cz/kniha/25-typu-lidi-jak-s-nimi-jednat-jak-je-vest-a-motivovat-2889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Evwgu369Jw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Lidé – pití">
            <a:extLst>
              <a:ext uri="{FF2B5EF4-FFF2-40B4-BE49-F238E27FC236}">
                <a16:creationId xmlns:a16="http://schemas.microsoft.com/office/drawing/2014/main" id="{3F91A643-F75D-A548-8492-E95450050C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 b="13018"/>
          <a:stretch/>
        </p:blipFill>
        <p:spPr>
          <a:xfrm>
            <a:off x="0" y="10"/>
            <a:ext cx="12192001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cs-CZ" sz="4000" b="1"/>
              <a:t>Naslouchání</a:t>
            </a:r>
            <a:endParaRPr lang="en-US" sz="4000" b="1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70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B622FD-F436-9740-80BB-276900B15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49393" cy="954009"/>
          </a:xfrm>
        </p:spPr>
        <p:txBody>
          <a:bodyPr>
            <a:normAutofit/>
          </a:bodyPr>
          <a:lstStyle/>
          <a:p>
            <a:r>
              <a:rPr lang="cs-CZ" sz="5200" b="1" dirty="0"/>
              <a:t>Faktory účinnosti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392243" y="1450846"/>
            <a:ext cx="11407514" cy="540715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900" b="1" dirty="0">
                <a:solidFill>
                  <a:schemeClr val="accent6"/>
                </a:solidFill>
              </a:rPr>
              <a:t>Pozice</a:t>
            </a:r>
            <a:r>
              <a:rPr lang="cs-CZ" sz="1900" dirty="0">
                <a:solidFill>
                  <a:schemeClr val="accent6"/>
                </a:solidFill>
              </a:rPr>
              <a:t> </a:t>
            </a:r>
          </a:p>
          <a:p>
            <a:r>
              <a:rPr lang="cs-CZ" sz="1900" dirty="0"/>
              <a:t> oční kontakt - Jsem tu s tebou.</a:t>
            </a:r>
          </a:p>
          <a:p>
            <a:r>
              <a:rPr lang="cs-CZ" sz="1900" dirty="0"/>
              <a:t>těsná blízkosti, ale odpovídající osobní prostor.</a:t>
            </a:r>
          </a:p>
          <a:p>
            <a:r>
              <a:rPr lang="cs-CZ" sz="1900" dirty="0"/>
              <a:t>citlivost k odlišným potřebám  </a:t>
            </a:r>
          </a:p>
          <a:p>
            <a:r>
              <a:rPr lang="cs-CZ" sz="1900" dirty="0"/>
              <a:t>Pomůcky na uvolnění stresu - stresový balónek, malé předměty pro zaměstnání rukou</a:t>
            </a:r>
          </a:p>
          <a:p>
            <a:pPr marL="0" indent="0">
              <a:buNone/>
            </a:pPr>
            <a:r>
              <a:rPr lang="cs-CZ" sz="1900" b="1" dirty="0">
                <a:solidFill>
                  <a:schemeClr val="accent5"/>
                </a:solidFill>
              </a:rPr>
              <a:t>Řeč těla</a:t>
            </a:r>
          </a:p>
          <a:p>
            <a:r>
              <a:rPr lang="cs-CZ" sz="1900" dirty="0"/>
              <a:t>klid poradce</a:t>
            </a:r>
          </a:p>
          <a:p>
            <a:r>
              <a:rPr lang="cs-CZ" sz="1900" dirty="0"/>
              <a:t>gesta, grimasy, pohyby</a:t>
            </a:r>
          </a:p>
          <a:p>
            <a:pPr marL="0" indent="0">
              <a:buNone/>
            </a:pPr>
            <a:r>
              <a:rPr lang="cs-CZ" sz="1800" b="1" dirty="0">
                <a:solidFill>
                  <a:schemeClr val="accent4"/>
                </a:solidFill>
              </a:rPr>
              <a:t>Verbalizace</a:t>
            </a:r>
          </a:p>
          <a:p>
            <a:r>
              <a:rPr lang="cs-CZ" sz="1800" dirty="0"/>
              <a:t>pomalá, klidná řeč poradce</a:t>
            </a:r>
          </a:p>
          <a:p>
            <a:r>
              <a:rPr lang="cs-CZ" sz="1800" dirty="0"/>
              <a:t>čím rychlejší klient, tím pomalejší poradce</a:t>
            </a:r>
          </a:p>
          <a:p>
            <a:r>
              <a:rPr lang="cs-CZ" sz="1800" dirty="0"/>
              <a:t>používání </a:t>
            </a:r>
            <a:r>
              <a:rPr lang="cs-CZ" sz="1800" dirty="0" err="1"/>
              <a:t>soucítících</a:t>
            </a:r>
            <a:r>
              <a:rPr lang="cs-CZ" sz="1800" dirty="0"/>
              <a:t> vět – to pro vás muselo být… </a:t>
            </a:r>
          </a:p>
          <a:p>
            <a:pPr marL="0" indent="0">
              <a:buNone/>
            </a:pPr>
            <a:r>
              <a:rPr lang="cs-CZ" sz="1800" b="1" dirty="0">
                <a:solidFill>
                  <a:schemeClr val="accent2"/>
                </a:solidFill>
              </a:rPr>
              <a:t>Aktivizace</a:t>
            </a:r>
          </a:p>
          <a:p>
            <a:r>
              <a:rPr lang="cs-CZ" sz="1800" dirty="0"/>
              <a:t>Podpořit další krok – co budeme dělat??? Na koho se můžeme obrátit?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7030A0"/>
                </a:solidFill>
              </a:rPr>
              <a:t>Budoucnost</a:t>
            </a:r>
          </a:p>
          <a:p>
            <a:r>
              <a:rPr lang="cs-CZ" sz="1800" dirty="0"/>
              <a:t>ujištění, že se může opět obrátit o radu</a:t>
            </a:r>
          </a:p>
          <a:p>
            <a:pPr>
              <a:buFontTx/>
              <a:buChar char="-"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413301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>
            <a:extLst>
              <a:ext uri="{FF2B5EF4-FFF2-40B4-BE49-F238E27FC236}">
                <a16:creationId xmlns:a16="http://schemas.microsoft.com/office/drawing/2014/main" id="{51F7A448-425F-824C-9C4B-142317836B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>
                <a:latin typeface="+mn-lt"/>
              </a:rPr>
              <a:t>KOMUNIKACE V PORADENSKÉM VZTAHU </a:t>
            </a:r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025FA333-D92A-AD4D-B00F-A4EB5CBE44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</a:pPr>
            <a:r>
              <a:rPr lang="cs-CZ" altLang="cs-CZ" dirty="0"/>
              <a:t>Vyjednávání při konfliktech – problémech</a:t>
            </a:r>
          </a:p>
          <a:p>
            <a:pPr lvl="1"/>
            <a:r>
              <a:rPr lang="cs-CZ" altLang="cs-CZ" sz="2800" dirty="0"/>
              <a:t>Společné vzájemné přibližování klienta a poradce</a:t>
            </a:r>
          </a:p>
          <a:p>
            <a:pPr lvl="1"/>
            <a:r>
              <a:rPr lang="cs-CZ" altLang="cs-CZ" sz="2800" dirty="0"/>
              <a:t>Společné přibližování k řešení problému</a:t>
            </a:r>
          </a:p>
          <a:p>
            <a:pPr lvl="1"/>
            <a:r>
              <a:rPr lang="cs-CZ" altLang="cs-CZ" sz="2800" dirty="0"/>
              <a:t>Otevřená situace</a:t>
            </a:r>
          </a:p>
          <a:p>
            <a:pPr marL="457200" lvl="1" indent="0">
              <a:buNone/>
            </a:pPr>
            <a:endParaRPr lang="cs-CZ" altLang="cs-CZ" sz="2800" b="1" dirty="0"/>
          </a:p>
          <a:p>
            <a:pPr marL="0" indent="0">
              <a:buNone/>
            </a:pPr>
            <a:r>
              <a:rPr lang="cs-CZ" altLang="cs-CZ" b="1" dirty="0"/>
              <a:t>Poradce </a:t>
            </a:r>
          </a:p>
          <a:p>
            <a:pPr lvl="1"/>
            <a:r>
              <a:rPr lang="cs-CZ" altLang="cs-CZ" sz="2800" dirty="0"/>
              <a:t>vyjadřuje předběžné pochopení problému</a:t>
            </a:r>
          </a:p>
          <a:p>
            <a:pPr lvl="1"/>
            <a:r>
              <a:rPr lang="cs-CZ" altLang="cs-CZ" sz="2800" dirty="0"/>
              <a:t>nesmí se pokládat za všeznalého, bezchybného</a:t>
            </a:r>
          </a:p>
          <a:p>
            <a:pPr lvl="1"/>
            <a:endParaRPr lang="cs-CZ" altLang="cs-CZ" dirty="0"/>
          </a:p>
        </p:txBody>
      </p:sp>
      <p:sp>
        <p:nvSpPr>
          <p:cNvPr id="6147" name="Zástupný symbol pro číslo snímku 5">
            <a:extLst>
              <a:ext uri="{FF2B5EF4-FFF2-40B4-BE49-F238E27FC236}">
                <a16:creationId xmlns:a16="http://schemas.microsoft.com/office/drawing/2014/main" id="{FBDE72BD-EDCF-4642-BF1E-EB0082B5D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0AC06C-AC37-7545-A3C0-EF4557465C11}" type="slidenum">
              <a:rPr lang="cs-CZ" altLang="en-US">
                <a:solidFill>
                  <a:srgbClr val="D38E27"/>
                </a:solidFill>
                <a:latin typeface="+mn-l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cs-CZ" altLang="en-US">
              <a:solidFill>
                <a:srgbClr val="D38E27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>
            <a:extLst>
              <a:ext uri="{FF2B5EF4-FFF2-40B4-BE49-F238E27FC236}">
                <a16:creationId xmlns:a16="http://schemas.microsoft.com/office/drawing/2014/main" id="{1A1D6AD5-5134-1345-8CAB-BA3BEAAE45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3 kameny strategie PR </a:t>
            </a:r>
            <a:br>
              <a:rPr lang="cs-CZ" altLang="cs-CZ"/>
            </a:br>
            <a:r>
              <a:rPr lang="cs-CZ" altLang="cs-CZ" sz="2000"/>
              <a:t>(srov. Bäurle, in: Köhn, 2003, s. 279, Mareš, Křivohlavý, 1995, s. 64 – 66)</a:t>
            </a:r>
            <a:br>
              <a:rPr lang="cs-CZ" altLang="cs-CZ" sz="2000"/>
            </a:br>
            <a:endParaRPr lang="cs-CZ" altLang="cs-CZ" sz="200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7E54C97-EA7A-4E4C-8C9A-FDCA3EE5DC52}"/>
              </a:ext>
            </a:extLst>
          </p:cNvPr>
          <p:cNvGraphicFramePr/>
          <p:nvPr/>
        </p:nvGraphicFramePr>
        <p:xfrm>
          <a:off x="1919536" y="1268760"/>
          <a:ext cx="8568952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DC2F519-DE6F-2447-B88C-F0A2CFE515BB}"/>
              </a:ext>
            </a:extLst>
          </p:cNvPr>
          <p:cNvGraphicFramePr/>
          <p:nvPr/>
        </p:nvGraphicFramePr>
        <p:xfrm>
          <a:off x="1847528" y="3284984"/>
          <a:ext cx="8820472" cy="3199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Šipka dolů 2">
            <a:extLst>
              <a:ext uri="{FF2B5EF4-FFF2-40B4-BE49-F238E27FC236}">
                <a16:creationId xmlns:a16="http://schemas.microsoft.com/office/drawing/2014/main" id="{B955AC22-B604-0C43-8193-6F2F9ECB879D}"/>
              </a:ext>
            </a:extLst>
          </p:cNvPr>
          <p:cNvSpPr/>
          <p:nvPr/>
        </p:nvSpPr>
        <p:spPr>
          <a:xfrm>
            <a:off x="2855914" y="3141663"/>
            <a:ext cx="484187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Šipka dolů 4">
            <a:extLst>
              <a:ext uri="{FF2B5EF4-FFF2-40B4-BE49-F238E27FC236}">
                <a16:creationId xmlns:a16="http://schemas.microsoft.com/office/drawing/2014/main" id="{FE2E0069-4389-7B44-A80B-EAB3E1B30F87}"/>
              </a:ext>
            </a:extLst>
          </p:cNvPr>
          <p:cNvSpPr/>
          <p:nvPr/>
        </p:nvSpPr>
        <p:spPr>
          <a:xfrm>
            <a:off x="6096000" y="3143250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Šipka dolů 5">
            <a:extLst>
              <a:ext uri="{FF2B5EF4-FFF2-40B4-BE49-F238E27FC236}">
                <a16:creationId xmlns:a16="http://schemas.microsoft.com/office/drawing/2014/main" id="{C9289AD3-2D6D-C54A-BCF6-93BE873CCE09}"/>
              </a:ext>
            </a:extLst>
          </p:cNvPr>
          <p:cNvSpPr/>
          <p:nvPr/>
        </p:nvSpPr>
        <p:spPr>
          <a:xfrm>
            <a:off x="9336089" y="3213100"/>
            <a:ext cx="484187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Zaoblený obdélník 8">
            <a:extLst>
              <a:ext uri="{FF2B5EF4-FFF2-40B4-BE49-F238E27FC236}">
                <a16:creationId xmlns:a16="http://schemas.microsoft.com/office/drawing/2014/main" id="{C284F2F2-87BC-C54A-A91F-B661BBF20483}"/>
              </a:ext>
            </a:extLst>
          </p:cNvPr>
          <p:cNvSpPr/>
          <p:nvPr/>
        </p:nvSpPr>
        <p:spPr>
          <a:xfrm>
            <a:off x="2063751" y="5805488"/>
            <a:ext cx="7993063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dirty="0">
                <a:solidFill>
                  <a:schemeClr val="bg1"/>
                </a:solidFill>
              </a:rPr>
              <a:t>Shrnutí – zápis - dohoda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649197BD-8395-4246-A146-771180771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Pilíře cílů Poradenského Rozhovoru </a:t>
            </a:r>
          </a:p>
        </p:txBody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AF99CD18-9246-394F-AF32-A01362E84D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</a:pPr>
            <a:endParaRPr lang="cs-CZ" altLang="cs-CZ">
              <a:latin typeface="Times New Roman" panose="02020603050405020304" pitchFamily="18" charset="0"/>
            </a:endParaRPr>
          </a:p>
          <a:p>
            <a:pPr>
              <a:buFont typeface="Wingdings" pitchFamily="2" charset="2"/>
              <a:buNone/>
            </a:pPr>
            <a:endParaRPr lang="cs-CZ" altLang="cs-CZ">
              <a:latin typeface="Times New Roman" panose="02020603050405020304" pitchFamily="18" charset="0"/>
            </a:endParaRPr>
          </a:p>
          <a:p>
            <a:pPr>
              <a:buFont typeface="Wingdings" pitchFamily="2" charset="2"/>
              <a:buNone/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13315" name="Zástupný symbol pro číslo snímku 5">
            <a:extLst>
              <a:ext uri="{FF2B5EF4-FFF2-40B4-BE49-F238E27FC236}">
                <a16:creationId xmlns:a16="http://schemas.microsoft.com/office/drawing/2014/main" id="{98E771DF-F44D-CA4C-B177-0314458B6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89D203-62C0-8741-83D5-089EE06D8A00}" type="slidenum">
              <a:rPr lang="cs-CZ" altLang="en-US">
                <a:solidFill>
                  <a:srgbClr val="D38E27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cs-CZ" altLang="en-US">
              <a:solidFill>
                <a:srgbClr val="D38E27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B96C592-E2CC-F64D-84DB-0156C39807F3}"/>
              </a:ext>
            </a:extLst>
          </p:cNvPr>
          <p:cNvGraphicFramePr/>
          <p:nvPr/>
        </p:nvGraphicFramePr>
        <p:xfrm>
          <a:off x="2711624" y="1412776"/>
          <a:ext cx="6984776" cy="4712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187E66DD-B03D-024C-A320-24DF6F1A92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260350"/>
            <a:ext cx="8686800" cy="838200"/>
          </a:xfrm>
        </p:spPr>
        <p:txBody>
          <a:bodyPr/>
          <a:lstStyle/>
          <a:p>
            <a:r>
              <a:rPr lang="cs-CZ" altLang="cs-CZ"/>
              <a:t>Emoce  </a:t>
            </a:r>
            <a:r>
              <a:rPr lang="cs-CZ" altLang="cs-CZ" sz="2200"/>
              <a:t>příprava klienta na nový způsob  nahlížení problému</a:t>
            </a:r>
          </a:p>
        </p:txBody>
      </p:sp>
      <p:sp>
        <p:nvSpPr>
          <p:cNvPr id="14338" name="Zástupný symbol pro číslo snímku 5">
            <a:extLst>
              <a:ext uri="{FF2B5EF4-FFF2-40B4-BE49-F238E27FC236}">
                <a16:creationId xmlns:a16="http://schemas.microsoft.com/office/drawing/2014/main" id="{464F88B9-C4D3-2541-8068-3F07E6CFB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E81391-D17E-D940-96C2-7D95B2FD16B3}" type="slidenum">
              <a:rPr lang="cs-CZ" altLang="en-US">
                <a:solidFill>
                  <a:srgbClr val="D38E27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cs-CZ" altLang="en-US">
              <a:solidFill>
                <a:srgbClr val="D38E27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34EC72E-ACB1-7547-9F8D-0CF9B88EA2B4}"/>
              </a:ext>
            </a:extLst>
          </p:cNvPr>
          <p:cNvGraphicFramePr/>
          <p:nvPr/>
        </p:nvGraphicFramePr>
        <p:xfrm>
          <a:off x="1991544" y="1268760"/>
          <a:ext cx="828092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F9B48864-B376-0743-9E79-21AFE158A6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Regulace chování </a:t>
            </a:r>
            <a:r>
              <a:rPr lang="cs-CZ" altLang="cs-CZ" sz="2200"/>
              <a:t>sebeaktualizace, Sebepodpora</a:t>
            </a:r>
          </a:p>
        </p:txBody>
      </p:sp>
      <p:sp>
        <p:nvSpPr>
          <p:cNvPr id="15362" name="Zástupný symbol pro číslo snímku 5">
            <a:extLst>
              <a:ext uri="{FF2B5EF4-FFF2-40B4-BE49-F238E27FC236}">
                <a16:creationId xmlns:a16="http://schemas.microsoft.com/office/drawing/2014/main" id="{CBD412C1-E7A8-9D47-9A17-06A5D7BB0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04C602-3D40-B943-B576-3BE4E758A33C}" type="slidenum">
              <a:rPr lang="cs-CZ" altLang="en-US">
                <a:solidFill>
                  <a:srgbClr val="D38E27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cs-CZ" altLang="en-US">
              <a:solidFill>
                <a:srgbClr val="D38E27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51481C9-BEED-384A-9FFE-82D5E72DA965}"/>
              </a:ext>
            </a:extLst>
          </p:cNvPr>
          <p:cNvGraphicFramePr/>
          <p:nvPr/>
        </p:nvGraphicFramePr>
        <p:xfrm>
          <a:off x="1919536" y="1484784"/>
          <a:ext cx="849694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D68C8413-DE37-4E44-96F6-AFAD93EEBB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Proces </a:t>
            </a:r>
            <a:r>
              <a:rPr lang="cs-CZ" altLang="cs-CZ" sz="2000"/>
              <a:t>kognitivního zvládnutí_ seberegulace</a:t>
            </a:r>
          </a:p>
        </p:txBody>
      </p:sp>
      <p:sp>
        <p:nvSpPr>
          <p:cNvPr id="16386" name="Zástupný symbol pro číslo snímku 5">
            <a:extLst>
              <a:ext uri="{FF2B5EF4-FFF2-40B4-BE49-F238E27FC236}">
                <a16:creationId xmlns:a16="http://schemas.microsoft.com/office/drawing/2014/main" id="{CEEE7DCC-9166-9A44-8E26-221E009B5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BA5B36-DA2D-7449-A7E0-3882BCF63E36}" type="slidenum">
              <a:rPr lang="cs-CZ" altLang="en-US">
                <a:solidFill>
                  <a:srgbClr val="D38E27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cs-CZ" altLang="en-US">
              <a:solidFill>
                <a:srgbClr val="D38E27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26A5574-426E-6349-B934-E3F47DD4D98B}"/>
              </a:ext>
            </a:extLst>
          </p:cNvPr>
          <p:cNvGraphicFramePr/>
          <p:nvPr/>
        </p:nvGraphicFramePr>
        <p:xfrm>
          <a:off x="1991544" y="1268760"/>
          <a:ext cx="8208912" cy="5000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899B9FE2-3D5D-0B47-B7C0-50671D4A2C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Příprava nových životních scénářů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78763CC3-F84C-374D-8786-7F13C7B2C6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03388" y="1554163"/>
            <a:ext cx="8812212" cy="4525962"/>
          </a:xfrm>
        </p:spPr>
        <p:txBody>
          <a:bodyPr/>
          <a:lstStyle/>
          <a:p>
            <a:pPr marL="0" indent="0">
              <a:buNone/>
              <a:defRPr/>
            </a:pPr>
            <a:endParaRPr lang="cs-CZ" dirty="0">
              <a:latin typeface="Times New Roman" pitchFamily="18" charset="0"/>
            </a:endParaRPr>
          </a:p>
          <a:p>
            <a:pPr>
              <a:buFont typeface="Wingdings 2"/>
              <a:buChar char=""/>
              <a:defRPr/>
            </a:pPr>
            <a:endParaRPr lang="cs-CZ" dirty="0"/>
          </a:p>
        </p:txBody>
      </p:sp>
      <p:sp>
        <p:nvSpPr>
          <p:cNvPr id="18435" name="Zástupný symbol pro číslo snímku 5">
            <a:extLst>
              <a:ext uri="{FF2B5EF4-FFF2-40B4-BE49-F238E27FC236}">
                <a16:creationId xmlns:a16="http://schemas.microsoft.com/office/drawing/2014/main" id="{86D35E81-408A-BA43-976A-507ED8E36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8DD370-81E4-A54B-B062-5E2E8EA28DC3}" type="slidenum">
              <a:rPr lang="cs-CZ" altLang="en-US">
                <a:solidFill>
                  <a:srgbClr val="D38E27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cs-CZ" altLang="en-US">
              <a:solidFill>
                <a:srgbClr val="D38E27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810F2BC-4A28-A649-AFFB-CF2F81CB59B8}"/>
              </a:ext>
            </a:extLst>
          </p:cNvPr>
          <p:cNvGraphicFramePr/>
          <p:nvPr/>
        </p:nvGraphicFramePr>
        <p:xfrm>
          <a:off x="1919536" y="1268760"/>
          <a:ext cx="849694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>
            <a:extLst>
              <a:ext uri="{FF2B5EF4-FFF2-40B4-BE49-F238E27FC236}">
                <a16:creationId xmlns:a16="http://schemas.microsoft.com/office/drawing/2014/main" id="{253748B5-EAA3-4E4D-B4C2-75970506E1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Závěr PR - dohoda</a:t>
            </a:r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865D2313-6C70-1D48-A47A-FBAC7FF2A2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52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459" name="Zástupný symbol pro číslo snímku 3">
            <a:extLst>
              <a:ext uri="{FF2B5EF4-FFF2-40B4-BE49-F238E27FC236}">
                <a16:creationId xmlns:a16="http://schemas.microsoft.com/office/drawing/2014/main" id="{C1B52C0E-23EE-6B4A-9888-874F7A55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A65C49-ACF5-2145-8832-75A4EAAA7330}" type="slidenum">
              <a:rPr lang="cs-CZ" altLang="en-US">
                <a:solidFill>
                  <a:srgbClr val="D38E27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cs-CZ" altLang="en-US">
              <a:solidFill>
                <a:srgbClr val="D38E27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99BBF2-6769-8348-8C89-404D1DB04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A6B595-17EE-C447-9363-B5B19FDC8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28" y="1690688"/>
            <a:ext cx="10515600" cy="4351338"/>
          </a:xfrm>
        </p:spPr>
        <p:txBody>
          <a:bodyPr>
            <a:normAutofit/>
          </a:bodyPr>
          <a:lstStyle/>
          <a:p>
            <a:r>
              <a:rPr lang="cs-CZ" sz="2400" dirty="0"/>
              <a:t>Bělohlávek, F. (2016). </a:t>
            </a:r>
            <a:r>
              <a:rPr lang="cs-CZ" sz="2400" i="1" dirty="0"/>
              <a:t>25 typů lidí: jak s nimi jednat, jak je vést a motivovat</a:t>
            </a:r>
            <a:r>
              <a:rPr lang="cs-CZ" sz="2400" dirty="0"/>
              <a:t> (3., rozšířené vydání). </a:t>
            </a:r>
            <a:r>
              <a:rPr lang="cs-CZ" sz="2400" dirty="0" err="1"/>
              <a:t>Grada</a:t>
            </a:r>
            <a:r>
              <a:rPr lang="cs-CZ" sz="2400" dirty="0"/>
              <a:t>. </a:t>
            </a:r>
            <a:r>
              <a:rPr lang="cs-CZ" sz="2400" dirty="0">
                <a:hlinkClick r:id="rId2"/>
              </a:rPr>
              <a:t>https://www.bookport.cz/kniha/25-typu-lidi-jak-s-nimi-jednat-jak-je-vest-a-motivovat-2889/</a:t>
            </a:r>
            <a:endParaRPr lang="cs-CZ" sz="2400" dirty="0"/>
          </a:p>
          <a:p>
            <a:r>
              <a:rPr lang="cs-CZ" sz="2400" dirty="0" err="1"/>
              <a:t>Culley</a:t>
            </a:r>
            <a:r>
              <a:rPr lang="cs-CZ" sz="2400" dirty="0"/>
              <a:t>, S., &amp; Bond, T. (2008). </a:t>
            </a:r>
            <a:r>
              <a:rPr lang="cs-CZ" sz="2400" i="1" dirty="0" err="1"/>
              <a:t>Integrativní</a:t>
            </a:r>
            <a:r>
              <a:rPr lang="cs-CZ" sz="2400" i="1" dirty="0"/>
              <a:t> přístup v poradenství a psychoterapii: dovednosti a strategie pro zvyšování kompetence v pomáhajících profesích</a:t>
            </a:r>
            <a:r>
              <a:rPr lang="cs-CZ" sz="2400" dirty="0"/>
              <a:t>. Portál.</a:t>
            </a:r>
          </a:p>
          <a:p>
            <a:r>
              <a:rPr lang="cs-CZ" sz="2400" dirty="0" err="1"/>
              <a:t>Motschnig</a:t>
            </a:r>
            <a:r>
              <a:rPr lang="cs-CZ" sz="2400" dirty="0"/>
              <a:t>, R., &amp; Nykl, L. (2011). </a:t>
            </a:r>
            <a:r>
              <a:rPr lang="cs-CZ" sz="2400" i="1" dirty="0"/>
              <a:t>Komunikace zaměřená na člověka: rozumět sobě i druhým</a:t>
            </a:r>
            <a:r>
              <a:rPr lang="cs-CZ" sz="2400" dirty="0"/>
              <a:t>. </a:t>
            </a:r>
            <a:r>
              <a:rPr lang="cs-CZ" sz="2400" dirty="0" err="1"/>
              <a:t>Grada</a:t>
            </a:r>
            <a:r>
              <a:rPr lang="cs-CZ" sz="2400" dirty="0"/>
              <a:t>.</a:t>
            </a:r>
          </a:p>
          <a:p>
            <a:r>
              <a:rPr lang="cs-CZ" sz="2400" dirty="0" err="1"/>
              <a:t>Rogers</a:t>
            </a:r>
            <a:r>
              <a:rPr lang="cs-CZ" sz="2400" dirty="0"/>
              <a:t>, C. R. (2015). </a:t>
            </a:r>
            <a:r>
              <a:rPr lang="cs-CZ" sz="2400" i="1" dirty="0"/>
              <a:t>Být sám sebou: terapeutův pohled na psychoterapii</a:t>
            </a:r>
            <a:r>
              <a:rPr lang="cs-CZ" sz="2400" dirty="0"/>
              <a:t>. Portál.</a:t>
            </a:r>
          </a:p>
          <a:p>
            <a:r>
              <a:rPr lang="cs-CZ" sz="2400" dirty="0"/>
              <a:t>Stop </a:t>
            </a:r>
            <a:r>
              <a:rPr lang="cs-CZ" sz="2400" dirty="0" err="1"/>
              <a:t>Dropout</a:t>
            </a:r>
            <a:r>
              <a:rPr lang="cs-CZ" sz="2400" dirty="0"/>
              <a:t> (2011). </a:t>
            </a:r>
            <a:r>
              <a:rPr lang="cs-CZ" altLang="cs-CZ" sz="2400" i="1" dirty="0">
                <a:latin typeface="DINPro"/>
              </a:rPr>
              <a:t>Metodika prevence </a:t>
            </a:r>
            <a:r>
              <a:rPr lang="cs-CZ" altLang="cs-CZ" sz="2400" i="1" dirty="0" err="1">
                <a:latin typeface="DINPro"/>
              </a:rPr>
              <a:t>předčasného</a:t>
            </a:r>
            <a:r>
              <a:rPr lang="cs-CZ" altLang="cs-CZ" sz="2400" i="1" dirty="0">
                <a:latin typeface="DINPro"/>
              </a:rPr>
              <a:t> </a:t>
            </a:r>
            <a:r>
              <a:rPr lang="cs-CZ" altLang="cs-CZ" sz="2400" i="1" dirty="0" err="1">
                <a:latin typeface="DINPro"/>
              </a:rPr>
              <a:t>ukončeni</a:t>
            </a:r>
            <a:r>
              <a:rPr lang="cs-CZ" altLang="cs-CZ" sz="2400" i="1" dirty="0">
                <a:latin typeface="DINPro"/>
              </a:rPr>
              <a:t>́ </a:t>
            </a:r>
            <a:r>
              <a:rPr lang="cs-CZ" altLang="cs-CZ" sz="2400" i="1" dirty="0" err="1">
                <a:latin typeface="DINPro"/>
              </a:rPr>
              <a:t>školni</a:t>
            </a:r>
            <a:r>
              <a:rPr lang="cs-CZ" altLang="cs-CZ" sz="2400" i="1" dirty="0">
                <a:latin typeface="DINPro"/>
              </a:rPr>
              <a:t>́ </a:t>
            </a:r>
            <a:r>
              <a:rPr lang="cs-CZ" altLang="cs-CZ" sz="2400" i="1" dirty="0" err="1">
                <a:latin typeface="DINPro"/>
              </a:rPr>
              <a:t>docházky</a:t>
            </a:r>
            <a:r>
              <a:rPr lang="cs-CZ" altLang="cs-CZ" sz="2400" i="1" dirty="0">
                <a:latin typeface="DINPro"/>
              </a:rPr>
              <a:t> pro </a:t>
            </a:r>
            <a:r>
              <a:rPr lang="cs-CZ" altLang="cs-CZ" sz="2400" i="1" dirty="0" err="1">
                <a:latin typeface="DINPro"/>
              </a:rPr>
              <a:t>školni</a:t>
            </a:r>
            <a:r>
              <a:rPr lang="cs-CZ" altLang="cs-CZ" sz="2400" i="1" dirty="0">
                <a:latin typeface="DINPro"/>
              </a:rPr>
              <a:t>́ psychology a </a:t>
            </a:r>
            <a:r>
              <a:rPr lang="cs-CZ" altLang="cs-CZ" sz="2400" i="1" dirty="0" err="1">
                <a:latin typeface="DINPro"/>
              </a:rPr>
              <a:t>výchovne</a:t>
            </a:r>
            <a:r>
              <a:rPr lang="cs-CZ" altLang="cs-CZ" sz="2400" i="1" dirty="0">
                <a:latin typeface="DINPro"/>
              </a:rPr>
              <a:t>́ poradce. </a:t>
            </a:r>
            <a:r>
              <a:rPr lang="cs-CZ" altLang="cs-CZ" sz="2400" i="1">
                <a:latin typeface="DINPro"/>
              </a:rPr>
              <a:t>Learning4Life.</a:t>
            </a:r>
            <a:endParaRPr lang="cs-CZ" altLang="cs-CZ" sz="4800" dirty="0">
              <a:latin typeface="Arial" panose="020B0604020202020204" pitchFamily="34" charset="0"/>
            </a:endParaRPr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1025" name="Picture 1" descr="page1image2909030640">
            <a:extLst>
              <a:ext uri="{FF2B5EF4-FFF2-40B4-BE49-F238E27FC236}">
                <a16:creationId xmlns:a16="http://schemas.microsoft.com/office/drawing/2014/main" id="{A91A145B-8370-8D43-B9D9-39DD072BD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862" y="2971800"/>
            <a:ext cx="41910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466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9" name="Nadpis 1">
            <a:extLst>
              <a:ext uri="{FF2B5EF4-FFF2-40B4-BE49-F238E27FC236}">
                <a16:creationId xmlns:a16="http://schemas.microsoft.com/office/drawing/2014/main" id="{7CFD42DB-A154-D443-992C-0DB2AF390C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altLang="cs-CZ" b="1">
                <a:latin typeface="+mn-lt"/>
              </a:rPr>
              <a:t>Naslouchání</a:t>
            </a:r>
            <a:r>
              <a:rPr lang="cs-CZ" altLang="cs-CZ" b="1">
                <a:latin typeface="+mn-lt"/>
              </a:rPr>
              <a:t> </a:t>
            </a:r>
            <a:endParaRPr lang="en-US" altLang="cs-CZ" b="1">
              <a:latin typeface="+mn-lt"/>
            </a:endParaRPr>
          </a:p>
        </p:txBody>
      </p:sp>
      <p:pic>
        <p:nvPicPr>
          <p:cNvPr id="4" name="Obrázek 3" descr="Žena s růžovým turtleneck">
            <a:extLst>
              <a:ext uri="{FF2B5EF4-FFF2-40B4-BE49-F238E27FC236}">
                <a16:creationId xmlns:a16="http://schemas.microsoft.com/office/drawing/2014/main" id="{8B06C990-2E61-0D49-B319-BD09F5A3C6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7" r="19509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EC063BC-0156-0345-958B-89545D752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000"/>
              <a:t>je zdrojem informací pro vedení rozhovoru </a:t>
            </a:r>
          </a:p>
          <a:p>
            <a:pPr marL="0" indent="0">
              <a:buNone/>
              <a:defRPr/>
            </a:pPr>
            <a:endParaRPr lang="cs-CZ" sz="2000"/>
          </a:p>
          <a:p>
            <a:pPr>
              <a:defRPr/>
            </a:pPr>
            <a:r>
              <a:rPr lang="en-US" sz="2000"/>
              <a:t>naslouchání a porozumění slovním sdělením klienta</a:t>
            </a:r>
          </a:p>
          <a:p>
            <a:pPr>
              <a:defRPr/>
            </a:pPr>
            <a:r>
              <a:rPr lang="en-US" sz="2000"/>
              <a:t>pozorování a čtení klientova neverbálního chování (pozice, výraz obličeje, pohyby, tón hlasu)</a:t>
            </a:r>
          </a:p>
          <a:p>
            <a:pPr>
              <a:defRPr/>
            </a:pPr>
            <a:r>
              <a:rPr lang="en-US" sz="2000"/>
              <a:t>začleňování sdělovaných obsahů do celkového kontextu každodenního života</a:t>
            </a:r>
          </a:p>
        </p:txBody>
      </p:sp>
      <p:sp>
        <p:nvSpPr>
          <p:cNvPr id="7171" name="Zástupný symbol pro číslo snímku 3">
            <a:extLst>
              <a:ext uri="{FF2B5EF4-FFF2-40B4-BE49-F238E27FC236}">
                <a16:creationId xmlns:a16="http://schemas.microsoft.com/office/drawing/2014/main" id="{CD2B0EA1-11DD-CF4C-B7A8-E4EFA339E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fld id="{5D673B44-5E1B-9141-96B5-99FF378CFAA1}" type="slidenum">
              <a:rPr lang="cs-CZ" altLang="en-US" smtClean="0">
                <a:latin typeface="+mn-lt"/>
              </a:rPr>
              <a:pPr fontAlgn="base">
                <a:spcBef>
                  <a:spcPct val="0"/>
                </a:spcBef>
                <a:spcAft>
                  <a:spcPts val="600"/>
                </a:spcAft>
              </a:pPr>
              <a:t>2</a:t>
            </a:fld>
            <a:endParaRPr lang="cs-CZ" alt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5997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A2002A3-74FC-FA47-A586-5BA58BFD9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sz="4000" b="1" dirty="0"/>
              <a:t>Co se </a:t>
            </a:r>
            <a:r>
              <a:rPr lang="en-US" sz="4000" b="1" dirty="0" err="1"/>
              <a:t>doporučuje</a:t>
            </a:r>
            <a:r>
              <a:rPr lang="en-US" sz="4000" b="1" dirty="0"/>
              <a:t> </a:t>
            </a:r>
            <a:r>
              <a:rPr lang="en-US" sz="4000" b="1" dirty="0" err="1"/>
              <a:t>při</a:t>
            </a:r>
            <a:r>
              <a:rPr lang="en-US" sz="4000" b="1" dirty="0"/>
              <a:t> </a:t>
            </a:r>
            <a:r>
              <a:rPr lang="en-US" sz="4000" b="1" dirty="0" err="1"/>
              <a:t>naslouchání</a:t>
            </a:r>
            <a:br>
              <a:rPr lang="en-US" sz="4100" dirty="0"/>
            </a:br>
            <a:endParaRPr lang="cs-CZ" sz="4100" dirty="0"/>
          </a:p>
        </p:txBody>
      </p:sp>
      <p:pic>
        <p:nvPicPr>
          <p:cNvPr id="8" name="Obrázek 7" descr="Sloupky ve stínech">
            <a:extLst>
              <a:ext uri="{FF2B5EF4-FFF2-40B4-BE49-F238E27FC236}">
                <a16:creationId xmlns:a16="http://schemas.microsoft.com/office/drawing/2014/main" id="{4B97E51D-D07B-1E42-86B4-C0FDB3092A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" r="38229" b="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CC7AA52-08BB-1B43-B669-B65AB41C7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009801"/>
            <a:ext cx="4840010" cy="4483074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/>
              <a:t>naslouchat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mluvit</a:t>
            </a:r>
            <a:r>
              <a:rPr lang="en-US" dirty="0"/>
              <a:t> </a:t>
            </a:r>
          </a:p>
          <a:p>
            <a:r>
              <a:rPr lang="en-US" dirty="0" err="1"/>
              <a:t>Dávat</a:t>
            </a:r>
            <a:r>
              <a:rPr lang="en-US" dirty="0"/>
              <a:t> </a:t>
            </a:r>
            <a:r>
              <a:rPr lang="en-US" dirty="0" err="1"/>
              <a:t>najevo</a:t>
            </a:r>
            <a:r>
              <a:rPr lang="en-US" dirty="0"/>
              <a:t> </a:t>
            </a:r>
            <a:r>
              <a:rPr lang="en-US" dirty="0" err="1"/>
              <a:t>porozumění</a:t>
            </a:r>
            <a:r>
              <a:rPr lang="en-US" dirty="0"/>
              <a:t>  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</a:rPr>
              <a:t>Chápu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</a:rPr>
              <a:t>že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</a:rPr>
              <a:t> je to pro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</a:rPr>
              <a:t>vás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25000"/>
                  </a:schemeClr>
                </a:solidFill>
              </a:rPr>
              <a:t>těžké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cs-CZ" sz="22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cs-CZ" dirty="0"/>
              <a:t>Nepřetvařovat se/nemáme recepty</a:t>
            </a:r>
          </a:p>
          <a:p>
            <a:r>
              <a:rPr lang="cs-CZ" dirty="0"/>
              <a:t>Provázení </a:t>
            </a:r>
            <a:r>
              <a:rPr lang="cs-CZ" sz="2200" dirty="0">
                <a:solidFill>
                  <a:schemeClr val="bg2">
                    <a:lumMod val="25000"/>
                  </a:schemeClr>
                </a:solidFill>
              </a:rPr>
              <a:t>(Nejsi sám, jsme zde, abychom hledali řešení)</a:t>
            </a:r>
          </a:p>
          <a:p>
            <a:r>
              <a:rPr lang="cs-CZ" dirty="0"/>
              <a:t>Znalosti o chování a sklonech, bezpečí</a:t>
            </a:r>
          </a:p>
          <a:p>
            <a:r>
              <a:rPr lang="cs-CZ" dirty="0"/>
              <a:t>Zdravé hranice, limity důvěrnosti informací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5757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509F5A1-FF65-384A-874F-BDBB77E27B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5" r="13408" b="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621F466-82E6-B443-95FA-B06CECB38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cs-CZ" sz="3600"/>
              <a:t>Empatie x soucit</a:t>
            </a:r>
          </a:p>
        </p:txBody>
      </p:sp>
      <p:cxnSp>
        <p:nvCxnSpPr>
          <p:cNvPr id="21" name="Straight Connector 17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115C50-E55D-8546-8180-8E69B966F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1800"/>
              <a:t>Brené Brown on Empathy</a:t>
            </a:r>
          </a:p>
          <a:p>
            <a:r>
              <a:rPr lang="cs-CZ" sz="1800">
                <a:hlinkClick r:id="rId3"/>
              </a:rPr>
              <a:t>https://www.youtube.com/watch?v=1Evwgu369Jw</a:t>
            </a:r>
            <a:endParaRPr lang="cs-CZ" sz="1800"/>
          </a:p>
          <a:p>
            <a:endParaRPr lang="cs-CZ" sz="1800"/>
          </a:p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937877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3" name="Nadpis 1">
            <a:extLst>
              <a:ext uri="{FF2B5EF4-FFF2-40B4-BE49-F238E27FC236}">
                <a16:creationId xmlns:a16="http://schemas.microsoft.com/office/drawing/2014/main" id="{5B21F314-408F-AA46-8418-7A324982CB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8417" y="140272"/>
            <a:ext cx="5251316" cy="1807305"/>
          </a:xfrm>
        </p:spPr>
        <p:txBody>
          <a:bodyPr>
            <a:normAutofit/>
          </a:bodyPr>
          <a:lstStyle/>
          <a:p>
            <a:r>
              <a:rPr lang="cs-CZ" altLang="cs-CZ" dirty="0">
                <a:latin typeface="+mn-lt"/>
              </a:rPr>
              <a:t>Překážky naslouchání</a:t>
            </a:r>
            <a:endParaRPr lang="en-US" altLang="cs-CZ" dirty="0">
              <a:latin typeface="+mn-lt"/>
            </a:endParaRPr>
          </a:p>
        </p:txBody>
      </p:sp>
      <p:sp>
        <p:nvSpPr>
          <p:cNvPr id="8194" name="Zástupný symbol pro obsah 2">
            <a:extLst>
              <a:ext uri="{FF2B5EF4-FFF2-40B4-BE49-F238E27FC236}">
                <a16:creationId xmlns:a16="http://schemas.microsoft.com/office/drawing/2014/main" id="{C019A5A9-DF25-A643-B1DC-14F6C033D6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59568" y="1588956"/>
            <a:ext cx="4798254" cy="5128771"/>
          </a:xfrm>
        </p:spPr>
        <p:txBody>
          <a:bodyPr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cs-CZ" sz="1800" b="1" dirty="0" err="1"/>
              <a:t>neodpovídající</a:t>
            </a:r>
            <a:r>
              <a:rPr lang="en-US" altLang="cs-CZ" sz="1800" b="1" dirty="0"/>
              <a:t> </a:t>
            </a:r>
            <a:r>
              <a:rPr lang="en-US" altLang="cs-CZ" sz="1800" b="1" dirty="0" err="1"/>
              <a:t>naslouchání</a:t>
            </a:r>
            <a:r>
              <a:rPr lang="en-US" altLang="cs-CZ" sz="1800" b="1" dirty="0"/>
              <a:t> </a:t>
            </a:r>
            <a:r>
              <a:rPr lang="cs-CZ" altLang="cs-CZ" sz="1800" dirty="0"/>
              <a:t>– poradce </a:t>
            </a:r>
            <a:r>
              <a:rPr lang="en-US" altLang="cs-CZ" sz="1800" dirty="0" err="1"/>
              <a:t>docela</a:t>
            </a:r>
            <a:r>
              <a:rPr lang="en-US" altLang="cs-CZ" sz="1800" dirty="0"/>
              <a:t> </a:t>
            </a:r>
            <a:r>
              <a:rPr lang="en-US" altLang="cs-CZ" sz="1800" dirty="0" err="1"/>
              <a:t>neposlouchá</a:t>
            </a:r>
            <a:r>
              <a:rPr lang="en-US" altLang="cs-CZ" sz="1800" dirty="0"/>
              <a:t>, co </a:t>
            </a:r>
            <a:r>
              <a:rPr lang="cs-CZ" altLang="cs-CZ" sz="1800" dirty="0"/>
              <a:t>mu </a:t>
            </a:r>
            <a:r>
              <a:rPr lang="en-US" altLang="cs-CZ" sz="1800" dirty="0" err="1"/>
              <a:t>člověk</a:t>
            </a:r>
            <a:r>
              <a:rPr lang="en-US" altLang="cs-CZ" sz="1800" dirty="0"/>
              <a:t> </a:t>
            </a:r>
            <a:r>
              <a:rPr lang="en-US" altLang="cs-CZ" sz="1800" dirty="0" err="1"/>
              <a:t>říká</a:t>
            </a:r>
            <a:r>
              <a:rPr lang="en-US" altLang="cs-CZ" sz="1800" dirty="0"/>
              <a:t>,  </a:t>
            </a:r>
            <a:r>
              <a:rPr lang="en-US" altLang="cs-CZ" sz="1800" dirty="0" err="1"/>
              <a:t>nechá</a:t>
            </a:r>
            <a:r>
              <a:rPr lang="en-US" altLang="cs-CZ" sz="1800" dirty="0"/>
              <a:t> se </a:t>
            </a:r>
            <a:r>
              <a:rPr lang="en-US" altLang="cs-CZ" sz="1800" dirty="0" err="1"/>
              <a:t>pohltit</a:t>
            </a:r>
            <a:r>
              <a:rPr lang="en-US" altLang="cs-CZ" sz="1800" dirty="0"/>
              <a:t> </a:t>
            </a:r>
            <a:r>
              <a:rPr lang="en-US" altLang="cs-CZ" sz="1800" dirty="0" err="1"/>
              <a:t>vlastními</a:t>
            </a:r>
            <a:r>
              <a:rPr lang="en-US" altLang="cs-CZ" sz="1800" dirty="0"/>
              <a:t> </a:t>
            </a:r>
            <a:r>
              <a:rPr lang="en-US" altLang="cs-CZ" sz="1800" dirty="0" err="1"/>
              <a:t>myšlenkami</a:t>
            </a:r>
            <a:r>
              <a:rPr lang="en-US" altLang="cs-CZ" sz="1800" dirty="0"/>
              <a:t>, </a:t>
            </a:r>
            <a:r>
              <a:rPr lang="en-US" altLang="cs-CZ" sz="1800" dirty="0" err="1"/>
              <a:t>nebo</a:t>
            </a:r>
            <a:r>
              <a:rPr lang="en-US" altLang="cs-CZ" sz="1800" dirty="0"/>
              <a:t> </a:t>
            </a:r>
            <a:r>
              <a:rPr lang="en-US" altLang="cs-CZ" sz="1800" dirty="0" err="1"/>
              <a:t>si</a:t>
            </a:r>
            <a:r>
              <a:rPr lang="en-US" altLang="cs-CZ" sz="1800" dirty="0"/>
              <a:t> </a:t>
            </a:r>
            <a:r>
              <a:rPr lang="en-US" altLang="cs-CZ" sz="1800" dirty="0" err="1"/>
              <a:t>promýšlí</a:t>
            </a:r>
            <a:r>
              <a:rPr lang="en-US" altLang="cs-CZ" sz="1800" dirty="0"/>
              <a:t>, co </a:t>
            </a:r>
            <a:r>
              <a:rPr lang="en-US" altLang="cs-CZ" sz="1800" dirty="0" err="1"/>
              <a:t>odpoví</a:t>
            </a:r>
            <a:endParaRPr lang="cs-CZ" altLang="cs-CZ" sz="1800" dirty="0"/>
          </a:p>
          <a:p>
            <a:pPr>
              <a:buFont typeface="Wingdings 2" pitchFamily="2" charset="2"/>
              <a:buNone/>
            </a:pPr>
            <a:endParaRPr lang="cs-CZ" altLang="cs-CZ" sz="1800" dirty="0"/>
          </a:p>
          <a:p>
            <a:r>
              <a:rPr lang="en-US" altLang="cs-CZ" sz="1800" b="1" dirty="0" err="1"/>
              <a:t>hodnotící</a:t>
            </a:r>
            <a:r>
              <a:rPr lang="en-US" altLang="cs-CZ" sz="1800" b="1" dirty="0"/>
              <a:t> </a:t>
            </a:r>
            <a:r>
              <a:rPr lang="en-US" altLang="cs-CZ" sz="1800" b="1" dirty="0" err="1"/>
              <a:t>naslouchání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 poradce posuzuje, zda to, co druhý člověk říká, je dobré či špatné, vhodné či nevhodné apod., takové hodnocení se může přenášet i na osobu klienta</a:t>
            </a:r>
          </a:p>
          <a:p>
            <a:pPr>
              <a:buFont typeface="Wingdings 2" pitchFamily="2" charset="2"/>
              <a:buNone/>
            </a:pPr>
            <a:endParaRPr lang="cs-CZ" altLang="cs-CZ" sz="1800" dirty="0"/>
          </a:p>
          <a:p>
            <a:r>
              <a:rPr lang="en-US" altLang="cs-CZ" sz="1800" b="1" dirty="0" err="1"/>
              <a:t>filtrované</a:t>
            </a:r>
            <a:r>
              <a:rPr lang="en-US" altLang="cs-CZ" sz="1800" b="1" dirty="0"/>
              <a:t> </a:t>
            </a:r>
            <a:r>
              <a:rPr lang="en-US" altLang="cs-CZ" sz="1800" b="1" dirty="0" err="1"/>
              <a:t>naslouchání</a:t>
            </a:r>
            <a:r>
              <a:rPr lang="en-US" altLang="cs-CZ" sz="1800" b="1" dirty="0"/>
              <a:t>  </a:t>
            </a:r>
            <a:r>
              <a:rPr lang="cs-CZ" altLang="cs-CZ" sz="1800" dirty="0"/>
              <a:t>-</a:t>
            </a:r>
            <a:r>
              <a:rPr lang="en-US" altLang="cs-CZ" sz="1800" dirty="0"/>
              <a:t> </a:t>
            </a:r>
            <a:r>
              <a:rPr lang="cs-CZ" altLang="cs-CZ" sz="1800" dirty="0"/>
              <a:t>čím větší </a:t>
            </a:r>
            <a:r>
              <a:rPr lang="en-US" altLang="cs-CZ" sz="1800" dirty="0" err="1"/>
              <a:t>filtry</a:t>
            </a:r>
            <a:r>
              <a:rPr lang="en-US" altLang="cs-CZ" sz="1800" dirty="0"/>
              <a:t>, </a:t>
            </a:r>
            <a:r>
              <a:rPr lang="en-US" altLang="cs-CZ" sz="1800" dirty="0" err="1"/>
              <a:t>tím</a:t>
            </a:r>
            <a:r>
              <a:rPr lang="en-US" altLang="cs-CZ" sz="1800" dirty="0"/>
              <a:t> </a:t>
            </a:r>
            <a:r>
              <a:rPr lang="en-US" altLang="cs-CZ" sz="1800" dirty="0" err="1"/>
              <a:t>větší</a:t>
            </a:r>
            <a:r>
              <a:rPr lang="en-US" altLang="cs-CZ" sz="1800" dirty="0"/>
              <a:t> je </a:t>
            </a:r>
            <a:r>
              <a:rPr lang="en-US" altLang="cs-CZ" sz="1800" dirty="0" err="1"/>
              <a:t>pravděpodobnost</a:t>
            </a:r>
            <a:r>
              <a:rPr lang="en-US" altLang="cs-CZ" sz="1800" dirty="0"/>
              <a:t> </a:t>
            </a:r>
            <a:r>
              <a:rPr lang="en-US" altLang="cs-CZ" sz="1800" dirty="0" err="1"/>
              <a:t>předpojatosti</a:t>
            </a:r>
            <a:r>
              <a:rPr lang="en-US" altLang="cs-CZ" sz="1800" dirty="0"/>
              <a:t>, j</a:t>
            </a:r>
            <a:r>
              <a:rPr lang="cs-CZ" altLang="cs-CZ" sz="1800" dirty="0" err="1"/>
              <a:t>sou</a:t>
            </a:r>
            <a:r>
              <a:rPr lang="cs-CZ" altLang="cs-CZ" sz="1800" dirty="0"/>
              <a:t> způsobeny zkušeností, kulturou, životní situací, jsou zdrojem p</a:t>
            </a:r>
            <a:r>
              <a:rPr lang="en-US" altLang="cs-CZ" sz="1800" dirty="0" err="1"/>
              <a:t>ředsudk</a:t>
            </a:r>
            <a:r>
              <a:rPr lang="cs-CZ" altLang="cs-CZ" sz="1800" dirty="0" err="1"/>
              <a:t>ů</a:t>
            </a:r>
            <a:endParaRPr lang="cs-CZ" altLang="cs-CZ" sz="1800" dirty="0"/>
          </a:p>
          <a:p>
            <a:pPr>
              <a:buFont typeface="Wingdings 2" pitchFamily="2" charset="2"/>
              <a:buNone/>
            </a:pPr>
            <a:endParaRPr lang="cs-CZ" altLang="cs-CZ" sz="1800" dirty="0"/>
          </a:p>
          <a:p>
            <a:r>
              <a:rPr lang="en-US" altLang="cs-CZ" sz="1800" b="1" dirty="0" err="1"/>
              <a:t>soucitné</a:t>
            </a:r>
            <a:r>
              <a:rPr lang="en-US" altLang="cs-CZ" sz="1800" b="1" dirty="0"/>
              <a:t> </a:t>
            </a:r>
            <a:r>
              <a:rPr lang="en-US" altLang="cs-CZ" sz="1800" b="1" dirty="0" err="1"/>
              <a:t>naslouchání</a:t>
            </a:r>
            <a:r>
              <a:rPr lang="cs-CZ" altLang="cs-CZ" sz="1800" b="1" dirty="0"/>
              <a:t> - soucit je brzdou, tlumí potřebnou aktivitu a spolupráci klienta</a:t>
            </a:r>
            <a:endParaRPr lang="en-US" altLang="cs-CZ" sz="1800" dirty="0"/>
          </a:p>
        </p:txBody>
      </p:sp>
      <p:pic>
        <p:nvPicPr>
          <p:cNvPr id="5" name="Obrázek 4" descr="Pohled shora na dva lidi mluví v zahrady">
            <a:extLst>
              <a:ext uri="{FF2B5EF4-FFF2-40B4-BE49-F238E27FC236}">
                <a16:creationId xmlns:a16="http://schemas.microsoft.com/office/drawing/2014/main" id="{9E5BBA95-F7B5-D243-BD67-458EED799D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8195" name="Zástupný symbol pro číslo snímku 3">
            <a:extLst>
              <a:ext uri="{FF2B5EF4-FFF2-40B4-BE49-F238E27FC236}">
                <a16:creationId xmlns:a16="http://schemas.microsoft.com/office/drawing/2014/main" id="{01B0F5E3-4D2F-114D-86FC-D733E4907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fld id="{39FEAB7C-17A7-804D-9188-7EC04ED1AB3E}" type="slidenum">
              <a:rPr lang="cs-CZ" altLang="en-US">
                <a:solidFill>
                  <a:srgbClr val="FFFFFF"/>
                </a:solidFill>
                <a:latin typeface="+mn-lt"/>
              </a:rPr>
              <a:pPr fontAlgn="base">
                <a:spcBef>
                  <a:spcPct val="0"/>
                </a:spcBef>
                <a:spcAft>
                  <a:spcPts val="600"/>
                </a:spcAft>
              </a:pPr>
              <a:t>5</a:t>
            </a:fld>
            <a:endParaRPr lang="cs-CZ" altLang="en-US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53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Obrázek 3" descr="Starověký modře, hnědé a žluté mozaikové dlaždice">
            <a:extLst>
              <a:ext uri="{FF2B5EF4-FFF2-40B4-BE49-F238E27FC236}">
                <a16:creationId xmlns:a16="http://schemas.microsoft.com/office/drawing/2014/main" id="{DFF38AA3-776E-5F43-821D-257181517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073" name="Rectangle 2">
            <a:extLst>
              <a:ext uri="{FF2B5EF4-FFF2-40B4-BE49-F238E27FC236}">
                <a16:creationId xmlns:a16="http://schemas.microsoft.com/office/drawing/2014/main" id="{8709CBFD-8B91-8943-B94D-D325AD7504C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cs-CZ" altLang="cs-CZ" sz="3100" b="1"/>
              <a:t>Poradenský rozhovor</a:t>
            </a:r>
            <a:br>
              <a:rPr lang="cs-CZ" altLang="cs-CZ" sz="3100" b="1"/>
            </a:br>
            <a:r>
              <a:rPr lang="cs-CZ" altLang="cs-CZ" sz="3100" b="1"/>
              <a:t>komunikace v intervenci </a:t>
            </a:r>
            <a:br>
              <a:rPr lang="cs-CZ" altLang="cs-CZ" sz="3100" b="1"/>
            </a:br>
            <a:r>
              <a:rPr lang="cs-CZ" altLang="cs-CZ" sz="3100" b="1"/>
              <a:t>a provázení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139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37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1" name="Rectangle 2">
            <a:extLst>
              <a:ext uri="{FF2B5EF4-FFF2-40B4-BE49-F238E27FC236}">
                <a16:creationId xmlns:a16="http://schemas.microsoft.com/office/drawing/2014/main" id="{B4152C42-A488-CB4F-811E-70EDBFACDA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cs-CZ" altLang="cs-CZ" sz="5200">
                <a:latin typeface="+mn-lt"/>
              </a:rPr>
              <a:t>Znaky poradenského rozhovoru</a:t>
            </a:r>
          </a:p>
        </p:txBody>
      </p:sp>
      <p:sp>
        <p:nvSpPr>
          <p:cNvPr id="10243" name="Zástupný symbol pro číslo snímku 5">
            <a:extLst>
              <a:ext uri="{FF2B5EF4-FFF2-40B4-BE49-F238E27FC236}">
                <a16:creationId xmlns:a16="http://schemas.microsoft.com/office/drawing/2014/main" id="{59771C39-1A83-B241-8491-3AF538799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fld id="{05C5654B-1BEE-3E42-B8D4-CD7270B80753}" type="slidenum">
              <a:rPr lang="cs-CZ" altLang="en-US">
                <a:latin typeface="+mn-lt"/>
              </a:rPr>
              <a:pPr fontAlgn="base">
                <a:spcBef>
                  <a:spcPct val="0"/>
                </a:spcBef>
                <a:spcAft>
                  <a:spcPts val="600"/>
                </a:spcAft>
              </a:pPr>
              <a:t>7</a:t>
            </a:fld>
            <a:endParaRPr lang="cs-CZ" altLang="en-US">
              <a:latin typeface="+mn-lt"/>
            </a:endParaRPr>
          </a:p>
        </p:txBody>
      </p:sp>
      <p:graphicFrame>
        <p:nvGraphicFramePr>
          <p:cNvPr id="10245" name="Rectangle 3">
            <a:extLst>
              <a:ext uri="{FF2B5EF4-FFF2-40B4-BE49-F238E27FC236}">
                <a16:creationId xmlns:a16="http://schemas.microsoft.com/office/drawing/2014/main" id="{A3D40733-1948-48CA-ABCB-49300BBC08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984459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5" name="Nadpis 1">
            <a:extLst>
              <a:ext uri="{FF2B5EF4-FFF2-40B4-BE49-F238E27FC236}">
                <a16:creationId xmlns:a16="http://schemas.microsoft.com/office/drawing/2014/main" id="{933D2FA9-73BD-F248-A01B-5021F085E1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cs-CZ" altLang="cs-CZ" sz="3600">
                <a:latin typeface="+mn-lt"/>
              </a:rPr>
              <a:t>Struktura- průběh poradenského rozhovoru	</a:t>
            </a:r>
            <a:br>
              <a:rPr lang="cs-CZ" altLang="cs-CZ" sz="3600">
                <a:latin typeface="+mn-lt"/>
              </a:rPr>
            </a:br>
            <a:r>
              <a:rPr lang="cs-CZ" altLang="cs-CZ" sz="3600">
                <a:latin typeface="+mn-lt"/>
              </a:rPr>
              <a:t>(Stop Dropout , 2010)</a:t>
            </a:r>
          </a:p>
        </p:txBody>
      </p:sp>
      <p:sp>
        <p:nvSpPr>
          <p:cNvPr id="11267" name="Zástupný symbol pro číslo snímku 3">
            <a:extLst>
              <a:ext uri="{FF2B5EF4-FFF2-40B4-BE49-F238E27FC236}">
                <a16:creationId xmlns:a16="http://schemas.microsoft.com/office/drawing/2014/main" id="{9D891D96-74B6-694C-89C8-47B2B8357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fld id="{80B0E287-0D1C-6745-80A9-6A5AE0A0A2BF}" type="slidenum">
              <a:rPr lang="cs-CZ" altLang="en-US">
                <a:latin typeface="+mn-lt"/>
              </a:rPr>
              <a:pPr fontAlgn="base">
                <a:spcBef>
                  <a:spcPct val="0"/>
                </a:spcBef>
                <a:spcAft>
                  <a:spcPts val="600"/>
                </a:spcAft>
              </a:pPr>
              <a:t>8</a:t>
            </a:fld>
            <a:endParaRPr lang="cs-CZ" altLang="en-US">
              <a:latin typeface="+mn-lt"/>
            </a:endParaRPr>
          </a:p>
        </p:txBody>
      </p:sp>
      <p:graphicFrame>
        <p:nvGraphicFramePr>
          <p:cNvPr id="11269" name="Zástupný symbol pro obsah 2">
            <a:extLst>
              <a:ext uri="{FF2B5EF4-FFF2-40B4-BE49-F238E27FC236}">
                <a16:creationId xmlns:a16="http://schemas.microsoft.com/office/drawing/2014/main" id="{F9229EB0-EAA2-4EC7-B146-870B6B4402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0039313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7" name="Nadpis 1">
            <a:extLst>
              <a:ext uri="{FF2B5EF4-FFF2-40B4-BE49-F238E27FC236}">
                <a16:creationId xmlns:a16="http://schemas.microsoft.com/office/drawing/2014/main" id="{9067EF91-4A51-8842-BECA-91B5ABE68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cs-CZ" altLang="cs-CZ" sz="5400" b="1" dirty="0"/>
              <a:t>Druhy otázek </a:t>
            </a:r>
          </a:p>
        </p:txBody>
      </p:sp>
      <p:sp>
        <p:nvSpPr>
          <p:cNvPr id="9219" name="Zástupný symbol pro číslo snímku 3">
            <a:extLst>
              <a:ext uri="{FF2B5EF4-FFF2-40B4-BE49-F238E27FC236}">
                <a16:creationId xmlns:a16="http://schemas.microsoft.com/office/drawing/2014/main" id="{AEB909A4-59EB-7D42-89B5-10BB8DA78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anchorCtr="0" compatLnSpc="1">
            <a:prstTxWarp prst="textNoShape">
              <a:avLst/>
            </a:prstTxWarp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fld id="{F2B463D0-71BE-E74E-82C4-B6B25035A3DF}" type="slidenum">
              <a:rPr lang="cs-CZ" altLang="en-US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ts val="600"/>
                </a:spcAft>
              </a:pPr>
              <a:t>9</a:t>
            </a:fld>
            <a:endParaRPr lang="cs-CZ" altLang="en-US">
              <a:latin typeface="Times New Roman" panose="02020603050405020304" pitchFamily="18" charset="0"/>
            </a:endParaRPr>
          </a:p>
        </p:txBody>
      </p:sp>
      <p:graphicFrame>
        <p:nvGraphicFramePr>
          <p:cNvPr id="9221" name="Zástupný symbol pro obsah 2">
            <a:extLst>
              <a:ext uri="{FF2B5EF4-FFF2-40B4-BE49-F238E27FC236}">
                <a16:creationId xmlns:a16="http://schemas.microsoft.com/office/drawing/2014/main" id="{D5F42748-7016-44BE-BC12-6EE5B40297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4419756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842</Words>
  <Application>Microsoft Macintosh PowerPoint</Application>
  <PresentationFormat>Širokoúhlá obrazovka</PresentationFormat>
  <Paragraphs>153</Paragraphs>
  <Slides>19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DINPro</vt:lpstr>
      <vt:lpstr>Times New Roman</vt:lpstr>
      <vt:lpstr>Wingdings</vt:lpstr>
      <vt:lpstr>Wingdings 2</vt:lpstr>
      <vt:lpstr>Motiv Office</vt:lpstr>
      <vt:lpstr>Naslouchání</vt:lpstr>
      <vt:lpstr>Naslouchání </vt:lpstr>
      <vt:lpstr>Co se doporučuje při naslouchání </vt:lpstr>
      <vt:lpstr>Empatie x soucit</vt:lpstr>
      <vt:lpstr>Překážky naslouchání</vt:lpstr>
      <vt:lpstr>Poradenský rozhovor komunikace v intervenci  a provázení</vt:lpstr>
      <vt:lpstr>Znaky poradenského rozhovoru</vt:lpstr>
      <vt:lpstr>Struktura- průběh poradenského rozhovoru  (Stop Dropout , 2010)</vt:lpstr>
      <vt:lpstr>Druhy otázek </vt:lpstr>
      <vt:lpstr>Faktory účinnosti</vt:lpstr>
      <vt:lpstr>KOMUNIKACE V PORADENSKÉM VZTAHU </vt:lpstr>
      <vt:lpstr>3 kameny strategie PR  (srov. Bäurle, in: Köhn, 2003, s. 279, Mareš, Křivohlavý, 1995, s. 64 – 66) </vt:lpstr>
      <vt:lpstr>Pilíře cílů Poradenského Rozhovoru </vt:lpstr>
      <vt:lpstr>Emoce  příprava klienta na nový způsob  nahlížení problému</vt:lpstr>
      <vt:lpstr>Regulace chování sebeaktualizace, Sebepodpora</vt:lpstr>
      <vt:lpstr>Proces kognitivního zvládnutí_ seberegulace</vt:lpstr>
      <vt:lpstr>Příprava nových životních scénářů</vt:lpstr>
      <vt:lpstr>Závěr PR - dohoda</vt:lpstr>
      <vt:lpstr>Zdroje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Naslouchání</dc:title>
  <dc:creator>Vojtova</dc:creator>
  <cp:lastModifiedBy>Věra Linhartová</cp:lastModifiedBy>
  <cp:revision>26</cp:revision>
  <dcterms:created xsi:type="dcterms:W3CDTF">2017-02-18T18:10:23Z</dcterms:created>
  <dcterms:modified xsi:type="dcterms:W3CDTF">2021-03-23T10:50:13Z</dcterms:modified>
</cp:coreProperties>
</file>