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4" r:id="rId11"/>
    <p:sldId id="273" r:id="rId12"/>
    <p:sldId id="272" r:id="rId13"/>
    <p:sldId id="270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617"/>
  </p:normalViewPr>
  <p:slideViewPr>
    <p:cSldViewPr snapToGrid="0" snapToObjects="1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26B793-FB7F-4E26-AF7F-FAA7FAA31FB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7098378-83F5-4896-A8B8-B5D667DA033E}">
      <dgm:prSet/>
      <dgm:spPr/>
      <dgm:t>
        <a:bodyPr/>
        <a:lstStyle/>
        <a:p>
          <a:r>
            <a:rPr lang="cs-CZ"/>
            <a:t>Psychologické poradenství a psychoterapie</a:t>
          </a:r>
          <a:endParaRPr lang="en-US"/>
        </a:p>
      </dgm:t>
    </dgm:pt>
    <dgm:pt modelId="{EF2C1A81-0BA4-45C2-BF4A-96A27723C509}" type="parTrans" cxnId="{0E8D4ED7-3C37-4460-9C81-3084CD91FBDD}">
      <dgm:prSet/>
      <dgm:spPr/>
      <dgm:t>
        <a:bodyPr/>
        <a:lstStyle/>
        <a:p>
          <a:endParaRPr lang="en-US"/>
        </a:p>
      </dgm:t>
    </dgm:pt>
    <dgm:pt modelId="{573790D8-957A-4DFF-8056-4BD0A6505971}" type="sibTrans" cxnId="{0E8D4ED7-3C37-4460-9C81-3084CD91FBDD}">
      <dgm:prSet/>
      <dgm:spPr/>
      <dgm:t>
        <a:bodyPr/>
        <a:lstStyle/>
        <a:p>
          <a:endParaRPr lang="en-US"/>
        </a:p>
      </dgm:t>
    </dgm:pt>
    <dgm:pt modelId="{74BACD4E-5DD0-4BAE-A471-978CFCCC3359}">
      <dgm:prSet/>
      <dgm:spPr/>
      <dgm:t>
        <a:bodyPr/>
        <a:lstStyle/>
        <a:p>
          <a:r>
            <a:rPr lang="cs-CZ"/>
            <a:t>Pedagogicko-psychologické poradenství</a:t>
          </a:r>
          <a:endParaRPr lang="en-US"/>
        </a:p>
      </dgm:t>
    </dgm:pt>
    <dgm:pt modelId="{1BBC8C66-6F77-4A9C-9E30-7837D9552DFD}" type="parTrans" cxnId="{B3F0CEA1-026C-4041-A285-299814048470}">
      <dgm:prSet/>
      <dgm:spPr/>
      <dgm:t>
        <a:bodyPr/>
        <a:lstStyle/>
        <a:p>
          <a:endParaRPr lang="en-US"/>
        </a:p>
      </dgm:t>
    </dgm:pt>
    <dgm:pt modelId="{72467272-9724-4BC7-A8B3-C738542095B9}" type="sibTrans" cxnId="{B3F0CEA1-026C-4041-A285-299814048470}">
      <dgm:prSet/>
      <dgm:spPr/>
      <dgm:t>
        <a:bodyPr/>
        <a:lstStyle/>
        <a:p>
          <a:endParaRPr lang="en-US"/>
        </a:p>
      </dgm:t>
    </dgm:pt>
    <dgm:pt modelId="{54AF9908-F896-496D-A9DF-40871654DB29}">
      <dgm:prSet/>
      <dgm:spPr/>
      <dgm:t>
        <a:bodyPr/>
        <a:lstStyle/>
        <a:p>
          <a:r>
            <a:rPr lang="cs-CZ"/>
            <a:t>Profesní poradenství</a:t>
          </a:r>
          <a:endParaRPr lang="en-US"/>
        </a:p>
      </dgm:t>
    </dgm:pt>
    <dgm:pt modelId="{7D904404-DD34-41B2-A05E-B7288C444215}" type="parTrans" cxnId="{42314681-7969-49E4-AE94-9C9A987FCDDE}">
      <dgm:prSet/>
      <dgm:spPr/>
      <dgm:t>
        <a:bodyPr/>
        <a:lstStyle/>
        <a:p>
          <a:endParaRPr lang="en-US"/>
        </a:p>
      </dgm:t>
    </dgm:pt>
    <dgm:pt modelId="{A5948360-184D-46B0-BD53-42E41CF72649}" type="sibTrans" cxnId="{42314681-7969-49E4-AE94-9C9A987FCDDE}">
      <dgm:prSet/>
      <dgm:spPr/>
      <dgm:t>
        <a:bodyPr/>
        <a:lstStyle/>
        <a:p>
          <a:endParaRPr lang="en-US"/>
        </a:p>
      </dgm:t>
    </dgm:pt>
    <dgm:pt modelId="{F7A9B333-F214-4FFA-9911-139C021C0F30}">
      <dgm:prSet/>
      <dgm:spPr/>
      <dgm:t>
        <a:bodyPr/>
        <a:lstStyle/>
        <a:p>
          <a:r>
            <a:rPr lang="cs-CZ"/>
            <a:t>Sociálně-právní poradenství</a:t>
          </a:r>
          <a:endParaRPr lang="en-US"/>
        </a:p>
      </dgm:t>
    </dgm:pt>
    <dgm:pt modelId="{99D8268B-DC99-40A6-85D2-9C54E7DFC64E}" type="parTrans" cxnId="{B19D6E02-9B4F-4FB8-9577-E379C51B1529}">
      <dgm:prSet/>
      <dgm:spPr/>
      <dgm:t>
        <a:bodyPr/>
        <a:lstStyle/>
        <a:p>
          <a:endParaRPr lang="en-US"/>
        </a:p>
      </dgm:t>
    </dgm:pt>
    <dgm:pt modelId="{CAC1D431-1A7F-4FB4-AB45-5CF86F293766}" type="sibTrans" cxnId="{B19D6E02-9B4F-4FB8-9577-E379C51B1529}">
      <dgm:prSet/>
      <dgm:spPr/>
      <dgm:t>
        <a:bodyPr/>
        <a:lstStyle/>
        <a:p>
          <a:endParaRPr lang="en-US"/>
        </a:p>
      </dgm:t>
    </dgm:pt>
    <dgm:pt modelId="{F37A619A-A3F3-405F-A970-27DFD842EE8B}">
      <dgm:prSet/>
      <dgm:spPr/>
      <dgm:t>
        <a:bodyPr/>
        <a:lstStyle/>
        <a:p>
          <a:r>
            <a:rPr lang="cs-CZ"/>
            <a:t>Resocializační poradenství, kurátorská činnost</a:t>
          </a:r>
          <a:br>
            <a:rPr lang="cs-CZ"/>
          </a:br>
          <a:endParaRPr lang="en-US"/>
        </a:p>
      </dgm:t>
    </dgm:pt>
    <dgm:pt modelId="{5B887C00-64BA-436D-8E8D-754B2A612A0A}" type="parTrans" cxnId="{99A50595-67C9-491E-98BA-6D4F7CB330F1}">
      <dgm:prSet/>
      <dgm:spPr/>
      <dgm:t>
        <a:bodyPr/>
        <a:lstStyle/>
        <a:p>
          <a:endParaRPr lang="en-US"/>
        </a:p>
      </dgm:t>
    </dgm:pt>
    <dgm:pt modelId="{022676D7-F86E-4C99-A858-8517667D4123}" type="sibTrans" cxnId="{99A50595-67C9-491E-98BA-6D4F7CB330F1}">
      <dgm:prSet/>
      <dgm:spPr/>
      <dgm:t>
        <a:bodyPr/>
        <a:lstStyle/>
        <a:p>
          <a:endParaRPr lang="en-US"/>
        </a:p>
      </dgm:t>
    </dgm:pt>
    <dgm:pt modelId="{D689680F-CC76-514A-A241-9037808BF33F}" type="pres">
      <dgm:prSet presAssocID="{0026B793-FB7F-4E26-AF7F-FAA7FAA31FB2}" presName="linear" presStyleCnt="0">
        <dgm:presLayoutVars>
          <dgm:animLvl val="lvl"/>
          <dgm:resizeHandles val="exact"/>
        </dgm:presLayoutVars>
      </dgm:prSet>
      <dgm:spPr/>
    </dgm:pt>
    <dgm:pt modelId="{A55D0816-0F2F-BB4A-8612-343EDB4D16E1}" type="pres">
      <dgm:prSet presAssocID="{F7098378-83F5-4896-A8B8-B5D667DA033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6413A24-F1EA-E440-9B01-742F9A585927}" type="pres">
      <dgm:prSet presAssocID="{573790D8-957A-4DFF-8056-4BD0A6505971}" presName="spacer" presStyleCnt="0"/>
      <dgm:spPr/>
    </dgm:pt>
    <dgm:pt modelId="{5341741F-6ADD-AE4D-BF74-CEE8AB33E7FE}" type="pres">
      <dgm:prSet presAssocID="{74BACD4E-5DD0-4BAE-A471-978CFCCC335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1640977-C52D-B447-9961-DA46803E683C}" type="pres">
      <dgm:prSet presAssocID="{72467272-9724-4BC7-A8B3-C738542095B9}" presName="spacer" presStyleCnt="0"/>
      <dgm:spPr/>
    </dgm:pt>
    <dgm:pt modelId="{E81A3193-791A-3D42-B933-DFF3197AC6A9}" type="pres">
      <dgm:prSet presAssocID="{54AF9908-F896-496D-A9DF-40871654DB2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0AC80DA-4EBA-0247-ACF3-60C9F12501BB}" type="pres">
      <dgm:prSet presAssocID="{A5948360-184D-46B0-BD53-42E41CF72649}" presName="spacer" presStyleCnt="0"/>
      <dgm:spPr/>
    </dgm:pt>
    <dgm:pt modelId="{FB0691E6-25FB-9E4A-B1DF-40C348DC792B}" type="pres">
      <dgm:prSet presAssocID="{F7A9B333-F214-4FFA-9911-139C021C0F3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F304B0D-A44A-4D48-8C9C-419BA303AA6E}" type="pres">
      <dgm:prSet presAssocID="{CAC1D431-1A7F-4FB4-AB45-5CF86F293766}" presName="spacer" presStyleCnt="0"/>
      <dgm:spPr/>
    </dgm:pt>
    <dgm:pt modelId="{F07CC1B8-2F15-1549-BEA2-C0BCECA51912}" type="pres">
      <dgm:prSet presAssocID="{F37A619A-A3F3-405F-A970-27DFD842EE8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19D6E02-9B4F-4FB8-9577-E379C51B1529}" srcId="{0026B793-FB7F-4E26-AF7F-FAA7FAA31FB2}" destId="{F7A9B333-F214-4FFA-9911-139C021C0F30}" srcOrd="3" destOrd="0" parTransId="{99D8268B-DC99-40A6-85D2-9C54E7DFC64E}" sibTransId="{CAC1D431-1A7F-4FB4-AB45-5CF86F293766}"/>
    <dgm:cxn modelId="{A88CC752-7F40-0248-8D03-3392DC7AAD81}" type="presOf" srcId="{F7A9B333-F214-4FFA-9911-139C021C0F30}" destId="{FB0691E6-25FB-9E4A-B1DF-40C348DC792B}" srcOrd="0" destOrd="0" presId="urn:microsoft.com/office/officeart/2005/8/layout/vList2"/>
    <dgm:cxn modelId="{0E91475A-9FBE-5C47-A356-B0B48A8C63A1}" type="presOf" srcId="{74BACD4E-5DD0-4BAE-A471-978CFCCC3359}" destId="{5341741F-6ADD-AE4D-BF74-CEE8AB33E7FE}" srcOrd="0" destOrd="0" presId="urn:microsoft.com/office/officeart/2005/8/layout/vList2"/>
    <dgm:cxn modelId="{66624E5C-1EBD-9A40-B4AA-E5F37861010F}" type="presOf" srcId="{54AF9908-F896-496D-A9DF-40871654DB29}" destId="{E81A3193-791A-3D42-B933-DFF3197AC6A9}" srcOrd="0" destOrd="0" presId="urn:microsoft.com/office/officeart/2005/8/layout/vList2"/>
    <dgm:cxn modelId="{6BABED64-3CFE-4547-8130-A7DF827B7E75}" type="presOf" srcId="{F37A619A-A3F3-405F-A970-27DFD842EE8B}" destId="{F07CC1B8-2F15-1549-BEA2-C0BCECA51912}" srcOrd="0" destOrd="0" presId="urn:microsoft.com/office/officeart/2005/8/layout/vList2"/>
    <dgm:cxn modelId="{42314681-7969-49E4-AE94-9C9A987FCDDE}" srcId="{0026B793-FB7F-4E26-AF7F-FAA7FAA31FB2}" destId="{54AF9908-F896-496D-A9DF-40871654DB29}" srcOrd="2" destOrd="0" parTransId="{7D904404-DD34-41B2-A05E-B7288C444215}" sibTransId="{A5948360-184D-46B0-BD53-42E41CF72649}"/>
    <dgm:cxn modelId="{E433FE82-B2D6-6145-A710-C9475C7EFA6C}" type="presOf" srcId="{F7098378-83F5-4896-A8B8-B5D667DA033E}" destId="{A55D0816-0F2F-BB4A-8612-343EDB4D16E1}" srcOrd="0" destOrd="0" presId="urn:microsoft.com/office/officeart/2005/8/layout/vList2"/>
    <dgm:cxn modelId="{F29D718B-F3C8-A94D-8E4E-FF664D693C4A}" type="presOf" srcId="{0026B793-FB7F-4E26-AF7F-FAA7FAA31FB2}" destId="{D689680F-CC76-514A-A241-9037808BF33F}" srcOrd="0" destOrd="0" presId="urn:microsoft.com/office/officeart/2005/8/layout/vList2"/>
    <dgm:cxn modelId="{99A50595-67C9-491E-98BA-6D4F7CB330F1}" srcId="{0026B793-FB7F-4E26-AF7F-FAA7FAA31FB2}" destId="{F37A619A-A3F3-405F-A970-27DFD842EE8B}" srcOrd="4" destOrd="0" parTransId="{5B887C00-64BA-436D-8E8D-754B2A612A0A}" sibTransId="{022676D7-F86E-4C99-A858-8517667D4123}"/>
    <dgm:cxn modelId="{B3F0CEA1-026C-4041-A285-299814048470}" srcId="{0026B793-FB7F-4E26-AF7F-FAA7FAA31FB2}" destId="{74BACD4E-5DD0-4BAE-A471-978CFCCC3359}" srcOrd="1" destOrd="0" parTransId="{1BBC8C66-6F77-4A9C-9E30-7837D9552DFD}" sibTransId="{72467272-9724-4BC7-A8B3-C738542095B9}"/>
    <dgm:cxn modelId="{0E8D4ED7-3C37-4460-9C81-3084CD91FBDD}" srcId="{0026B793-FB7F-4E26-AF7F-FAA7FAA31FB2}" destId="{F7098378-83F5-4896-A8B8-B5D667DA033E}" srcOrd="0" destOrd="0" parTransId="{EF2C1A81-0BA4-45C2-BF4A-96A27723C509}" sibTransId="{573790D8-957A-4DFF-8056-4BD0A6505971}"/>
    <dgm:cxn modelId="{4D3F092E-84E0-6C4B-819F-FB34AC736F3C}" type="presParOf" srcId="{D689680F-CC76-514A-A241-9037808BF33F}" destId="{A55D0816-0F2F-BB4A-8612-343EDB4D16E1}" srcOrd="0" destOrd="0" presId="urn:microsoft.com/office/officeart/2005/8/layout/vList2"/>
    <dgm:cxn modelId="{98893EF8-E54B-BA41-B06D-6E3BF28AC860}" type="presParOf" srcId="{D689680F-CC76-514A-A241-9037808BF33F}" destId="{D6413A24-F1EA-E440-9B01-742F9A585927}" srcOrd="1" destOrd="0" presId="urn:microsoft.com/office/officeart/2005/8/layout/vList2"/>
    <dgm:cxn modelId="{D361337A-93B0-844B-8EFC-20BD129173E7}" type="presParOf" srcId="{D689680F-CC76-514A-A241-9037808BF33F}" destId="{5341741F-6ADD-AE4D-BF74-CEE8AB33E7FE}" srcOrd="2" destOrd="0" presId="urn:microsoft.com/office/officeart/2005/8/layout/vList2"/>
    <dgm:cxn modelId="{0C5082D1-41C6-5A48-ABCC-E303BF4F3C6A}" type="presParOf" srcId="{D689680F-CC76-514A-A241-9037808BF33F}" destId="{51640977-C52D-B447-9961-DA46803E683C}" srcOrd="3" destOrd="0" presId="urn:microsoft.com/office/officeart/2005/8/layout/vList2"/>
    <dgm:cxn modelId="{AB7E8482-85F6-0C40-A9E0-06AD2D18168F}" type="presParOf" srcId="{D689680F-CC76-514A-A241-9037808BF33F}" destId="{E81A3193-791A-3D42-B933-DFF3197AC6A9}" srcOrd="4" destOrd="0" presId="urn:microsoft.com/office/officeart/2005/8/layout/vList2"/>
    <dgm:cxn modelId="{85A6D486-B065-764B-93C6-E71E599FF927}" type="presParOf" srcId="{D689680F-CC76-514A-A241-9037808BF33F}" destId="{A0AC80DA-4EBA-0247-ACF3-60C9F12501BB}" srcOrd="5" destOrd="0" presId="urn:microsoft.com/office/officeart/2005/8/layout/vList2"/>
    <dgm:cxn modelId="{51B03BC4-6D7E-C743-A803-09E2D7E004C3}" type="presParOf" srcId="{D689680F-CC76-514A-A241-9037808BF33F}" destId="{FB0691E6-25FB-9E4A-B1DF-40C348DC792B}" srcOrd="6" destOrd="0" presId="urn:microsoft.com/office/officeart/2005/8/layout/vList2"/>
    <dgm:cxn modelId="{E94B411F-F0F1-9D44-BF40-2E4EB4C3C366}" type="presParOf" srcId="{D689680F-CC76-514A-A241-9037808BF33F}" destId="{AF304B0D-A44A-4D48-8C9C-419BA303AA6E}" srcOrd="7" destOrd="0" presId="urn:microsoft.com/office/officeart/2005/8/layout/vList2"/>
    <dgm:cxn modelId="{7C6CCF8A-CEE5-234A-834F-00E9B3E206A0}" type="presParOf" srcId="{D689680F-CC76-514A-A241-9037808BF33F}" destId="{F07CC1B8-2F15-1549-BEA2-C0BCECA5191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41EC54-8BDC-48C9-AF9B-F224E612C68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3A3C4620-B6E8-4CE3-96A5-72336921B58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/>
            <a:t>Specializovaná poradenská zařízení </a:t>
          </a:r>
        </a:p>
        <a:p>
          <a:pPr>
            <a:lnSpc>
              <a:spcPct val="100000"/>
            </a:lnSpc>
          </a:pPr>
          <a:r>
            <a:rPr lang="cs-CZ" sz="1800" dirty="0"/>
            <a:t>pedagogicko-psychologické poradny</a:t>
          </a:r>
        </a:p>
        <a:p>
          <a:pPr>
            <a:lnSpc>
              <a:spcPct val="100000"/>
            </a:lnSpc>
          </a:pPr>
          <a:r>
            <a:rPr lang="cs-CZ" sz="1800" dirty="0"/>
            <a:t>speciálně pedagogická centra</a:t>
          </a:r>
        </a:p>
        <a:p>
          <a:pPr>
            <a:lnSpc>
              <a:spcPct val="100000"/>
            </a:lnSpc>
          </a:pPr>
          <a:r>
            <a:rPr lang="cs-CZ" sz="1800" dirty="0"/>
            <a:t>střediska výchovné péče</a:t>
          </a:r>
          <a:endParaRPr lang="en-US" sz="1800" dirty="0"/>
        </a:p>
      </dgm:t>
    </dgm:pt>
    <dgm:pt modelId="{6DB23610-5C60-4D04-BEA6-B40A25D549AA}" type="parTrans" cxnId="{B0B8FE65-F4BB-4B34-98B1-B8CEC902564C}">
      <dgm:prSet/>
      <dgm:spPr/>
      <dgm:t>
        <a:bodyPr/>
        <a:lstStyle/>
        <a:p>
          <a:endParaRPr lang="en-US"/>
        </a:p>
      </dgm:t>
    </dgm:pt>
    <dgm:pt modelId="{DE24BD7D-25E3-4979-BA51-C161F7764863}" type="sibTrans" cxnId="{B0B8FE65-F4BB-4B34-98B1-B8CEC902564C}">
      <dgm:prSet/>
      <dgm:spPr/>
      <dgm:t>
        <a:bodyPr/>
        <a:lstStyle/>
        <a:p>
          <a:endParaRPr lang="en-US"/>
        </a:p>
      </dgm:t>
    </dgm:pt>
    <dgm:pt modelId="{6CDBDE06-98B6-4C94-B947-86D65519FF2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/>
            <a:t>Školní poradenská pracoviště</a:t>
          </a:r>
        </a:p>
        <a:p>
          <a:pPr>
            <a:lnSpc>
              <a:spcPct val="100000"/>
            </a:lnSpc>
          </a:pPr>
          <a:r>
            <a:rPr lang="cs-CZ" sz="1800" dirty="0"/>
            <a:t>výchovní poradci</a:t>
          </a:r>
        </a:p>
        <a:p>
          <a:pPr>
            <a:lnSpc>
              <a:spcPct val="100000"/>
            </a:lnSpc>
          </a:pPr>
          <a:r>
            <a:rPr lang="cs-CZ" sz="1800" dirty="0"/>
            <a:t>školní metodici prevence</a:t>
          </a:r>
        </a:p>
        <a:p>
          <a:pPr>
            <a:lnSpc>
              <a:spcPct val="100000"/>
            </a:lnSpc>
          </a:pPr>
          <a:r>
            <a:rPr lang="cs-CZ" sz="1800" dirty="0"/>
            <a:t>školní psychologové</a:t>
          </a:r>
        </a:p>
        <a:p>
          <a:pPr>
            <a:lnSpc>
              <a:spcPct val="100000"/>
            </a:lnSpc>
          </a:pPr>
          <a:r>
            <a:rPr lang="cs-CZ" sz="1800" dirty="0"/>
            <a:t> školní speciální pedagogové</a:t>
          </a:r>
          <a:endParaRPr lang="en-US" sz="1800" dirty="0"/>
        </a:p>
      </dgm:t>
    </dgm:pt>
    <dgm:pt modelId="{6D0DE5F2-AD55-4C31-97FA-35F7F98B9BB1}" type="parTrans" cxnId="{B9FD06FF-C6E1-4608-A473-600D4F892B9C}">
      <dgm:prSet/>
      <dgm:spPr/>
      <dgm:t>
        <a:bodyPr/>
        <a:lstStyle/>
        <a:p>
          <a:endParaRPr lang="en-US"/>
        </a:p>
      </dgm:t>
    </dgm:pt>
    <dgm:pt modelId="{84F3DC8D-5B2D-4C0B-97EB-4EDC44C59E70}" type="sibTrans" cxnId="{B9FD06FF-C6E1-4608-A473-600D4F892B9C}">
      <dgm:prSet/>
      <dgm:spPr/>
      <dgm:t>
        <a:bodyPr/>
        <a:lstStyle/>
        <a:p>
          <a:endParaRPr lang="en-US"/>
        </a:p>
      </dgm:t>
    </dgm:pt>
    <dgm:pt modelId="{87C54684-D658-4E27-A748-DB3CCC83BC2F}" type="pres">
      <dgm:prSet presAssocID="{FA41EC54-8BDC-48C9-AF9B-F224E612C68B}" presName="root" presStyleCnt="0">
        <dgm:presLayoutVars>
          <dgm:dir/>
          <dgm:resizeHandles val="exact"/>
        </dgm:presLayoutVars>
      </dgm:prSet>
      <dgm:spPr/>
    </dgm:pt>
    <dgm:pt modelId="{B284F422-8EA4-432E-B798-C3D5AE7FB760}" type="pres">
      <dgm:prSet presAssocID="{3A3C4620-B6E8-4CE3-96A5-72336921B58C}" presName="compNode" presStyleCnt="0"/>
      <dgm:spPr/>
    </dgm:pt>
    <dgm:pt modelId="{C443A298-8F86-4524-9724-6994D20CD1C1}" type="pres">
      <dgm:prSet presAssocID="{3A3C4620-B6E8-4CE3-96A5-72336921B58C}" presName="bgRect" presStyleLbl="bgShp" presStyleIdx="0" presStyleCnt="2"/>
      <dgm:spPr/>
    </dgm:pt>
    <dgm:pt modelId="{DDF2C1EB-87A5-4616-9209-AE2FEAC3D841}" type="pres">
      <dgm:prSet presAssocID="{3A3C4620-B6E8-4CE3-96A5-72336921B58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mocnice"/>
        </a:ext>
      </dgm:extLst>
    </dgm:pt>
    <dgm:pt modelId="{053477EB-BFD1-4008-BC67-ED9505E539FD}" type="pres">
      <dgm:prSet presAssocID="{3A3C4620-B6E8-4CE3-96A5-72336921B58C}" presName="spaceRect" presStyleCnt="0"/>
      <dgm:spPr/>
    </dgm:pt>
    <dgm:pt modelId="{8763A059-F77F-4D34-BFE9-DAF057F6C042}" type="pres">
      <dgm:prSet presAssocID="{3A3C4620-B6E8-4CE3-96A5-72336921B58C}" presName="parTx" presStyleLbl="revTx" presStyleIdx="0" presStyleCnt="2">
        <dgm:presLayoutVars>
          <dgm:chMax val="0"/>
          <dgm:chPref val="0"/>
        </dgm:presLayoutVars>
      </dgm:prSet>
      <dgm:spPr/>
    </dgm:pt>
    <dgm:pt modelId="{06E23BE6-2529-4944-BEBD-E7636BCC52ED}" type="pres">
      <dgm:prSet presAssocID="{DE24BD7D-25E3-4979-BA51-C161F7764863}" presName="sibTrans" presStyleCnt="0"/>
      <dgm:spPr/>
    </dgm:pt>
    <dgm:pt modelId="{D09F3919-EADC-4525-B4BC-6F41F92676CC}" type="pres">
      <dgm:prSet presAssocID="{6CDBDE06-98B6-4C94-B947-86D65519FF29}" presName="compNode" presStyleCnt="0"/>
      <dgm:spPr/>
    </dgm:pt>
    <dgm:pt modelId="{D96958F9-DA32-4BF1-B5F9-404B6A7CC192}" type="pres">
      <dgm:prSet presAssocID="{6CDBDE06-98B6-4C94-B947-86D65519FF29}" presName="bgRect" presStyleLbl="bgShp" presStyleIdx="1" presStyleCnt="2"/>
      <dgm:spPr/>
    </dgm:pt>
    <dgm:pt modelId="{82B7DFD5-2658-4129-99B9-727339172A33}" type="pres">
      <dgm:prSet presAssocID="{6CDBDE06-98B6-4C94-B947-86D65519FF2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struction Worker"/>
        </a:ext>
      </dgm:extLst>
    </dgm:pt>
    <dgm:pt modelId="{C0AE4C59-F741-4AEF-A052-E9A8D83B2463}" type="pres">
      <dgm:prSet presAssocID="{6CDBDE06-98B6-4C94-B947-86D65519FF29}" presName="spaceRect" presStyleCnt="0"/>
      <dgm:spPr/>
    </dgm:pt>
    <dgm:pt modelId="{3B273F8F-2DA0-44FA-8108-3F306FFAF16C}" type="pres">
      <dgm:prSet presAssocID="{6CDBDE06-98B6-4C94-B947-86D65519FF2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D5FD306-662F-4131-A7F9-2ACE2BDFD1CA}" type="presOf" srcId="{3A3C4620-B6E8-4CE3-96A5-72336921B58C}" destId="{8763A059-F77F-4D34-BFE9-DAF057F6C042}" srcOrd="0" destOrd="0" presId="urn:microsoft.com/office/officeart/2018/2/layout/IconVerticalSolidList"/>
    <dgm:cxn modelId="{D3B7D852-F93E-4EAE-95C9-43F086AE89DD}" type="presOf" srcId="{6CDBDE06-98B6-4C94-B947-86D65519FF29}" destId="{3B273F8F-2DA0-44FA-8108-3F306FFAF16C}" srcOrd="0" destOrd="0" presId="urn:microsoft.com/office/officeart/2018/2/layout/IconVerticalSolidList"/>
    <dgm:cxn modelId="{B0B8FE65-F4BB-4B34-98B1-B8CEC902564C}" srcId="{FA41EC54-8BDC-48C9-AF9B-F224E612C68B}" destId="{3A3C4620-B6E8-4CE3-96A5-72336921B58C}" srcOrd="0" destOrd="0" parTransId="{6DB23610-5C60-4D04-BEA6-B40A25D549AA}" sibTransId="{DE24BD7D-25E3-4979-BA51-C161F7764863}"/>
    <dgm:cxn modelId="{165D3BF8-1E10-4C6D-97DE-C3A9FB0A5E79}" type="presOf" srcId="{FA41EC54-8BDC-48C9-AF9B-F224E612C68B}" destId="{87C54684-D658-4E27-A748-DB3CCC83BC2F}" srcOrd="0" destOrd="0" presId="urn:microsoft.com/office/officeart/2018/2/layout/IconVerticalSolidList"/>
    <dgm:cxn modelId="{B9FD06FF-C6E1-4608-A473-600D4F892B9C}" srcId="{FA41EC54-8BDC-48C9-AF9B-F224E612C68B}" destId="{6CDBDE06-98B6-4C94-B947-86D65519FF29}" srcOrd="1" destOrd="0" parTransId="{6D0DE5F2-AD55-4C31-97FA-35F7F98B9BB1}" sibTransId="{84F3DC8D-5B2D-4C0B-97EB-4EDC44C59E70}"/>
    <dgm:cxn modelId="{6B43FF55-A2B8-4DF2-8C69-467D599D1992}" type="presParOf" srcId="{87C54684-D658-4E27-A748-DB3CCC83BC2F}" destId="{B284F422-8EA4-432E-B798-C3D5AE7FB760}" srcOrd="0" destOrd="0" presId="urn:microsoft.com/office/officeart/2018/2/layout/IconVerticalSolidList"/>
    <dgm:cxn modelId="{97038020-B557-4110-ADFD-3EC1947E0372}" type="presParOf" srcId="{B284F422-8EA4-432E-B798-C3D5AE7FB760}" destId="{C443A298-8F86-4524-9724-6994D20CD1C1}" srcOrd="0" destOrd="0" presId="urn:microsoft.com/office/officeart/2018/2/layout/IconVerticalSolidList"/>
    <dgm:cxn modelId="{FCFA49C5-65A2-4FA3-9115-08DF15E72F01}" type="presParOf" srcId="{B284F422-8EA4-432E-B798-C3D5AE7FB760}" destId="{DDF2C1EB-87A5-4616-9209-AE2FEAC3D841}" srcOrd="1" destOrd="0" presId="urn:microsoft.com/office/officeart/2018/2/layout/IconVerticalSolidList"/>
    <dgm:cxn modelId="{6D2B4FEE-3720-4B82-AFA8-CFEC13EE2F43}" type="presParOf" srcId="{B284F422-8EA4-432E-B798-C3D5AE7FB760}" destId="{053477EB-BFD1-4008-BC67-ED9505E539FD}" srcOrd="2" destOrd="0" presId="urn:microsoft.com/office/officeart/2018/2/layout/IconVerticalSolidList"/>
    <dgm:cxn modelId="{2EC16EAA-914C-40B2-BE73-6AE8F9909B3C}" type="presParOf" srcId="{B284F422-8EA4-432E-B798-C3D5AE7FB760}" destId="{8763A059-F77F-4D34-BFE9-DAF057F6C042}" srcOrd="3" destOrd="0" presId="urn:microsoft.com/office/officeart/2018/2/layout/IconVerticalSolidList"/>
    <dgm:cxn modelId="{C4D44D1F-7813-41FE-882B-131125094435}" type="presParOf" srcId="{87C54684-D658-4E27-A748-DB3CCC83BC2F}" destId="{06E23BE6-2529-4944-BEBD-E7636BCC52ED}" srcOrd="1" destOrd="0" presId="urn:microsoft.com/office/officeart/2018/2/layout/IconVerticalSolidList"/>
    <dgm:cxn modelId="{90A0CC30-27E6-4ECB-AB3A-C27D5CCCB490}" type="presParOf" srcId="{87C54684-D658-4E27-A748-DB3CCC83BC2F}" destId="{D09F3919-EADC-4525-B4BC-6F41F92676CC}" srcOrd="2" destOrd="0" presId="urn:microsoft.com/office/officeart/2018/2/layout/IconVerticalSolidList"/>
    <dgm:cxn modelId="{36681214-322C-4590-9A7A-9B749B5CBFE5}" type="presParOf" srcId="{D09F3919-EADC-4525-B4BC-6F41F92676CC}" destId="{D96958F9-DA32-4BF1-B5F9-404B6A7CC192}" srcOrd="0" destOrd="0" presId="urn:microsoft.com/office/officeart/2018/2/layout/IconVerticalSolidList"/>
    <dgm:cxn modelId="{5F596B2D-B451-440B-9617-D71A696A0581}" type="presParOf" srcId="{D09F3919-EADC-4525-B4BC-6F41F92676CC}" destId="{82B7DFD5-2658-4129-99B9-727339172A33}" srcOrd="1" destOrd="0" presId="urn:microsoft.com/office/officeart/2018/2/layout/IconVerticalSolidList"/>
    <dgm:cxn modelId="{EACDF26B-DFFF-411E-94FA-E17CFBEDC588}" type="presParOf" srcId="{D09F3919-EADC-4525-B4BC-6F41F92676CC}" destId="{C0AE4C59-F741-4AEF-A052-E9A8D83B2463}" srcOrd="2" destOrd="0" presId="urn:microsoft.com/office/officeart/2018/2/layout/IconVerticalSolidList"/>
    <dgm:cxn modelId="{E6348600-4192-4885-8FA4-583F64333043}" type="presParOf" srcId="{D09F3919-EADC-4525-B4BC-6F41F92676CC}" destId="{3B273F8F-2DA0-44FA-8108-3F306FFAF16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DDB57F-1763-49CF-AAEA-B1106AB55C3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0EB88C6-917F-44F0-AADB-7864E71A83BD}">
      <dgm:prSet/>
      <dgm:spPr/>
      <dgm:t>
        <a:bodyPr/>
        <a:lstStyle/>
        <a:p>
          <a:r>
            <a:rPr lang="cs-CZ"/>
            <a:t>Dětem žákům, studentům, jejich zákonným zástupcům, školám a školským zařízením</a:t>
          </a:r>
          <a:endParaRPr lang="en-US"/>
        </a:p>
      </dgm:t>
    </dgm:pt>
    <dgm:pt modelId="{E050FD0F-22E9-48AC-95AA-86CDA1326CDA}" type="parTrans" cxnId="{A60EF13A-A2BA-49CC-9BF7-7721CE364FD7}">
      <dgm:prSet/>
      <dgm:spPr/>
      <dgm:t>
        <a:bodyPr/>
        <a:lstStyle/>
        <a:p>
          <a:endParaRPr lang="en-US"/>
        </a:p>
      </dgm:t>
    </dgm:pt>
    <dgm:pt modelId="{CE0274C2-3B85-43F7-B311-0C7EEFAD82BB}" type="sibTrans" cxnId="{A60EF13A-A2BA-49CC-9BF7-7721CE364FD7}">
      <dgm:prSet/>
      <dgm:spPr/>
      <dgm:t>
        <a:bodyPr/>
        <a:lstStyle/>
        <a:p>
          <a:endParaRPr lang="en-US"/>
        </a:p>
      </dgm:t>
    </dgm:pt>
    <dgm:pt modelId="{AC9356E9-F647-466B-870C-A37E3FA230B6}">
      <dgm:prSet/>
      <dgm:spPr/>
      <dgm:t>
        <a:bodyPr/>
        <a:lstStyle/>
        <a:p>
          <a:r>
            <a:rPr lang="cs-CZ" dirty="0"/>
            <a:t>Písemný souhlas žáka nebo jeho zákonného zástupce s vyšetřením a dalšími kroky s tím souvisejícími</a:t>
          </a:r>
          <a:endParaRPr lang="en-US" dirty="0"/>
        </a:p>
      </dgm:t>
    </dgm:pt>
    <dgm:pt modelId="{6668CB97-9351-4B21-B8A8-0D62A52A511E}" type="parTrans" cxnId="{544E1B42-0255-48BB-923E-9028746743BA}">
      <dgm:prSet/>
      <dgm:spPr/>
      <dgm:t>
        <a:bodyPr/>
        <a:lstStyle/>
        <a:p>
          <a:endParaRPr lang="en-US"/>
        </a:p>
      </dgm:t>
    </dgm:pt>
    <dgm:pt modelId="{DA578D1A-B7A6-4835-95E8-0076D4444EE1}" type="sibTrans" cxnId="{544E1B42-0255-48BB-923E-9028746743BA}">
      <dgm:prSet/>
      <dgm:spPr/>
      <dgm:t>
        <a:bodyPr/>
        <a:lstStyle/>
        <a:p>
          <a:endParaRPr lang="en-US"/>
        </a:p>
      </dgm:t>
    </dgm:pt>
    <dgm:pt modelId="{5A61EF77-1702-4978-9CF0-2B7003AC7B27}">
      <dgm:prSet/>
      <dgm:spPr/>
      <dgm:t>
        <a:bodyPr/>
        <a:lstStyle/>
        <a:p>
          <a:r>
            <a:rPr lang="cs-CZ"/>
            <a:t>Nutné předem informovat o povaze, rozsahu, trvání a cílech poskytovaných služeb</a:t>
          </a:r>
          <a:br>
            <a:rPr lang="cs-CZ"/>
          </a:br>
          <a:endParaRPr lang="en-US"/>
        </a:p>
      </dgm:t>
    </dgm:pt>
    <dgm:pt modelId="{6572DFD3-8238-4EDA-BF81-418D386D429C}" type="parTrans" cxnId="{9CA15562-557D-44B9-B3DA-B5AC9F96B592}">
      <dgm:prSet/>
      <dgm:spPr/>
      <dgm:t>
        <a:bodyPr/>
        <a:lstStyle/>
        <a:p>
          <a:endParaRPr lang="en-US"/>
        </a:p>
      </dgm:t>
    </dgm:pt>
    <dgm:pt modelId="{F20EF314-2E03-4E6C-B109-7D47229DEC67}" type="sibTrans" cxnId="{9CA15562-557D-44B9-B3DA-B5AC9F96B592}">
      <dgm:prSet/>
      <dgm:spPr/>
      <dgm:t>
        <a:bodyPr/>
        <a:lstStyle/>
        <a:p>
          <a:endParaRPr lang="en-US"/>
        </a:p>
      </dgm:t>
    </dgm:pt>
    <dgm:pt modelId="{16267E3C-5961-7943-9974-4B087200D484}" type="pres">
      <dgm:prSet presAssocID="{3BDDB57F-1763-49CF-AAEA-B1106AB55C3D}" presName="linear" presStyleCnt="0">
        <dgm:presLayoutVars>
          <dgm:animLvl val="lvl"/>
          <dgm:resizeHandles val="exact"/>
        </dgm:presLayoutVars>
      </dgm:prSet>
      <dgm:spPr/>
    </dgm:pt>
    <dgm:pt modelId="{BC3F3662-1B84-8B43-8139-F4D775E0A036}" type="pres">
      <dgm:prSet presAssocID="{B0EB88C6-917F-44F0-AADB-7864E71A83B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8E2BEBF-735B-0545-91FE-6CED9C6F2595}" type="pres">
      <dgm:prSet presAssocID="{CE0274C2-3B85-43F7-B311-0C7EEFAD82BB}" presName="spacer" presStyleCnt="0"/>
      <dgm:spPr/>
    </dgm:pt>
    <dgm:pt modelId="{F45F75BA-E9D1-ED4C-93B7-4D120571DF43}" type="pres">
      <dgm:prSet presAssocID="{AC9356E9-F647-466B-870C-A37E3FA230B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873AF08-A307-5144-80B1-AE81F10479A9}" type="pres">
      <dgm:prSet presAssocID="{DA578D1A-B7A6-4835-95E8-0076D4444EE1}" presName="spacer" presStyleCnt="0"/>
      <dgm:spPr/>
    </dgm:pt>
    <dgm:pt modelId="{53124109-4D63-E441-9D86-FC7188610D46}" type="pres">
      <dgm:prSet presAssocID="{5A61EF77-1702-4978-9CF0-2B7003AC7B2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07AC703-ACB0-FF45-8BB4-EDF0F889CED2}" type="presOf" srcId="{B0EB88C6-917F-44F0-AADB-7864E71A83BD}" destId="{BC3F3662-1B84-8B43-8139-F4D775E0A036}" srcOrd="0" destOrd="0" presId="urn:microsoft.com/office/officeart/2005/8/layout/vList2"/>
    <dgm:cxn modelId="{A60EF13A-A2BA-49CC-9BF7-7721CE364FD7}" srcId="{3BDDB57F-1763-49CF-AAEA-B1106AB55C3D}" destId="{B0EB88C6-917F-44F0-AADB-7864E71A83BD}" srcOrd="0" destOrd="0" parTransId="{E050FD0F-22E9-48AC-95AA-86CDA1326CDA}" sibTransId="{CE0274C2-3B85-43F7-B311-0C7EEFAD82BB}"/>
    <dgm:cxn modelId="{544E1B42-0255-48BB-923E-9028746743BA}" srcId="{3BDDB57F-1763-49CF-AAEA-B1106AB55C3D}" destId="{AC9356E9-F647-466B-870C-A37E3FA230B6}" srcOrd="1" destOrd="0" parTransId="{6668CB97-9351-4B21-B8A8-0D62A52A511E}" sibTransId="{DA578D1A-B7A6-4835-95E8-0076D4444EE1}"/>
    <dgm:cxn modelId="{7189665A-FB68-AB46-95D4-0E231DEEE725}" type="presOf" srcId="{5A61EF77-1702-4978-9CF0-2B7003AC7B27}" destId="{53124109-4D63-E441-9D86-FC7188610D46}" srcOrd="0" destOrd="0" presId="urn:microsoft.com/office/officeart/2005/8/layout/vList2"/>
    <dgm:cxn modelId="{CF092E5E-E4D0-EC47-A680-988AF467A0C8}" type="presOf" srcId="{AC9356E9-F647-466B-870C-A37E3FA230B6}" destId="{F45F75BA-E9D1-ED4C-93B7-4D120571DF43}" srcOrd="0" destOrd="0" presId="urn:microsoft.com/office/officeart/2005/8/layout/vList2"/>
    <dgm:cxn modelId="{9CA15562-557D-44B9-B3DA-B5AC9F96B592}" srcId="{3BDDB57F-1763-49CF-AAEA-B1106AB55C3D}" destId="{5A61EF77-1702-4978-9CF0-2B7003AC7B27}" srcOrd="2" destOrd="0" parTransId="{6572DFD3-8238-4EDA-BF81-418D386D429C}" sibTransId="{F20EF314-2E03-4E6C-B109-7D47229DEC67}"/>
    <dgm:cxn modelId="{2597BBB0-5FA7-714C-96C5-7DAC4A2297C1}" type="presOf" srcId="{3BDDB57F-1763-49CF-AAEA-B1106AB55C3D}" destId="{16267E3C-5961-7943-9974-4B087200D484}" srcOrd="0" destOrd="0" presId="urn:microsoft.com/office/officeart/2005/8/layout/vList2"/>
    <dgm:cxn modelId="{DA1A0E8C-11ED-304D-99D5-AB54D8B27B93}" type="presParOf" srcId="{16267E3C-5961-7943-9974-4B087200D484}" destId="{BC3F3662-1B84-8B43-8139-F4D775E0A036}" srcOrd="0" destOrd="0" presId="urn:microsoft.com/office/officeart/2005/8/layout/vList2"/>
    <dgm:cxn modelId="{56C6E10B-98CC-BB4A-B0F3-CC68498E1A63}" type="presParOf" srcId="{16267E3C-5961-7943-9974-4B087200D484}" destId="{78E2BEBF-735B-0545-91FE-6CED9C6F2595}" srcOrd="1" destOrd="0" presId="urn:microsoft.com/office/officeart/2005/8/layout/vList2"/>
    <dgm:cxn modelId="{F1C53399-F044-0D4A-88E9-9F3A5F9C2214}" type="presParOf" srcId="{16267E3C-5961-7943-9974-4B087200D484}" destId="{F45F75BA-E9D1-ED4C-93B7-4D120571DF43}" srcOrd="2" destOrd="0" presId="urn:microsoft.com/office/officeart/2005/8/layout/vList2"/>
    <dgm:cxn modelId="{F0B3BF9B-CF20-1B46-BBD1-6BB54FF2CA8E}" type="presParOf" srcId="{16267E3C-5961-7943-9974-4B087200D484}" destId="{4873AF08-A307-5144-80B1-AE81F10479A9}" srcOrd="3" destOrd="0" presId="urn:microsoft.com/office/officeart/2005/8/layout/vList2"/>
    <dgm:cxn modelId="{8C1F24D8-8720-164F-A255-52DA9595CE67}" type="presParOf" srcId="{16267E3C-5961-7943-9974-4B087200D484}" destId="{53124109-4D63-E441-9D86-FC7188610D4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711DDC-0277-40FE-A8DC-437710B78CE7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E431479-C7F5-478E-9BD1-637CA1173FDB}">
      <dgm:prSet custT="1"/>
      <dgm:spPr/>
      <dgm:t>
        <a:bodyPr/>
        <a:lstStyle/>
        <a:p>
          <a:r>
            <a:rPr lang="cs-CZ" sz="2000" dirty="0"/>
            <a:t>Vytváření vhodných podmínek pro zdravý tělesný, psychický a sociální vývoj dětí a žáků</a:t>
          </a:r>
          <a:endParaRPr lang="en-US" sz="2000" dirty="0"/>
        </a:p>
      </dgm:t>
    </dgm:pt>
    <dgm:pt modelId="{2A933311-B424-426B-A9B1-D8D24B5815C8}" type="parTrans" cxnId="{0E1F36AC-CD6A-4CAB-BA85-5A442A67232D}">
      <dgm:prSet/>
      <dgm:spPr/>
      <dgm:t>
        <a:bodyPr/>
        <a:lstStyle/>
        <a:p>
          <a:endParaRPr lang="en-US"/>
        </a:p>
      </dgm:t>
    </dgm:pt>
    <dgm:pt modelId="{B7D4192D-71F9-4C73-91E7-04A7948D131A}" type="sibTrans" cxnId="{0E1F36AC-CD6A-4CAB-BA85-5A442A67232D}">
      <dgm:prSet/>
      <dgm:spPr/>
      <dgm:t>
        <a:bodyPr/>
        <a:lstStyle/>
        <a:p>
          <a:endParaRPr lang="en-US"/>
        </a:p>
      </dgm:t>
    </dgm:pt>
    <dgm:pt modelId="{4A8A835A-6BA2-4BDE-9DBD-65484DF735D6}">
      <dgm:prSet custT="1"/>
      <dgm:spPr/>
      <dgm:t>
        <a:bodyPr/>
        <a:lstStyle/>
        <a:p>
          <a:r>
            <a:rPr lang="cs-CZ" sz="2000"/>
            <a:t>Naplňování vzdělávacích potřeb</a:t>
          </a:r>
          <a:endParaRPr lang="en-US" sz="2000"/>
        </a:p>
      </dgm:t>
    </dgm:pt>
    <dgm:pt modelId="{D511DD8A-8DCD-4A63-ABA4-E046138E8D9C}" type="parTrans" cxnId="{9D4E0703-271F-44C1-B4CF-B9FC19C55AAA}">
      <dgm:prSet/>
      <dgm:spPr/>
      <dgm:t>
        <a:bodyPr/>
        <a:lstStyle/>
        <a:p>
          <a:endParaRPr lang="en-US"/>
        </a:p>
      </dgm:t>
    </dgm:pt>
    <dgm:pt modelId="{6EA5DBDC-DE5B-44A4-9D3D-2E9F8F36A688}" type="sibTrans" cxnId="{9D4E0703-271F-44C1-B4CF-B9FC19C55AAA}">
      <dgm:prSet/>
      <dgm:spPr/>
      <dgm:t>
        <a:bodyPr/>
        <a:lstStyle/>
        <a:p>
          <a:endParaRPr lang="en-US"/>
        </a:p>
      </dgm:t>
    </dgm:pt>
    <dgm:pt modelId="{07FD5071-B5F1-46CD-9E58-405E848F3D8C}">
      <dgm:prSet custT="1"/>
      <dgm:spPr/>
      <dgm:t>
        <a:bodyPr/>
        <a:lstStyle/>
        <a:p>
          <a:r>
            <a:rPr lang="cs-CZ" sz="2000"/>
            <a:t>Prevence výchovných a výukových problémů – včasná intervence</a:t>
          </a:r>
          <a:endParaRPr lang="en-US" sz="2000"/>
        </a:p>
      </dgm:t>
    </dgm:pt>
    <dgm:pt modelId="{AB8D2137-AF64-4195-A1F9-DD30D2909024}" type="parTrans" cxnId="{5EE2214C-9C27-40C4-B8EE-FA62E6008410}">
      <dgm:prSet/>
      <dgm:spPr/>
      <dgm:t>
        <a:bodyPr/>
        <a:lstStyle/>
        <a:p>
          <a:endParaRPr lang="en-US"/>
        </a:p>
      </dgm:t>
    </dgm:pt>
    <dgm:pt modelId="{6878FDCF-29ED-418F-954A-178E27C2A8B5}" type="sibTrans" cxnId="{5EE2214C-9C27-40C4-B8EE-FA62E6008410}">
      <dgm:prSet/>
      <dgm:spPr/>
      <dgm:t>
        <a:bodyPr/>
        <a:lstStyle/>
        <a:p>
          <a:endParaRPr lang="en-US"/>
        </a:p>
      </dgm:t>
    </dgm:pt>
    <dgm:pt modelId="{92BB4C3B-C3C3-4E95-85BA-E796D4C6C36D}">
      <dgm:prSet custT="1"/>
      <dgm:spPr/>
      <dgm:t>
        <a:bodyPr/>
        <a:lstStyle/>
        <a:p>
          <a:r>
            <a:rPr lang="cs-CZ" sz="2000"/>
            <a:t>Vytváření podmínek pro vzdělávání v běžné škole</a:t>
          </a:r>
          <a:endParaRPr lang="en-US" sz="2000"/>
        </a:p>
      </dgm:t>
    </dgm:pt>
    <dgm:pt modelId="{CBB580F8-E6C3-4B13-BD1B-B59F3F184202}" type="parTrans" cxnId="{F5670701-A538-4101-8EE4-221B989BC23E}">
      <dgm:prSet/>
      <dgm:spPr/>
      <dgm:t>
        <a:bodyPr/>
        <a:lstStyle/>
        <a:p>
          <a:endParaRPr lang="en-US"/>
        </a:p>
      </dgm:t>
    </dgm:pt>
    <dgm:pt modelId="{5642CFFE-4764-4901-AB67-2CD199343AE4}" type="sibTrans" cxnId="{F5670701-A538-4101-8EE4-221B989BC23E}">
      <dgm:prSet/>
      <dgm:spPr/>
      <dgm:t>
        <a:bodyPr/>
        <a:lstStyle/>
        <a:p>
          <a:endParaRPr lang="en-US"/>
        </a:p>
      </dgm:t>
    </dgm:pt>
    <dgm:pt modelId="{BBD0A3FE-0D10-4042-B5C1-285A2BA327B4}">
      <dgm:prSet custT="1"/>
      <dgm:spPr/>
      <dgm:t>
        <a:bodyPr/>
        <a:lstStyle/>
        <a:p>
          <a:r>
            <a:rPr lang="cs-CZ" sz="2000"/>
            <a:t>Profesní orientace</a:t>
          </a:r>
          <a:endParaRPr lang="en-US" sz="2000"/>
        </a:p>
      </dgm:t>
    </dgm:pt>
    <dgm:pt modelId="{77565EDD-3738-43DD-AE79-2C45713D0F6A}" type="parTrans" cxnId="{A3A11F40-C001-40D9-8AEE-7B52477E16BD}">
      <dgm:prSet/>
      <dgm:spPr/>
      <dgm:t>
        <a:bodyPr/>
        <a:lstStyle/>
        <a:p>
          <a:endParaRPr lang="en-US"/>
        </a:p>
      </dgm:t>
    </dgm:pt>
    <dgm:pt modelId="{25CA3D03-72C8-44C6-86FB-969D431346FD}" type="sibTrans" cxnId="{A3A11F40-C001-40D9-8AEE-7B52477E16BD}">
      <dgm:prSet/>
      <dgm:spPr/>
      <dgm:t>
        <a:bodyPr/>
        <a:lstStyle/>
        <a:p>
          <a:endParaRPr lang="en-US"/>
        </a:p>
      </dgm:t>
    </dgm:pt>
    <dgm:pt modelId="{2A24F2CA-B964-468D-AF56-4382B3E6621C}">
      <dgm:prSet custT="1"/>
      <dgm:spPr/>
      <dgm:t>
        <a:bodyPr/>
        <a:lstStyle/>
        <a:p>
          <a:r>
            <a:rPr lang="cs-CZ" sz="1800" dirty="0"/>
            <a:t>Vytváření podmínek, forem a způsobů práce pro žáky - příslušníky národnostních menšin, etnických skupin, žáky mimořádně nadané</a:t>
          </a:r>
          <a:endParaRPr lang="en-US" sz="1800" dirty="0"/>
        </a:p>
      </dgm:t>
    </dgm:pt>
    <dgm:pt modelId="{8C5A8D25-9998-4306-BFCB-7120ABDF83BA}" type="parTrans" cxnId="{EF76DB23-60E4-4780-A9B1-BC28D50E5BAC}">
      <dgm:prSet/>
      <dgm:spPr/>
      <dgm:t>
        <a:bodyPr/>
        <a:lstStyle/>
        <a:p>
          <a:endParaRPr lang="en-US"/>
        </a:p>
      </dgm:t>
    </dgm:pt>
    <dgm:pt modelId="{4D8DF76A-F4A5-4390-BB00-A212FF23191E}" type="sibTrans" cxnId="{EF76DB23-60E4-4780-A9B1-BC28D50E5BAC}">
      <dgm:prSet/>
      <dgm:spPr/>
      <dgm:t>
        <a:bodyPr/>
        <a:lstStyle/>
        <a:p>
          <a:endParaRPr lang="en-US"/>
        </a:p>
      </dgm:t>
    </dgm:pt>
    <dgm:pt modelId="{3210701F-99A6-459F-AC29-BC639993C4C3}">
      <dgm:prSet custT="1"/>
      <dgm:spPr/>
      <dgm:t>
        <a:bodyPr/>
        <a:lstStyle/>
        <a:p>
          <a:r>
            <a:rPr lang="cs-CZ" sz="2000"/>
            <a:t>Rozvoj pedagogických pracovníků</a:t>
          </a:r>
          <a:endParaRPr lang="en-US" sz="2000"/>
        </a:p>
      </dgm:t>
    </dgm:pt>
    <dgm:pt modelId="{8F50CB3D-5604-4DDD-A731-671F7E93ED93}" type="parTrans" cxnId="{65520CC3-B29D-415C-970A-6C55CD0F0A8A}">
      <dgm:prSet/>
      <dgm:spPr/>
      <dgm:t>
        <a:bodyPr/>
        <a:lstStyle/>
        <a:p>
          <a:endParaRPr lang="en-US"/>
        </a:p>
      </dgm:t>
    </dgm:pt>
    <dgm:pt modelId="{8F1EBB6E-48E8-4987-921F-2CE710A3D6FE}" type="sibTrans" cxnId="{65520CC3-B29D-415C-970A-6C55CD0F0A8A}">
      <dgm:prSet/>
      <dgm:spPr/>
      <dgm:t>
        <a:bodyPr/>
        <a:lstStyle/>
        <a:p>
          <a:endParaRPr lang="en-US"/>
        </a:p>
      </dgm:t>
    </dgm:pt>
    <dgm:pt modelId="{13BB39CF-12F5-754B-9180-DF4FBB046DD5}" type="pres">
      <dgm:prSet presAssocID="{96711DDC-0277-40FE-A8DC-437710B78CE7}" presName="diagram" presStyleCnt="0">
        <dgm:presLayoutVars>
          <dgm:dir/>
          <dgm:resizeHandles val="exact"/>
        </dgm:presLayoutVars>
      </dgm:prSet>
      <dgm:spPr/>
    </dgm:pt>
    <dgm:pt modelId="{253A2673-D251-5E4E-9134-7B81B38914D0}" type="pres">
      <dgm:prSet presAssocID="{DE431479-C7F5-478E-9BD1-637CA1173FDB}" presName="node" presStyleLbl="node1" presStyleIdx="0" presStyleCnt="7">
        <dgm:presLayoutVars>
          <dgm:bulletEnabled val="1"/>
        </dgm:presLayoutVars>
      </dgm:prSet>
      <dgm:spPr/>
    </dgm:pt>
    <dgm:pt modelId="{576E446A-C9E0-4144-B5AC-7EE3F421154E}" type="pres">
      <dgm:prSet presAssocID="{B7D4192D-71F9-4C73-91E7-04A7948D131A}" presName="sibTrans" presStyleCnt="0"/>
      <dgm:spPr/>
    </dgm:pt>
    <dgm:pt modelId="{B5002E59-7CB6-6B40-AA05-630914D6D2E8}" type="pres">
      <dgm:prSet presAssocID="{4A8A835A-6BA2-4BDE-9DBD-65484DF735D6}" presName="node" presStyleLbl="node1" presStyleIdx="1" presStyleCnt="7">
        <dgm:presLayoutVars>
          <dgm:bulletEnabled val="1"/>
        </dgm:presLayoutVars>
      </dgm:prSet>
      <dgm:spPr/>
    </dgm:pt>
    <dgm:pt modelId="{0B9056BB-B66F-DD4C-A441-78A47DF757CF}" type="pres">
      <dgm:prSet presAssocID="{6EA5DBDC-DE5B-44A4-9D3D-2E9F8F36A688}" presName="sibTrans" presStyleCnt="0"/>
      <dgm:spPr/>
    </dgm:pt>
    <dgm:pt modelId="{9268BF62-86F0-9745-A743-DDF2FACF8546}" type="pres">
      <dgm:prSet presAssocID="{07FD5071-B5F1-46CD-9E58-405E848F3D8C}" presName="node" presStyleLbl="node1" presStyleIdx="2" presStyleCnt="7">
        <dgm:presLayoutVars>
          <dgm:bulletEnabled val="1"/>
        </dgm:presLayoutVars>
      </dgm:prSet>
      <dgm:spPr/>
    </dgm:pt>
    <dgm:pt modelId="{D4B6E8BE-D26C-6E40-AC47-A8EF8EFD0B20}" type="pres">
      <dgm:prSet presAssocID="{6878FDCF-29ED-418F-954A-178E27C2A8B5}" presName="sibTrans" presStyleCnt="0"/>
      <dgm:spPr/>
    </dgm:pt>
    <dgm:pt modelId="{D154B5A5-11E4-D244-853C-DEEE436E37A3}" type="pres">
      <dgm:prSet presAssocID="{92BB4C3B-C3C3-4E95-85BA-E796D4C6C36D}" presName="node" presStyleLbl="node1" presStyleIdx="3" presStyleCnt="7">
        <dgm:presLayoutVars>
          <dgm:bulletEnabled val="1"/>
        </dgm:presLayoutVars>
      </dgm:prSet>
      <dgm:spPr/>
    </dgm:pt>
    <dgm:pt modelId="{D9DAF701-549C-694B-B0AF-C0B9FFA5E4C3}" type="pres">
      <dgm:prSet presAssocID="{5642CFFE-4764-4901-AB67-2CD199343AE4}" presName="sibTrans" presStyleCnt="0"/>
      <dgm:spPr/>
    </dgm:pt>
    <dgm:pt modelId="{2BAF15AF-C875-AD4E-BF6D-0E416533AE99}" type="pres">
      <dgm:prSet presAssocID="{BBD0A3FE-0D10-4042-B5C1-285A2BA327B4}" presName="node" presStyleLbl="node1" presStyleIdx="4" presStyleCnt="7">
        <dgm:presLayoutVars>
          <dgm:bulletEnabled val="1"/>
        </dgm:presLayoutVars>
      </dgm:prSet>
      <dgm:spPr/>
    </dgm:pt>
    <dgm:pt modelId="{43B92665-BAD4-8C4B-AF3D-8A461E31F098}" type="pres">
      <dgm:prSet presAssocID="{25CA3D03-72C8-44C6-86FB-969D431346FD}" presName="sibTrans" presStyleCnt="0"/>
      <dgm:spPr/>
    </dgm:pt>
    <dgm:pt modelId="{9B6DAD8B-CBD7-F048-9D74-BCAF91CAFF9C}" type="pres">
      <dgm:prSet presAssocID="{2A24F2CA-B964-468D-AF56-4382B3E6621C}" presName="node" presStyleLbl="node1" presStyleIdx="5" presStyleCnt="7">
        <dgm:presLayoutVars>
          <dgm:bulletEnabled val="1"/>
        </dgm:presLayoutVars>
      </dgm:prSet>
      <dgm:spPr/>
    </dgm:pt>
    <dgm:pt modelId="{74392139-2F6D-9848-9725-D554BAF4350D}" type="pres">
      <dgm:prSet presAssocID="{4D8DF76A-F4A5-4390-BB00-A212FF23191E}" presName="sibTrans" presStyleCnt="0"/>
      <dgm:spPr/>
    </dgm:pt>
    <dgm:pt modelId="{B3737F63-57F2-F842-8B69-9679680113A6}" type="pres">
      <dgm:prSet presAssocID="{3210701F-99A6-459F-AC29-BC639993C4C3}" presName="node" presStyleLbl="node1" presStyleIdx="6" presStyleCnt="7">
        <dgm:presLayoutVars>
          <dgm:bulletEnabled val="1"/>
        </dgm:presLayoutVars>
      </dgm:prSet>
      <dgm:spPr/>
    </dgm:pt>
  </dgm:ptLst>
  <dgm:cxnLst>
    <dgm:cxn modelId="{F5670701-A538-4101-8EE4-221B989BC23E}" srcId="{96711DDC-0277-40FE-A8DC-437710B78CE7}" destId="{92BB4C3B-C3C3-4E95-85BA-E796D4C6C36D}" srcOrd="3" destOrd="0" parTransId="{CBB580F8-E6C3-4B13-BD1B-B59F3F184202}" sibTransId="{5642CFFE-4764-4901-AB67-2CD199343AE4}"/>
    <dgm:cxn modelId="{9D4E0703-271F-44C1-B4CF-B9FC19C55AAA}" srcId="{96711DDC-0277-40FE-A8DC-437710B78CE7}" destId="{4A8A835A-6BA2-4BDE-9DBD-65484DF735D6}" srcOrd="1" destOrd="0" parTransId="{D511DD8A-8DCD-4A63-ABA4-E046138E8D9C}" sibTransId="{6EA5DBDC-DE5B-44A4-9D3D-2E9F8F36A688}"/>
    <dgm:cxn modelId="{EF76DB23-60E4-4780-A9B1-BC28D50E5BAC}" srcId="{96711DDC-0277-40FE-A8DC-437710B78CE7}" destId="{2A24F2CA-B964-468D-AF56-4382B3E6621C}" srcOrd="5" destOrd="0" parTransId="{8C5A8D25-9998-4306-BFCB-7120ABDF83BA}" sibTransId="{4D8DF76A-F4A5-4390-BB00-A212FF23191E}"/>
    <dgm:cxn modelId="{A3A11F40-C001-40D9-8AEE-7B52477E16BD}" srcId="{96711DDC-0277-40FE-A8DC-437710B78CE7}" destId="{BBD0A3FE-0D10-4042-B5C1-285A2BA327B4}" srcOrd="4" destOrd="0" parTransId="{77565EDD-3738-43DD-AE79-2C45713D0F6A}" sibTransId="{25CA3D03-72C8-44C6-86FB-969D431346FD}"/>
    <dgm:cxn modelId="{5EE2214C-9C27-40C4-B8EE-FA62E6008410}" srcId="{96711DDC-0277-40FE-A8DC-437710B78CE7}" destId="{07FD5071-B5F1-46CD-9E58-405E848F3D8C}" srcOrd="2" destOrd="0" parTransId="{AB8D2137-AF64-4195-A1F9-DD30D2909024}" sibTransId="{6878FDCF-29ED-418F-954A-178E27C2A8B5}"/>
    <dgm:cxn modelId="{7C0EC459-90B3-0949-AFC8-FCE443FCD1E7}" type="presOf" srcId="{96711DDC-0277-40FE-A8DC-437710B78CE7}" destId="{13BB39CF-12F5-754B-9180-DF4FBB046DD5}" srcOrd="0" destOrd="0" presId="urn:microsoft.com/office/officeart/2005/8/layout/default"/>
    <dgm:cxn modelId="{C7DB2D65-11CE-F64C-9F50-49EA70E5C381}" type="presOf" srcId="{2A24F2CA-B964-468D-AF56-4382B3E6621C}" destId="{9B6DAD8B-CBD7-F048-9D74-BCAF91CAFF9C}" srcOrd="0" destOrd="0" presId="urn:microsoft.com/office/officeart/2005/8/layout/default"/>
    <dgm:cxn modelId="{270E9672-2D24-8C48-95E5-F91E83E38289}" type="presOf" srcId="{92BB4C3B-C3C3-4E95-85BA-E796D4C6C36D}" destId="{D154B5A5-11E4-D244-853C-DEEE436E37A3}" srcOrd="0" destOrd="0" presId="urn:microsoft.com/office/officeart/2005/8/layout/default"/>
    <dgm:cxn modelId="{A92EFF7C-C997-D74E-AE16-9677DB2C9E54}" type="presOf" srcId="{07FD5071-B5F1-46CD-9E58-405E848F3D8C}" destId="{9268BF62-86F0-9745-A743-DDF2FACF8546}" srcOrd="0" destOrd="0" presId="urn:microsoft.com/office/officeart/2005/8/layout/default"/>
    <dgm:cxn modelId="{0E1F36AC-CD6A-4CAB-BA85-5A442A67232D}" srcId="{96711DDC-0277-40FE-A8DC-437710B78CE7}" destId="{DE431479-C7F5-478E-9BD1-637CA1173FDB}" srcOrd="0" destOrd="0" parTransId="{2A933311-B424-426B-A9B1-D8D24B5815C8}" sibTransId="{B7D4192D-71F9-4C73-91E7-04A7948D131A}"/>
    <dgm:cxn modelId="{8465E9BE-DCA4-E846-83C8-4FED7B9041F6}" type="presOf" srcId="{BBD0A3FE-0D10-4042-B5C1-285A2BA327B4}" destId="{2BAF15AF-C875-AD4E-BF6D-0E416533AE99}" srcOrd="0" destOrd="0" presId="urn:microsoft.com/office/officeart/2005/8/layout/default"/>
    <dgm:cxn modelId="{65520CC3-B29D-415C-970A-6C55CD0F0A8A}" srcId="{96711DDC-0277-40FE-A8DC-437710B78CE7}" destId="{3210701F-99A6-459F-AC29-BC639993C4C3}" srcOrd="6" destOrd="0" parTransId="{8F50CB3D-5604-4DDD-A731-671F7E93ED93}" sibTransId="{8F1EBB6E-48E8-4987-921F-2CE710A3D6FE}"/>
    <dgm:cxn modelId="{CFD74CDC-6604-A64A-80A4-8B5A6BDBD13B}" type="presOf" srcId="{4A8A835A-6BA2-4BDE-9DBD-65484DF735D6}" destId="{B5002E59-7CB6-6B40-AA05-630914D6D2E8}" srcOrd="0" destOrd="0" presId="urn:microsoft.com/office/officeart/2005/8/layout/default"/>
    <dgm:cxn modelId="{D5F2F7EF-19F9-EA42-B5FE-0CBAA0969A91}" type="presOf" srcId="{DE431479-C7F5-478E-9BD1-637CA1173FDB}" destId="{253A2673-D251-5E4E-9134-7B81B38914D0}" srcOrd="0" destOrd="0" presId="urn:microsoft.com/office/officeart/2005/8/layout/default"/>
    <dgm:cxn modelId="{5F791EFB-E646-E344-8060-14BE1D73E114}" type="presOf" srcId="{3210701F-99A6-459F-AC29-BC639993C4C3}" destId="{B3737F63-57F2-F842-8B69-9679680113A6}" srcOrd="0" destOrd="0" presId="urn:microsoft.com/office/officeart/2005/8/layout/default"/>
    <dgm:cxn modelId="{282007AF-A839-6D42-9E6A-F39F334644BF}" type="presParOf" srcId="{13BB39CF-12F5-754B-9180-DF4FBB046DD5}" destId="{253A2673-D251-5E4E-9134-7B81B38914D0}" srcOrd="0" destOrd="0" presId="urn:microsoft.com/office/officeart/2005/8/layout/default"/>
    <dgm:cxn modelId="{FCE888FC-076A-3E43-A790-1A6F1CD43DFF}" type="presParOf" srcId="{13BB39CF-12F5-754B-9180-DF4FBB046DD5}" destId="{576E446A-C9E0-4144-B5AC-7EE3F421154E}" srcOrd="1" destOrd="0" presId="urn:microsoft.com/office/officeart/2005/8/layout/default"/>
    <dgm:cxn modelId="{E8C68B04-685F-0C4B-8C02-7A7BEA561BA3}" type="presParOf" srcId="{13BB39CF-12F5-754B-9180-DF4FBB046DD5}" destId="{B5002E59-7CB6-6B40-AA05-630914D6D2E8}" srcOrd="2" destOrd="0" presId="urn:microsoft.com/office/officeart/2005/8/layout/default"/>
    <dgm:cxn modelId="{36C6740F-459D-0D4C-B0BE-E95299242F79}" type="presParOf" srcId="{13BB39CF-12F5-754B-9180-DF4FBB046DD5}" destId="{0B9056BB-B66F-DD4C-A441-78A47DF757CF}" srcOrd="3" destOrd="0" presId="urn:microsoft.com/office/officeart/2005/8/layout/default"/>
    <dgm:cxn modelId="{A8FF9844-E698-0045-98FF-5EB3484E7C02}" type="presParOf" srcId="{13BB39CF-12F5-754B-9180-DF4FBB046DD5}" destId="{9268BF62-86F0-9745-A743-DDF2FACF8546}" srcOrd="4" destOrd="0" presId="urn:microsoft.com/office/officeart/2005/8/layout/default"/>
    <dgm:cxn modelId="{6C9914E9-1236-8641-99FA-F0B6DF0B4BBA}" type="presParOf" srcId="{13BB39CF-12F5-754B-9180-DF4FBB046DD5}" destId="{D4B6E8BE-D26C-6E40-AC47-A8EF8EFD0B20}" srcOrd="5" destOrd="0" presId="urn:microsoft.com/office/officeart/2005/8/layout/default"/>
    <dgm:cxn modelId="{6DD9BA23-0924-DD40-871C-46CD7E3D3FAB}" type="presParOf" srcId="{13BB39CF-12F5-754B-9180-DF4FBB046DD5}" destId="{D154B5A5-11E4-D244-853C-DEEE436E37A3}" srcOrd="6" destOrd="0" presId="urn:microsoft.com/office/officeart/2005/8/layout/default"/>
    <dgm:cxn modelId="{5A219B9B-043C-6B4B-956A-6542D1F4F905}" type="presParOf" srcId="{13BB39CF-12F5-754B-9180-DF4FBB046DD5}" destId="{D9DAF701-549C-694B-B0AF-C0B9FFA5E4C3}" srcOrd="7" destOrd="0" presId="urn:microsoft.com/office/officeart/2005/8/layout/default"/>
    <dgm:cxn modelId="{5D0F4D39-1E7A-DE4A-A9C1-7814AC2BEE9C}" type="presParOf" srcId="{13BB39CF-12F5-754B-9180-DF4FBB046DD5}" destId="{2BAF15AF-C875-AD4E-BF6D-0E416533AE99}" srcOrd="8" destOrd="0" presId="urn:microsoft.com/office/officeart/2005/8/layout/default"/>
    <dgm:cxn modelId="{2AFD3D8E-C69C-EF41-BFE3-9290422AEA82}" type="presParOf" srcId="{13BB39CF-12F5-754B-9180-DF4FBB046DD5}" destId="{43B92665-BAD4-8C4B-AF3D-8A461E31F098}" srcOrd="9" destOrd="0" presId="urn:microsoft.com/office/officeart/2005/8/layout/default"/>
    <dgm:cxn modelId="{D5DFC062-1088-1547-B983-AEDFCCB92B0D}" type="presParOf" srcId="{13BB39CF-12F5-754B-9180-DF4FBB046DD5}" destId="{9B6DAD8B-CBD7-F048-9D74-BCAF91CAFF9C}" srcOrd="10" destOrd="0" presId="urn:microsoft.com/office/officeart/2005/8/layout/default"/>
    <dgm:cxn modelId="{5F8D1E26-BE31-7C48-8010-79F7AACE3956}" type="presParOf" srcId="{13BB39CF-12F5-754B-9180-DF4FBB046DD5}" destId="{74392139-2F6D-9848-9725-D554BAF4350D}" srcOrd="11" destOrd="0" presId="urn:microsoft.com/office/officeart/2005/8/layout/default"/>
    <dgm:cxn modelId="{DF0AEB10-1E47-1B48-A6A7-C51EEA26792B}" type="presParOf" srcId="{13BB39CF-12F5-754B-9180-DF4FBB046DD5}" destId="{B3737F63-57F2-F842-8B69-9679680113A6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C52D40-4C8C-44FD-B5BE-6F550660162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483D986-F167-41B4-B0FF-51B8AF909DD7}">
      <dgm:prSet/>
      <dgm:spPr/>
      <dgm:t>
        <a:bodyPr/>
        <a:lstStyle/>
        <a:p>
          <a:r>
            <a:rPr lang="cs-CZ" dirty="0"/>
            <a:t>Součást systému pedagogicko-psychologického poradenství</a:t>
          </a:r>
          <a:endParaRPr lang="en-US" dirty="0"/>
        </a:p>
      </dgm:t>
    </dgm:pt>
    <dgm:pt modelId="{63EC04D5-63CE-4577-9BEF-BE994E0FA12F}" type="parTrans" cxnId="{F18B9349-98A0-40E8-AB1C-B0521CA315AB}">
      <dgm:prSet/>
      <dgm:spPr/>
      <dgm:t>
        <a:bodyPr/>
        <a:lstStyle/>
        <a:p>
          <a:endParaRPr lang="en-US"/>
        </a:p>
      </dgm:t>
    </dgm:pt>
    <dgm:pt modelId="{6E87A004-EA30-4868-973F-725A481D7473}" type="sibTrans" cxnId="{F18B9349-98A0-40E8-AB1C-B0521CA315AB}">
      <dgm:prSet/>
      <dgm:spPr/>
      <dgm:t>
        <a:bodyPr/>
        <a:lstStyle/>
        <a:p>
          <a:endParaRPr lang="en-US"/>
        </a:p>
      </dgm:t>
    </dgm:pt>
    <dgm:pt modelId="{AE8D61E2-FC18-48F6-BB40-CACF59EEED4A}">
      <dgm:prSet/>
      <dgm:spPr/>
      <dgm:t>
        <a:bodyPr/>
        <a:lstStyle/>
        <a:p>
          <a:r>
            <a:rPr lang="cs-CZ" dirty="0"/>
            <a:t>Spolupráce se školami, OSPOD a jinými odbornými institucemi</a:t>
          </a:r>
          <a:endParaRPr lang="en-US" dirty="0"/>
        </a:p>
      </dgm:t>
    </dgm:pt>
    <dgm:pt modelId="{989854A3-8A22-4E8D-B328-EE2ADA94AB33}" type="parTrans" cxnId="{6F6DE972-2E17-4547-B9DE-B825D659FE31}">
      <dgm:prSet/>
      <dgm:spPr/>
      <dgm:t>
        <a:bodyPr/>
        <a:lstStyle/>
        <a:p>
          <a:endParaRPr lang="en-US"/>
        </a:p>
      </dgm:t>
    </dgm:pt>
    <dgm:pt modelId="{C484DEE5-88B3-4827-A360-EA4846548E63}" type="sibTrans" cxnId="{6F6DE972-2E17-4547-B9DE-B825D659FE31}">
      <dgm:prSet/>
      <dgm:spPr/>
      <dgm:t>
        <a:bodyPr/>
        <a:lstStyle/>
        <a:p>
          <a:endParaRPr lang="en-US"/>
        </a:p>
      </dgm:t>
    </dgm:pt>
    <dgm:pt modelId="{8D4C94BD-7261-42F7-AA8B-7D856A4CBE4A}">
      <dgm:prSet/>
      <dgm:spPr/>
      <dgm:t>
        <a:bodyPr/>
        <a:lstStyle/>
        <a:p>
          <a:r>
            <a:rPr lang="cs-CZ"/>
            <a:t>Pomoc, rada, systematická péče při řešení výchovných problémů</a:t>
          </a:r>
          <a:endParaRPr lang="en-US"/>
        </a:p>
      </dgm:t>
    </dgm:pt>
    <dgm:pt modelId="{170A81B2-D3E9-4C02-916E-B38D1F2277E2}" type="parTrans" cxnId="{72514660-DF26-4D82-9003-AB2C25AB2326}">
      <dgm:prSet/>
      <dgm:spPr/>
      <dgm:t>
        <a:bodyPr/>
        <a:lstStyle/>
        <a:p>
          <a:endParaRPr lang="en-US"/>
        </a:p>
      </dgm:t>
    </dgm:pt>
    <dgm:pt modelId="{A2CCEE0B-CC5D-4BB2-96B0-080DEEB7CE78}" type="sibTrans" cxnId="{72514660-DF26-4D82-9003-AB2C25AB2326}">
      <dgm:prSet/>
      <dgm:spPr/>
      <dgm:t>
        <a:bodyPr/>
        <a:lstStyle/>
        <a:p>
          <a:endParaRPr lang="en-US"/>
        </a:p>
      </dgm:t>
    </dgm:pt>
    <dgm:pt modelId="{204C33CE-7415-4DDA-AA67-F6DE78739CDF}">
      <dgm:prSet/>
      <dgm:spPr/>
      <dgm:t>
        <a:bodyPr/>
        <a:lstStyle/>
        <a:p>
          <a:r>
            <a:rPr lang="cs-CZ"/>
            <a:t>Spolupráce s rodinami dětí</a:t>
          </a:r>
          <a:endParaRPr lang="en-US"/>
        </a:p>
      </dgm:t>
    </dgm:pt>
    <dgm:pt modelId="{62D1E234-BD70-4CED-8AEA-F12577B6C664}" type="parTrans" cxnId="{D96F84C4-CBCB-4680-93D5-B4D6A7D08BB6}">
      <dgm:prSet/>
      <dgm:spPr/>
      <dgm:t>
        <a:bodyPr/>
        <a:lstStyle/>
        <a:p>
          <a:endParaRPr lang="en-US"/>
        </a:p>
      </dgm:t>
    </dgm:pt>
    <dgm:pt modelId="{01A2EC24-B23F-4D55-9FAA-71538CA509A7}" type="sibTrans" cxnId="{D96F84C4-CBCB-4680-93D5-B4D6A7D08BB6}">
      <dgm:prSet/>
      <dgm:spPr/>
      <dgm:t>
        <a:bodyPr/>
        <a:lstStyle/>
        <a:p>
          <a:endParaRPr lang="en-US"/>
        </a:p>
      </dgm:t>
    </dgm:pt>
    <dgm:pt modelId="{583473DF-6AE6-46B4-976E-22D675B56EC5}">
      <dgm:prSet/>
      <dgm:spPr/>
      <dgm:t>
        <a:bodyPr/>
        <a:lstStyle/>
        <a:p>
          <a:r>
            <a:rPr lang="cs-CZ"/>
            <a:t>Poradenské služby pedagogickým pracovníkům</a:t>
          </a:r>
          <a:endParaRPr lang="en-US"/>
        </a:p>
      </dgm:t>
    </dgm:pt>
    <dgm:pt modelId="{8D1A44C7-EA5E-4EDD-BA28-FAB545E232A9}" type="parTrans" cxnId="{460C7D40-EFF9-4867-8855-2674BDF8937B}">
      <dgm:prSet/>
      <dgm:spPr/>
      <dgm:t>
        <a:bodyPr/>
        <a:lstStyle/>
        <a:p>
          <a:endParaRPr lang="en-US"/>
        </a:p>
      </dgm:t>
    </dgm:pt>
    <dgm:pt modelId="{CB18F857-AB57-4727-A96B-FCA34794F900}" type="sibTrans" cxnId="{460C7D40-EFF9-4867-8855-2674BDF8937B}">
      <dgm:prSet/>
      <dgm:spPr/>
      <dgm:t>
        <a:bodyPr/>
        <a:lstStyle/>
        <a:p>
          <a:endParaRPr lang="en-US"/>
        </a:p>
      </dgm:t>
    </dgm:pt>
    <dgm:pt modelId="{F2590517-8226-41C8-BE13-8E75EE00E524}">
      <dgm:prSet/>
      <dgm:spPr/>
      <dgm:t>
        <a:bodyPr/>
        <a:lstStyle/>
        <a:p>
          <a:r>
            <a:rPr lang="cs-CZ" dirty="0"/>
            <a:t>Poskytují preventivní výchovnou péči dětem a mládeži s problémy v chování/</a:t>
          </a:r>
          <a:r>
            <a:rPr lang="cs-CZ" dirty="0" err="1"/>
            <a:t>PECh</a:t>
          </a:r>
          <a:r>
            <a:rPr lang="cs-CZ" dirty="0"/>
            <a:t> - ambulantní, celodenní, pobytový program</a:t>
          </a:r>
          <a:br>
            <a:rPr lang="cs-CZ" dirty="0"/>
          </a:br>
          <a:endParaRPr lang="en-US" dirty="0"/>
        </a:p>
      </dgm:t>
    </dgm:pt>
    <dgm:pt modelId="{E9A1E4AD-EEC6-4541-870B-0506561B48FD}" type="parTrans" cxnId="{AD63DF85-97DD-48CD-A9F5-0AEAEFA91B11}">
      <dgm:prSet/>
      <dgm:spPr/>
      <dgm:t>
        <a:bodyPr/>
        <a:lstStyle/>
        <a:p>
          <a:endParaRPr lang="en-US"/>
        </a:p>
      </dgm:t>
    </dgm:pt>
    <dgm:pt modelId="{22442CC5-A7AE-4C28-AF80-7A5BD5878EC8}" type="sibTrans" cxnId="{AD63DF85-97DD-48CD-A9F5-0AEAEFA91B11}">
      <dgm:prSet/>
      <dgm:spPr/>
      <dgm:t>
        <a:bodyPr/>
        <a:lstStyle/>
        <a:p>
          <a:endParaRPr lang="en-US"/>
        </a:p>
      </dgm:t>
    </dgm:pt>
    <dgm:pt modelId="{DA414C03-3D8A-AA40-978F-40A8475DF9B2}" type="pres">
      <dgm:prSet presAssocID="{A7C52D40-4C8C-44FD-B5BE-6F550660162E}" presName="linear" presStyleCnt="0">
        <dgm:presLayoutVars>
          <dgm:animLvl val="lvl"/>
          <dgm:resizeHandles val="exact"/>
        </dgm:presLayoutVars>
      </dgm:prSet>
      <dgm:spPr/>
    </dgm:pt>
    <dgm:pt modelId="{19B88859-883E-6B44-A99B-DD54EE30E061}" type="pres">
      <dgm:prSet presAssocID="{4483D986-F167-41B4-B0FF-51B8AF909DD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06D244B-C7FC-5145-BAC4-50167825EF69}" type="pres">
      <dgm:prSet presAssocID="{6E87A004-EA30-4868-973F-725A481D7473}" presName="spacer" presStyleCnt="0"/>
      <dgm:spPr/>
    </dgm:pt>
    <dgm:pt modelId="{BE67BAB1-162E-A044-BFAE-ACED2ED008A2}" type="pres">
      <dgm:prSet presAssocID="{AE8D61E2-FC18-48F6-BB40-CACF59EEED4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07F8083-FDF6-644B-AF99-21B1F53B06BE}" type="pres">
      <dgm:prSet presAssocID="{C484DEE5-88B3-4827-A360-EA4846548E63}" presName="spacer" presStyleCnt="0"/>
      <dgm:spPr/>
    </dgm:pt>
    <dgm:pt modelId="{6E5AF372-8232-654B-9E4B-43FE448A6232}" type="pres">
      <dgm:prSet presAssocID="{8D4C94BD-7261-42F7-AA8B-7D856A4CBE4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F01C170-9F21-F24E-B539-EC03EC033775}" type="pres">
      <dgm:prSet presAssocID="{A2CCEE0B-CC5D-4BB2-96B0-080DEEB7CE78}" presName="spacer" presStyleCnt="0"/>
      <dgm:spPr/>
    </dgm:pt>
    <dgm:pt modelId="{2D158A64-D031-4347-B213-2DC9385F212F}" type="pres">
      <dgm:prSet presAssocID="{204C33CE-7415-4DDA-AA67-F6DE78739CD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8EB156C-CBF2-084D-ADFD-847929259F85}" type="pres">
      <dgm:prSet presAssocID="{01A2EC24-B23F-4D55-9FAA-71538CA509A7}" presName="spacer" presStyleCnt="0"/>
      <dgm:spPr/>
    </dgm:pt>
    <dgm:pt modelId="{D992B6C8-75AC-B246-97B8-98884D5E1B1F}" type="pres">
      <dgm:prSet presAssocID="{583473DF-6AE6-46B4-976E-22D675B56EC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217DEC4-A891-704D-A4EC-B0CB36D58DE6}" type="pres">
      <dgm:prSet presAssocID="{CB18F857-AB57-4727-A96B-FCA34794F900}" presName="spacer" presStyleCnt="0"/>
      <dgm:spPr/>
    </dgm:pt>
    <dgm:pt modelId="{4A2CC5D1-33D4-9748-93E8-8BDABFA7F8D7}" type="pres">
      <dgm:prSet presAssocID="{F2590517-8226-41C8-BE13-8E75EE00E52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C2B1525-3BDD-D14B-90BE-96A4EFD81DF0}" type="presOf" srcId="{8D4C94BD-7261-42F7-AA8B-7D856A4CBE4A}" destId="{6E5AF372-8232-654B-9E4B-43FE448A6232}" srcOrd="0" destOrd="0" presId="urn:microsoft.com/office/officeart/2005/8/layout/vList2"/>
    <dgm:cxn modelId="{460C7D40-EFF9-4867-8855-2674BDF8937B}" srcId="{A7C52D40-4C8C-44FD-B5BE-6F550660162E}" destId="{583473DF-6AE6-46B4-976E-22D675B56EC5}" srcOrd="4" destOrd="0" parTransId="{8D1A44C7-EA5E-4EDD-BA28-FAB545E232A9}" sibTransId="{CB18F857-AB57-4727-A96B-FCA34794F900}"/>
    <dgm:cxn modelId="{DD649247-08F7-E943-B6F1-7B5E02F9FAAB}" type="presOf" srcId="{A7C52D40-4C8C-44FD-B5BE-6F550660162E}" destId="{DA414C03-3D8A-AA40-978F-40A8475DF9B2}" srcOrd="0" destOrd="0" presId="urn:microsoft.com/office/officeart/2005/8/layout/vList2"/>
    <dgm:cxn modelId="{F18B9349-98A0-40E8-AB1C-B0521CA315AB}" srcId="{A7C52D40-4C8C-44FD-B5BE-6F550660162E}" destId="{4483D986-F167-41B4-B0FF-51B8AF909DD7}" srcOrd="0" destOrd="0" parTransId="{63EC04D5-63CE-4577-9BEF-BE994E0FA12F}" sibTransId="{6E87A004-EA30-4868-973F-725A481D7473}"/>
    <dgm:cxn modelId="{9805364B-C49B-0F41-B379-44B8356E458D}" type="presOf" srcId="{583473DF-6AE6-46B4-976E-22D675B56EC5}" destId="{D992B6C8-75AC-B246-97B8-98884D5E1B1F}" srcOrd="0" destOrd="0" presId="urn:microsoft.com/office/officeart/2005/8/layout/vList2"/>
    <dgm:cxn modelId="{72514660-DF26-4D82-9003-AB2C25AB2326}" srcId="{A7C52D40-4C8C-44FD-B5BE-6F550660162E}" destId="{8D4C94BD-7261-42F7-AA8B-7D856A4CBE4A}" srcOrd="2" destOrd="0" parTransId="{170A81B2-D3E9-4C02-916E-B38D1F2277E2}" sibTransId="{A2CCEE0B-CC5D-4BB2-96B0-080DEEB7CE78}"/>
    <dgm:cxn modelId="{6F6DE972-2E17-4547-B9DE-B825D659FE31}" srcId="{A7C52D40-4C8C-44FD-B5BE-6F550660162E}" destId="{AE8D61E2-FC18-48F6-BB40-CACF59EEED4A}" srcOrd="1" destOrd="0" parTransId="{989854A3-8A22-4E8D-B328-EE2ADA94AB33}" sibTransId="{C484DEE5-88B3-4827-A360-EA4846548E63}"/>
    <dgm:cxn modelId="{AD63DF85-97DD-48CD-A9F5-0AEAEFA91B11}" srcId="{A7C52D40-4C8C-44FD-B5BE-6F550660162E}" destId="{F2590517-8226-41C8-BE13-8E75EE00E524}" srcOrd="5" destOrd="0" parTransId="{E9A1E4AD-EEC6-4541-870B-0506561B48FD}" sibTransId="{22442CC5-A7AE-4C28-AF80-7A5BD5878EC8}"/>
    <dgm:cxn modelId="{7029BD8E-80C2-1444-AA97-CE23790DFA44}" type="presOf" srcId="{204C33CE-7415-4DDA-AA67-F6DE78739CDF}" destId="{2D158A64-D031-4347-B213-2DC9385F212F}" srcOrd="0" destOrd="0" presId="urn:microsoft.com/office/officeart/2005/8/layout/vList2"/>
    <dgm:cxn modelId="{68607D98-8119-2844-BEF7-A166ADD3D390}" type="presOf" srcId="{4483D986-F167-41B4-B0FF-51B8AF909DD7}" destId="{19B88859-883E-6B44-A99B-DD54EE30E061}" srcOrd="0" destOrd="0" presId="urn:microsoft.com/office/officeart/2005/8/layout/vList2"/>
    <dgm:cxn modelId="{897EA5AC-9C0A-D54A-900B-57D8D01E9032}" type="presOf" srcId="{F2590517-8226-41C8-BE13-8E75EE00E524}" destId="{4A2CC5D1-33D4-9748-93E8-8BDABFA7F8D7}" srcOrd="0" destOrd="0" presId="urn:microsoft.com/office/officeart/2005/8/layout/vList2"/>
    <dgm:cxn modelId="{D96F84C4-CBCB-4680-93D5-B4D6A7D08BB6}" srcId="{A7C52D40-4C8C-44FD-B5BE-6F550660162E}" destId="{204C33CE-7415-4DDA-AA67-F6DE78739CDF}" srcOrd="3" destOrd="0" parTransId="{62D1E234-BD70-4CED-8AEA-F12577B6C664}" sibTransId="{01A2EC24-B23F-4D55-9FAA-71538CA509A7}"/>
    <dgm:cxn modelId="{48C129FA-EE2F-9544-9807-6E50E28FA3CF}" type="presOf" srcId="{AE8D61E2-FC18-48F6-BB40-CACF59EEED4A}" destId="{BE67BAB1-162E-A044-BFAE-ACED2ED008A2}" srcOrd="0" destOrd="0" presId="urn:microsoft.com/office/officeart/2005/8/layout/vList2"/>
    <dgm:cxn modelId="{09215AA7-D126-A844-89CD-5BD0C5EA8438}" type="presParOf" srcId="{DA414C03-3D8A-AA40-978F-40A8475DF9B2}" destId="{19B88859-883E-6B44-A99B-DD54EE30E061}" srcOrd="0" destOrd="0" presId="urn:microsoft.com/office/officeart/2005/8/layout/vList2"/>
    <dgm:cxn modelId="{ADF846D5-7B8F-924F-A0F7-8F28F8DA4948}" type="presParOf" srcId="{DA414C03-3D8A-AA40-978F-40A8475DF9B2}" destId="{306D244B-C7FC-5145-BAC4-50167825EF69}" srcOrd="1" destOrd="0" presId="urn:microsoft.com/office/officeart/2005/8/layout/vList2"/>
    <dgm:cxn modelId="{22CBC562-3A92-6E42-B601-7A3B68187B57}" type="presParOf" srcId="{DA414C03-3D8A-AA40-978F-40A8475DF9B2}" destId="{BE67BAB1-162E-A044-BFAE-ACED2ED008A2}" srcOrd="2" destOrd="0" presId="urn:microsoft.com/office/officeart/2005/8/layout/vList2"/>
    <dgm:cxn modelId="{12EF8E40-29FD-3C4F-AE10-3FA3D92778E7}" type="presParOf" srcId="{DA414C03-3D8A-AA40-978F-40A8475DF9B2}" destId="{807F8083-FDF6-644B-AF99-21B1F53B06BE}" srcOrd="3" destOrd="0" presId="urn:microsoft.com/office/officeart/2005/8/layout/vList2"/>
    <dgm:cxn modelId="{4218DC14-1B3D-1748-BDA7-5CB05E9CD213}" type="presParOf" srcId="{DA414C03-3D8A-AA40-978F-40A8475DF9B2}" destId="{6E5AF372-8232-654B-9E4B-43FE448A6232}" srcOrd="4" destOrd="0" presId="urn:microsoft.com/office/officeart/2005/8/layout/vList2"/>
    <dgm:cxn modelId="{7C37A047-5767-544A-B032-C1B93A5E221D}" type="presParOf" srcId="{DA414C03-3D8A-AA40-978F-40A8475DF9B2}" destId="{0F01C170-9F21-F24E-B539-EC03EC033775}" srcOrd="5" destOrd="0" presId="urn:microsoft.com/office/officeart/2005/8/layout/vList2"/>
    <dgm:cxn modelId="{84FD0568-B432-CB4B-931E-7C79D1B1B246}" type="presParOf" srcId="{DA414C03-3D8A-AA40-978F-40A8475DF9B2}" destId="{2D158A64-D031-4347-B213-2DC9385F212F}" srcOrd="6" destOrd="0" presId="urn:microsoft.com/office/officeart/2005/8/layout/vList2"/>
    <dgm:cxn modelId="{A9B6051F-9793-BC46-9082-81EA86A9EA81}" type="presParOf" srcId="{DA414C03-3D8A-AA40-978F-40A8475DF9B2}" destId="{B8EB156C-CBF2-084D-ADFD-847929259F85}" srcOrd="7" destOrd="0" presId="urn:microsoft.com/office/officeart/2005/8/layout/vList2"/>
    <dgm:cxn modelId="{5C2755CA-325D-E84C-9D61-ECF873B489CE}" type="presParOf" srcId="{DA414C03-3D8A-AA40-978F-40A8475DF9B2}" destId="{D992B6C8-75AC-B246-97B8-98884D5E1B1F}" srcOrd="8" destOrd="0" presId="urn:microsoft.com/office/officeart/2005/8/layout/vList2"/>
    <dgm:cxn modelId="{DD4FCB46-0610-994E-BD33-BC6AFBEF1285}" type="presParOf" srcId="{DA414C03-3D8A-AA40-978F-40A8475DF9B2}" destId="{6217DEC4-A891-704D-A4EC-B0CB36D58DE6}" srcOrd="9" destOrd="0" presId="urn:microsoft.com/office/officeart/2005/8/layout/vList2"/>
    <dgm:cxn modelId="{8DB2122B-9C9A-4F48-9A25-3A056D58B0A8}" type="presParOf" srcId="{DA414C03-3D8A-AA40-978F-40A8475DF9B2}" destId="{4A2CC5D1-33D4-9748-93E8-8BDABFA7F8D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C57B49-A5F5-9A45-99FB-71500601FE96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A2F23F4F-1863-7C45-BC5F-EC23E9280FEC}">
      <dgm:prSet phldrT="[Text]" custT="1"/>
      <dgm:spPr>
        <a:solidFill>
          <a:schemeClr val="accent2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cs-CZ" sz="4000" dirty="0"/>
            <a:t>Sociální práce, sociální služby</a:t>
          </a:r>
        </a:p>
      </dgm:t>
    </dgm:pt>
    <dgm:pt modelId="{703335FF-E935-8449-9442-2A8C0F1BCDEC}" type="parTrans" cxnId="{8B0B83FB-5807-8F46-9953-0E57FDB8E029}">
      <dgm:prSet/>
      <dgm:spPr/>
      <dgm:t>
        <a:bodyPr/>
        <a:lstStyle/>
        <a:p>
          <a:endParaRPr lang="cs-CZ" sz="2800"/>
        </a:p>
      </dgm:t>
    </dgm:pt>
    <dgm:pt modelId="{27B3BC4E-7988-A64A-890B-730EE426D6D6}" type="sibTrans" cxnId="{8B0B83FB-5807-8F46-9953-0E57FDB8E029}">
      <dgm:prSet/>
      <dgm:spPr/>
      <dgm:t>
        <a:bodyPr/>
        <a:lstStyle/>
        <a:p>
          <a:endParaRPr lang="cs-CZ" sz="2800"/>
        </a:p>
      </dgm:t>
    </dgm:pt>
    <dgm:pt modelId="{E8BB408B-94FB-F143-8C63-D1B714BED660}">
      <dgm:prSet phldrT="[Text]" custT="1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cs-CZ" sz="3600" dirty="0"/>
            <a:t>Speciálně pedagogické poradenství</a:t>
          </a:r>
        </a:p>
      </dgm:t>
    </dgm:pt>
    <dgm:pt modelId="{F3373831-81A1-FD43-8CD5-B468D653AF52}" type="parTrans" cxnId="{4D4C133D-C338-0943-BC97-EFE98061BB01}">
      <dgm:prSet/>
      <dgm:spPr/>
      <dgm:t>
        <a:bodyPr/>
        <a:lstStyle/>
        <a:p>
          <a:endParaRPr lang="cs-CZ" sz="2800"/>
        </a:p>
      </dgm:t>
    </dgm:pt>
    <dgm:pt modelId="{8FE058FE-D38F-2342-ACDA-39C7ADFAC946}" type="sibTrans" cxnId="{4D4C133D-C338-0943-BC97-EFE98061BB01}">
      <dgm:prSet/>
      <dgm:spPr/>
      <dgm:t>
        <a:bodyPr/>
        <a:lstStyle/>
        <a:p>
          <a:endParaRPr lang="cs-CZ" sz="2800"/>
        </a:p>
      </dgm:t>
    </dgm:pt>
    <dgm:pt modelId="{59C1D89D-EF5C-EF4F-8E4B-0F40A695FF28}">
      <dgm:prSet phldrT="[Text]" custT="1"/>
      <dgm:spPr>
        <a:solidFill>
          <a:schemeClr val="accent4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cs-CZ" sz="3600" dirty="0"/>
            <a:t>Psychologické poradenství</a:t>
          </a:r>
        </a:p>
      </dgm:t>
    </dgm:pt>
    <dgm:pt modelId="{6B500803-326D-A847-B0C8-798035549321}" type="parTrans" cxnId="{76980ED6-9706-0F45-8D19-998092D8C627}">
      <dgm:prSet/>
      <dgm:spPr/>
      <dgm:t>
        <a:bodyPr/>
        <a:lstStyle/>
        <a:p>
          <a:endParaRPr lang="cs-CZ" sz="2800"/>
        </a:p>
      </dgm:t>
    </dgm:pt>
    <dgm:pt modelId="{FB3E9F2B-0BA7-8349-A184-CD03632F71E8}" type="sibTrans" cxnId="{76980ED6-9706-0F45-8D19-998092D8C627}">
      <dgm:prSet/>
      <dgm:spPr/>
      <dgm:t>
        <a:bodyPr/>
        <a:lstStyle/>
        <a:p>
          <a:endParaRPr lang="cs-CZ" sz="2800"/>
        </a:p>
      </dgm:t>
    </dgm:pt>
    <dgm:pt modelId="{47790CF3-B8BA-4340-BAAB-5C191370E368}" type="pres">
      <dgm:prSet presAssocID="{ECC57B49-A5F5-9A45-99FB-71500601FE96}" presName="compositeShape" presStyleCnt="0">
        <dgm:presLayoutVars>
          <dgm:chMax val="7"/>
          <dgm:dir/>
          <dgm:resizeHandles val="exact"/>
        </dgm:presLayoutVars>
      </dgm:prSet>
      <dgm:spPr/>
    </dgm:pt>
    <dgm:pt modelId="{52A77F76-6B4C-1747-8318-07381FEE71EA}" type="pres">
      <dgm:prSet presAssocID="{A2F23F4F-1863-7C45-BC5F-EC23E9280FEC}" presName="circ1" presStyleLbl="vennNode1" presStyleIdx="0" presStyleCnt="3" custLinFactNeighborX="-275" custLinFactNeighborY="-1432"/>
      <dgm:spPr/>
    </dgm:pt>
    <dgm:pt modelId="{581E67FE-7D38-9745-BEB4-BF6E7A4F6EE0}" type="pres">
      <dgm:prSet presAssocID="{A2F23F4F-1863-7C45-BC5F-EC23E9280FE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BAE29F6-2BA1-AE42-9486-D9B44316EEB7}" type="pres">
      <dgm:prSet presAssocID="{E8BB408B-94FB-F143-8C63-D1B714BED660}" presName="circ2" presStyleLbl="vennNode1" presStyleIdx="1" presStyleCnt="3" custLinFactNeighborX="859" custLinFactNeighborY="-12318"/>
      <dgm:spPr/>
    </dgm:pt>
    <dgm:pt modelId="{45E9DF59-130B-564A-8C6A-B04173D120EF}" type="pres">
      <dgm:prSet presAssocID="{E8BB408B-94FB-F143-8C63-D1B714BED66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2289CBA-AB70-9241-8505-3074D5514A3D}" type="pres">
      <dgm:prSet presAssocID="{59C1D89D-EF5C-EF4F-8E4B-0F40A695FF28}" presName="circ3" presStyleLbl="vennNode1" presStyleIdx="2" presStyleCnt="3" custLinFactNeighborX="1432" custLinFactNeighborY="-9489"/>
      <dgm:spPr/>
    </dgm:pt>
    <dgm:pt modelId="{09D75443-0944-6646-BA64-ECC2AFA950CE}" type="pres">
      <dgm:prSet presAssocID="{59C1D89D-EF5C-EF4F-8E4B-0F40A695FF2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7FA3E01-B159-BF46-B323-8A7FF84B2B3E}" type="presOf" srcId="{E8BB408B-94FB-F143-8C63-D1B714BED660}" destId="{45E9DF59-130B-564A-8C6A-B04173D120EF}" srcOrd="1" destOrd="0" presId="urn:microsoft.com/office/officeart/2005/8/layout/venn1"/>
    <dgm:cxn modelId="{0BDB9B0E-E8A5-CD45-A339-8BCBB6141812}" type="presOf" srcId="{A2F23F4F-1863-7C45-BC5F-EC23E9280FEC}" destId="{52A77F76-6B4C-1747-8318-07381FEE71EA}" srcOrd="0" destOrd="0" presId="urn:microsoft.com/office/officeart/2005/8/layout/venn1"/>
    <dgm:cxn modelId="{1714F511-A48A-3C48-99AD-9262272FF27A}" type="presOf" srcId="{59C1D89D-EF5C-EF4F-8E4B-0F40A695FF28}" destId="{09D75443-0944-6646-BA64-ECC2AFA950CE}" srcOrd="1" destOrd="0" presId="urn:microsoft.com/office/officeart/2005/8/layout/venn1"/>
    <dgm:cxn modelId="{4D4C133D-C338-0943-BC97-EFE98061BB01}" srcId="{ECC57B49-A5F5-9A45-99FB-71500601FE96}" destId="{E8BB408B-94FB-F143-8C63-D1B714BED660}" srcOrd="1" destOrd="0" parTransId="{F3373831-81A1-FD43-8CD5-B468D653AF52}" sibTransId="{8FE058FE-D38F-2342-ACDA-39C7ADFAC946}"/>
    <dgm:cxn modelId="{FCA5AC72-E342-2649-B98D-359BDA1C2A44}" type="presOf" srcId="{59C1D89D-EF5C-EF4F-8E4B-0F40A695FF28}" destId="{42289CBA-AB70-9241-8505-3074D5514A3D}" srcOrd="0" destOrd="0" presId="urn:microsoft.com/office/officeart/2005/8/layout/venn1"/>
    <dgm:cxn modelId="{0E3A2A75-141D-2A42-931E-D68B9D2BC9E1}" type="presOf" srcId="{E8BB408B-94FB-F143-8C63-D1B714BED660}" destId="{1BAE29F6-2BA1-AE42-9486-D9B44316EEB7}" srcOrd="0" destOrd="0" presId="urn:microsoft.com/office/officeart/2005/8/layout/venn1"/>
    <dgm:cxn modelId="{6BDB3680-1273-FD4D-A862-43BD57F2C7EC}" type="presOf" srcId="{ECC57B49-A5F5-9A45-99FB-71500601FE96}" destId="{47790CF3-B8BA-4340-BAAB-5C191370E368}" srcOrd="0" destOrd="0" presId="urn:microsoft.com/office/officeart/2005/8/layout/venn1"/>
    <dgm:cxn modelId="{76980ED6-9706-0F45-8D19-998092D8C627}" srcId="{ECC57B49-A5F5-9A45-99FB-71500601FE96}" destId="{59C1D89D-EF5C-EF4F-8E4B-0F40A695FF28}" srcOrd="2" destOrd="0" parTransId="{6B500803-326D-A847-B0C8-798035549321}" sibTransId="{FB3E9F2B-0BA7-8349-A184-CD03632F71E8}"/>
    <dgm:cxn modelId="{5ECD9AEA-4AE5-4B41-B9F4-A7D3E3BCAB89}" type="presOf" srcId="{A2F23F4F-1863-7C45-BC5F-EC23E9280FEC}" destId="{581E67FE-7D38-9745-BEB4-BF6E7A4F6EE0}" srcOrd="1" destOrd="0" presId="urn:microsoft.com/office/officeart/2005/8/layout/venn1"/>
    <dgm:cxn modelId="{8B0B83FB-5807-8F46-9953-0E57FDB8E029}" srcId="{ECC57B49-A5F5-9A45-99FB-71500601FE96}" destId="{A2F23F4F-1863-7C45-BC5F-EC23E9280FEC}" srcOrd="0" destOrd="0" parTransId="{703335FF-E935-8449-9442-2A8C0F1BCDEC}" sibTransId="{27B3BC4E-7988-A64A-890B-730EE426D6D6}"/>
    <dgm:cxn modelId="{3AA71068-2242-9149-B6D6-76A29BABBF43}" type="presParOf" srcId="{47790CF3-B8BA-4340-BAAB-5C191370E368}" destId="{52A77F76-6B4C-1747-8318-07381FEE71EA}" srcOrd="0" destOrd="0" presId="urn:microsoft.com/office/officeart/2005/8/layout/venn1"/>
    <dgm:cxn modelId="{6CC0989C-8B7F-104E-88AD-F7DC7267BF84}" type="presParOf" srcId="{47790CF3-B8BA-4340-BAAB-5C191370E368}" destId="{581E67FE-7D38-9745-BEB4-BF6E7A4F6EE0}" srcOrd="1" destOrd="0" presId="urn:microsoft.com/office/officeart/2005/8/layout/venn1"/>
    <dgm:cxn modelId="{F64E60EB-5109-1644-BB0C-98BD3E3E6696}" type="presParOf" srcId="{47790CF3-B8BA-4340-BAAB-5C191370E368}" destId="{1BAE29F6-2BA1-AE42-9486-D9B44316EEB7}" srcOrd="2" destOrd="0" presId="urn:microsoft.com/office/officeart/2005/8/layout/venn1"/>
    <dgm:cxn modelId="{072F212B-D362-334D-8D1E-55ADB4D1F6C5}" type="presParOf" srcId="{47790CF3-B8BA-4340-BAAB-5C191370E368}" destId="{45E9DF59-130B-564A-8C6A-B04173D120EF}" srcOrd="3" destOrd="0" presId="urn:microsoft.com/office/officeart/2005/8/layout/venn1"/>
    <dgm:cxn modelId="{A5759E80-230E-E246-B38A-4EE11E8D305A}" type="presParOf" srcId="{47790CF3-B8BA-4340-BAAB-5C191370E368}" destId="{42289CBA-AB70-9241-8505-3074D5514A3D}" srcOrd="4" destOrd="0" presId="urn:microsoft.com/office/officeart/2005/8/layout/venn1"/>
    <dgm:cxn modelId="{C56917F6-785C-044E-A7C8-CEFDB828853C}" type="presParOf" srcId="{47790CF3-B8BA-4340-BAAB-5C191370E368}" destId="{09D75443-0944-6646-BA64-ECC2AFA950C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D0816-0F2F-BB4A-8612-343EDB4D16E1}">
      <dsp:nvSpPr>
        <dsp:cNvPr id="0" name=""/>
        <dsp:cNvSpPr/>
      </dsp:nvSpPr>
      <dsp:spPr>
        <a:xfrm>
          <a:off x="0" y="125521"/>
          <a:ext cx="6263640" cy="9931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Psychologické poradenství a psychoterapie</a:t>
          </a:r>
          <a:endParaRPr lang="en-US" sz="2500" kern="1200"/>
        </a:p>
      </dsp:txBody>
      <dsp:txXfrm>
        <a:off x="48481" y="174002"/>
        <a:ext cx="6166678" cy="896166"/>
      </dsp:txXfrm>
    </dsp:sp>
    <dsp:sp modelId="{5341741F-6ADD-AE4D-BF74-CEE8AB33E7FE}">
      <dsp:nvSpPr>
        <dsp:cNvPr id="0" name=""/>
        <dsp:cNvSpPr/>
      </dsp:nvSpPr>
      <dsp:spPr>
        <a:xfrm>
          <a:off x="0" y="1190650"/>
          <a:ext cx="6263640" cy="993128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Pedagogicko-psychologické poradenství</a:t>
          </a:r>
          <a:endParaRPr lang="en-US" sz="2500" kern="1200"/>
        </a:p>
      </dsp:txBody>
      <dsp:txXfrm>
        <a:off x="48481" y="1239131"/>
        <a:ext cx="6166678" cy="896166"/>
      </dsp:txXfrm>
    </dsp:sp>
    <dsp:sp modelId="{E81A3193-791A-3D42-B933-DFF3197AC6A9}">
      <dsp:nvSpPr>
        <dsp:cNvPr id="0" name=""/>
        <dsp:cNvSpPr/>
      </dsp:nvSpPr>
      <dsp:spPr>
        <a:xfrm>
          <a:off x="0" y="2255779"/>
          <a:ext cx="6263640" cy="993128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Profesní poradenství</a:t>
          </a:r>
          <a:endParaRPr lang="en-US" sz="2500" kern="1200"/>
        </a:p>
      </dsp:txBody>
      <dsp:txXfrm>
        <a:off x="48481" y="2304260"/>
        <a:ext cx="6166678" cy="896166"/>
      </dsp:txXfrm>
    </dsp:sp>
    <dsp:sp modelId="{FB0691E6-25FB-9E4A-B1DF-40C348DC792B}">
      <dsp:nvSpPr>
        <dsp:cNvPr id="0" name=""/>
        <dsp:cNvSpPr/>
      </dsp:nvSpPr>
      <dsp:spPr>
        <a:xfrm>
          <a:off x="0" y="3320908"/>
          <a:ext cx="6263640" cy="993128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Sociálně-právní poradenství</a:t>
          </a:r>
          <a:endParaRPr lang="en-US" sz="2500" kern="1200"/>
        </a:p>
      </dsp:txBody>
      <dsp:txXfrm>
        <a:off x="48481" y="3369389"/>
        <a:ext cx="6166678" cy="896166"/>
      </dsp:txXfrm>
    </dsp:sp>
    <dsp:sp modelId="{F07CC1B8-2F15-1549-BEA2-C0BCECA51912}">
      <dsp:nvSpPr>
        <dsp:cNvPr id="0" name=""/>
        <dsp:cNvSpPr/>
      </dsp:nvSpPr>
      <dsp:spPr>
        <a:xfrm>
          <a:off x="0" y="4386037"/>
          <a:ext cx="6263640" cy="99312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Resocializační poradenství, kurátorská činnost</a:t>
          </a:r>
          <a:br>
            <a:rPr lang="cs-CZ" sz="2500" kern="1200"/>
          </a:br>
          <a:endParaRPr lang="en-US" sz="2500" kern="1200"/>
        </a:p>
      </dsp:txBody>
      <dsp:txXfrm>
        <a:off x="48481" y="4434518"/>
        <a:ext cx="6166678" cy="8961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3A298-8F86-4524-9724-6994D20CD1C1}">
      <dsp:nvSpPr>
        <dsp:cNvPr id="0" name=""/>
        <dsp:cNvSpPr/>
      </dsp:nvSpPr>
      <dsp:spPr>
        <a:xfrm>
          <a:off x="0" y="550450"/>
          <a:ext cx="10868025" cy="1827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F2C1EB-87A5-4616-9209-AE2FEAC3D841}">
      <dsp:nvSpPr>
        <dsp:cNvPr id="0" name=""/>
        <dsp:cNvSpPr/>
      </dsp:nvSpPr>
      <dsp:spPr>
        <a:xfrm>
          <a:off x="552670" y="961527"/>
          <a:ext cx="1005837" cy="10048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63A059-F77F-4D34-BFE9-DAF057F6C042}">
      <dsp:nvSpPr>
        <dsp:cNvPr id="0" name=""/>
        <dsp:cNvSpPr/>
      </dsp:nvSpPr>
      <dsp:spPr>
        <a:xfrm>
          <a:off x="2111177" y="550450"/>
          <a:ext cx="8752718" cy="1828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7" tIns="193547" rIns="193547" bIns="19354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Specializovaná poradenská zařízení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pedagogicko-psychologické poradny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speciálně pedagogická centra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střediska výchovné péče</a:t>
          </a:r>
          <a:endParaRPr lang="en-US" sz="1800" kern="1200" dirty="0"/>
        </a:p>
      </dsp:txBody>
      <dsp:txXfrm>
        <a:off x="2111177" y="550450"/>
        <a:ext cx="8752718" cy="1828794"/>
      </dsp:txXfrm>
    </dsp:sp>
    <dsp:sp modelId="{D96958F9-DA32-4BF1-B5F9-404B6A7CC192}">
      <dsp:nvSpPr>
        <dsp:cNvPr id="0" name=""/>
        <dsp:cNvSpPr/>
      </dsp:nvSpPr>
      <dsp:spPr>
        <a:xfrm>
          <a:off x="0" y="2764254"/>
          <a:ext cx="10868025" cy="1827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7DFD5-2658-4129-99B9-727339172A33}">
      <dsp:nvSpPr>
        <dsp:cNvPr id="0" name=""/>
        <dsp:cNvSpPr/>
      </dsp:nvSpPr>
      <dsp:spPr>
        <a:xfrm>
          <a:off x="552670" y="3175331"/>
          <a:ext cx="1005837" cy="10048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73F8F-2DA0-44FA-8108-3F306FFAF16C}">
      <dsp:nvSpPr>
        <dsp:cNvPr id="0" name=""/>
        <dsp:cNvSpPr/>
      </dsp:nvSpPr>
      <dsp:spPr>
        <a:xfrm>
          <a:off x="2111177" y="2764254"/>
          <a:ext cx="8752718" cy="1828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7" tIns="193547" rIns="193547" bIns="19354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Školní poradenská pracoviště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výchovní poradci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školní metodici prevence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školní psychologové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 školní speciální pedagogové</a:t>
          </a:r>
          <a:endParaRPr lang="en-US" sz="1800" kern="1200" dirty="0"/>
        </a:p>
      </dsp:txBody>
      <dsp:txXfrm>
        <a:off x="2111177" y="2764254"/>
        <a:ext cx="8752718" cy="18287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F3662-1B84-8B43-8139-F4D775E0A036}">
      <dsp:nvSpPr>
        <dsp:cNvPr id="0" name=""/>
        <dsp:cNvSpPr/>
      </dsp:nvSpPr>
      <dsp:spPr>
        <a:xfrm>
          <a:off x="0" y="582570"/>
          <a:ext cx="6263640" cy="13985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Dětem žákům, studentům, jejich zákonným zástupcům, školám a školským zařízením</a:t>
          </a:r>
          <a:endParaRPr lang="en-US" sz="2500" kern="1200"/>
        </a:p>
      </dsp:txBody>
      <dsp:txXfrm>
        <a:off x="68270" y="650840"/>
        <a:ext cx="6127100" cy="1261975"/>
      </dsp:txXfrm>
    </dsp:sp>
    <dsp:sp modelId="{F45F75BA-E9D1-ED4C-93B7-4D120571DF43}">
      <dsp:nvSpPr>
        <dsp:cNvPr id="0" name=""/>
        <dsp:cNvSpPr/>
      </dsp:nvSpPr>
      <dsp:spPr>
        <a:xfrm>
          <a:off x="0" y="2053086"/>
          <a:ext cx="6263640" cy="139851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Písemný souhlas žáka nebo jeho zákonného zástupce s vyšetřením a dalšími kroky s tím souvisejícími</a:t>
          </a:r>
          <a:endParaRPr lang="en-US" sz="2500" kern="1200" dirty="0"/>
        </a:p>
      </dsp:txBody>
      <dsp:txXfrm>
        <a:off x="68270" y="2121356"/>
        <a:ext cx="6127100" cy="1261975"/>
      </dsp:txXfrm>
    </dsp:sp>
    <dsp:sp modelId="{53124109-4D63-E441-9D86-FC7188610D46}">
      <dsp:nvSpPr>
        <dsp:cNvPr id="0" name=""/>
        <dsp:cNvSpPr/>
      </dsp:nvSpPr>
      <dsp:spPr>
        <a:xfrm>
          <a:off x="0" y="3523601"/>
          <a:ext cx="6263640" cy="139851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Nutné předem informovat o povaze, rozsahu, trvání a cílech poskytovaných služeb</a:t>
          </a:r>
          <a:br>
            <a:rPr lang="cs-CZ" sz="2500" kern="1200"/>
          </a:br>
          <a:endParaRPr lang="en-US" sz="2500" kern="1200"/>
        </a:p>
      </dsp:txBody>
      <dsp:txXfrm>
        <a:off x="68270" y="3591871"/>
        <a:ext cx="6127100" cy="12619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A2673-D251-5E4E-9134-7B81B38914D0}">
      <dsp:nvSpPr>
        <dsp:cNvPr id="0" name=""/>
        <dsp:cNvSpPr/>
      </dsp:nvSpPr>
      <dsp:spPr>
        <a:xfrm>
          <a:off x="3374" y="910223"/>
          <a:ext cx="2677088" cy="160625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Vytváření vhodných podmínek pro zdravý tělesný, psychický a sociální vývoj dětí a žáků</a:t>
          </a:r>
          <a:endParaRPr lang="en-US" sz="2000" kern="1200" dirty="0"/>
        </a:p>
      </dsp:txBody>
      <dsp:txXfrm>
        <a:off x="3374" y="910223"/>
        <a:ext cx="2677088" cy="1606253"/>
      </dsp:txXfrm>
    </dsp:sp>
    <dsp:sp modelId="{B5002E59-7CB6-6B40-AA05-630914D6D2E8}">
      <dsp:nvSpPr>
        <dsp:cNvPr id="0" name=""/>
        <dsp:cNvSpPr/>
      </dsp:nvSpPr>
      <dsp:spPr>
        <a:xfrm>
          <a:off x="2948172" y="910223"/>
          <a:ext cx="2677088" cy="1606253"/>
        </a:xfrm>
        <a:prstGeom prst="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Naplňování vzdělávacích potřeb</a:t>
          </a:r>
          <a:endParaRPr lang="en-US" sz="2000" kern="1200"/>
        </a:p>
      </dsp:txBody>
      <dsp:txXfrm>
        <a:off x="2948172" y="910223"/>
        <a:ext cx="2677088" cy="1606253"/>
      </dsp:txXfrm>
    </dsp:sp>
    <dsp:sp modelId="{9268BF62-86F0-9745-A743-DDF2FACF8546}">
      <dsp:nvSpPr>
        <dsp:cNvPr id="0" name=""/>
        <dsp:cNvSpPr/>
      </dsp:nvSpPr>
      <dsp:spPr>
        <a:xfrm>
          <a:off x="5892969" y="910223"/>
          <a:ext cx="2677088" cy="1606253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Prevence výchovných a výukových problémů – včasná intervence</a:t>
          </a:r>
          <a:endParaRPr lang="en-US" sz="2000" kern="1200"/>
        </a:p>
      </dsp:txBody>
      <dsp:txXfrm>
        <a:off x="5892969" y="910223"/>
        <a:ext cx="2677088" cy="1606253"/>
      </dsp:txXfrm>
    </dsp:sp>
    <dsp:sp modelId="{D154B5A5-11E4-D244-853C-DEEE436E37A3}">
      <dsp:nvSpPr>
        <dsp:cNvPr id="0" name=""/>
        <dsp:cNvSpPr/>
      </dsp:nvSpPr>
      <dsp:spPr>
        <a:xfrm>
          <a:off x="8837767" y="910223"/>
          <a:ext cx="2677088" cy="1606253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Vytváření podmínek pro vzdělávání v běžné škole</a:t>
          </a:r>
          <a:endParaRPr lang="en-US" sz="2000" kern="1200"/>
        </a:p>
      </dsp:txBody>
      <dsp:txXfrm>
        <a:off x="8837767" y="910223"/>
        <a:ext cx="2677088" cy="1606253"/>
      </dsp:txXfrm>
    </dsp:sp>
    <dsp:sp modelId="{2BAF15AF-C875-AD4E-BF6D-0E416533AE99}">
      <dsp:nvSpPr>
        <dsp:cNvPr id="0" name=""/>
        <dsp:cNvSpPr/>
      </dsp:nvSpPr>
      <dsp:spPr>
        <a:xfrm>
          <a:off x="1475773" y="2784185"/>
          <a:ext cx="2677088" cy="1606253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Profesní orientace</a:t>
          </a:r>
          <a:endParaRPr lang="en-US" sz="2000" kern="1200"/>
        </a:p>
      </dsp:txBody>
      <dsp:txXfrm>
        <a:off x="1475773" y="2784185"/>
        <a:ext cx="2677088" cy="1606253"/>
      </dsp:txXfrm>
    </dsp:sp>
    <dsp:sp modelId="{9B6DAD8B-CBD7-F048-9D74-BCAF91CAFF9C}">
      <dsp:nvSpPr>
        <dsp:cNvPr id="0" name=""/>
        <dsp:cNvSpPr/>
      </dsp:nvSpPr>
      <dsp:spPr>
        <a:xfrm>
          <a:off x="4420571" y="2784185"/>
          <a:ext cx="2677088" cy="1606253"/>
        </a:xfrm>
        <a:prstGeom prst="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Vytváření podmínek, forem a způsobů práce pro žáky - příslušníky národnostních menšin, etnických skupin, žáky mimořádně nadané</a:t>
          </a:r>
          <a:endParaRPr lang="en-US" sz="1800" kern="1200" dirty="0"/>
        </a:p>
      </dsp:txBody>
      <dsp:txXfrm>
        <a:off x="4420571" y="2784185"/>
        <a:ext cx="2677088" cy="1606253"/>
      </dsp:txXfrm>
    </dsp:sp>
    <dsp:sp modelId="{B3737F63-57F2-F842-8B69-9679680113A6}">
      <dsp:nvSpPr>
        <dsp:cNvPr id="0" name=""/>
        <dsp:cNvSpPr/>
      </dsp:nvSpPr>
      <dsp:spPr>
        <a:xfrm>
          <a:off x="7365368" y="2784185"/>
          <a:ext cx="2677088" cy="160625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Rozvoj pedagogických pracovníků</a:t>
          </a:r>
          <a:endParaRPr lang="en-US" sz="2000" kern="1200"/>
        </a:p>
      </dsp:txBody>
      <dsp:txXfrm>
        <a:off x="7365368" y="2784185"/>
        <a:ext cx="2677088" cy="16062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B88859-883E-6B44-A99B-DD54EE30E061}">
      <dsp:nvSpPr>
        <dsp:cNvPr id="0" name=""/>
        <dsp:cNvSpPr/>
      </dsp:nvSpPr>
      <dsp:spPr>
        <a:xfrm>
          <a:off x="0" y="31072"/>
          <a:ext cx="8266834" cy="8874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Součást systému pedagogicko-psychologického poradenství</a:t>
          </a:r>
          <a:endParaRPr lang="en-US" sz="1600" kern="1200" dirty="0"/>
        </a:p>
      </dsp:txBody>
      <dsp:txXfrm>
        <a:off x="43321" y="74393"/>
        <a:ext cx="8180192" cy="800803"/>
      </dsp:txXfrm>
    </dsp:sp>
    <dsp:sp modelId="{BE67BAB1-162E-A044-BFAE-ACED2ED008A2}">
      <dsp:nvSpPr>
        <dsp:cNvPr id="0" name=""/>
        <dsp:cNvSpPr/>
      </dsp:nvSpPr>
      <dsp:spPr>
        <a:xfrm>
          <a:off x="0" y="964597"/>
          <a:ext cx="8266834" cy="887445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Spolupráce se školami, OSPOD a jinými odbornými institucemi</a:t>
          </a:r>
          <a:endParaRPr lang="en-US" sz="1600" kern="1200" dirty="0"/>
        </a:p>
      </dsp:txBody>
      <dsp:txXfrm>
        <a:off x="43321" y="1007918"/>
        <a:ext cx="8180192" cy="800803"/>
      </dsp:txXfrm>
    </dsp:sp>
    <dsp:sp modelId="{6E5AF372-8232-654B-9E4B-43FE448A6232}">
      <dsp:nvSpPr>
        <dsp:cNvPr id="0" name=""/>
        <dsp:cNvSpPr/>
      </dsp:nvSpPr>
      <dsp:spPr>
        <a:xfrm>
          <a:off x="0" y="1898123"/>
          <a:ext cx="8266834" cy="887445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Pomoc, rada, systematická péče při řešení výchovných problémů</a:t>
          </a:r>
          <a:endParaRPr lang="en-US" sz="1600" kern="1200"/>
        </a:p>
      </dsp:txBody>
      <dsp:txXfrm>
        <a:off x="43321" y="1941444"/>
        <a:ext cx="8180192" cy="800803"/>
      </dsp:txXfrm>
    </dsp:sp>
    <dsp:sp modelId="{2D158A64-D031-4347-B213-2DC9385F212F}">
      <dsp:nvSpPr>
        <dsp:cNvPr id="0" name=""/>
        <dsp:cNvSpPr/>
      </dsp:nvSpPr>
      <dsp:spPr>
        <a:xfrm>
          <a:off x="0" y="2831648"/>
          <a:ext cx="8266834" cy="887445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Spolupráce s rodinami dětí</a:t>
          </a:r>
          <a:endParaRPr lang="en-US" sz="1600" kern="1200"/>
        </a:p>
      </dsp:txBody>
      <dsp:txXfrm>
        <a:off x="43321" y="2874969"/>
        <a:ext cx="8180192" cy="800803"/>
      </dsp:txXfrm>
    </dsp:sp>
    <dsp:sp modelId="{D992B6C8-75AC-B246-97B8-98884D5E1B1F}">
      <dsp:nvSpPr>
        <dsp:cNvPr id="0" name=""/>
        <dsp:cNvSpPr/>
      </dsp:nvSpPr>
      <dsp:spPr>
        <a:xfrm>
          <a:off x="0" y="3765173"/>
          <a:ext cx="8266834" cy="887445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Poradenské služby pedagogickým pracovníkům</a:t>
          </a:r>
          <a:endParaRPr lang="en-US" sz="1600" kern="1200"/>
        </a:p>
      </dsp:txBody>
      <dsp:txXfrm>
        <a:off x="43321" y="3808494"/>
        <a:ext cx="8180192" cy="800803"/>
      </dsp:txXfrm>
    </dsp:sp>
    <dsp:sp modelId="{4A2CC5D1-33D4-9748-93E8-8BDABFA7F8D7}">
      <dsp:nvSpPr>
        <dsp:cNvPr id="0" name=""/>
        <dsp:cNvSpPr/>
      </dsp:nvSpPr>
      <dsp:spPr>
        <a:xfrm>
          <a:off x="0" y="4698698"/>
          <a:ext cx="8266834" cy="88744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Poskytují preventivní výchovnou péči dětem a mládeži s problémy v chování/</a:t>
          </a:r>
          <a:r>
            <a:rPr lang="cs-CZ" sz="1600" kern="1200" dirty="0" err="1"/>
            <a:t>PECh</a:t>
          </a:r>
          <a:r>
            <a:rPr lang="cs-CZ" sz="1600" kern="1200" dirty="0"/>
            <a:t> - ambulantní, celodenní, pobytový program</a:t>
          </a:r>
          <a:br>
            <a:rPr lang="cs-CZ" sz="1600" kern="1200" dirty="0"/>
          </a:br>
          <a:endParaRPr lang="en-US" sz="1600" kern="1200" dirty="0"/>
        </a:p>
      </dsp:txBody>
      <dsp:txXfrm>
        <a:off x="43321" y="4742019"/>
        <a:ext cx="8180192" cy="8008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A77F76-6B4C-1747-8318-07381FEE71EA}">
      <dsp:nvSpPr>
        <dsp:cNvPr id="0" name=""/>
        <dsp:cNvSpPr/>
      </dsp:nvSpPr>
      <dsp:spPr>
        <a:xfrm>
          <a:off x="4357938" y="28258"/>
          <a:ext cx="4338586" cy="4338586"/>
        </a:xfrm>
        <a:prstGeom prst="ellipse">
          <a:avLst/>
        </a:prstGeom>
        <a:solidFill>
          <a:schemeClr val="accent2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Sociální práce, sociální služby</a:t>
          </a:r>
        </a:p>
      </dsp:txBody>
      <dsp:txXfrm>
        <a:off x="4936416" y="787511"/>
        <a:ext cx="3181630" cy="1952364"/>
      </dsp:txXfrm>
    </dsp:sp>
    <dsp:sp modelId="{1BAE29F6-2BA1-AE42-9486-D9B44316EEB7}">
      <dsp:nvSpPr>
        <dsp:cNvPr id="0" name=""/>
        <dsp:cNvSpPr/>
      </dsp:nvSpPr>
      <dsp:spPr>
        <a:xfrm>
          <a:off x="5972644" y="2267576"/>
          <a:ext cx="4338586" cy="4338586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Speciálně pedagogické poradenství</a:t>
          </a:r>
        </a:p>
      </dsp:txBody>
      <dsp:txXfrm>
        <a:off x="7299529" y="3388378"/>
        <a:ext cx="2603152" cy="2386222"/>
      </dsp:txXfrm>
    </dsp:sp>
    <dsp:sp modelId="{42289CBA-AB70-9241-8505-3074D5514A3D}">
      <dsp:nvSpPr>
        <dsp:cNvPr id="0" name=""/>
        <dsp:cNvSpPr/>
      </dsp:nvSpPr>
      <dsp:spPr>
        <a:xfrm>
          <a:off x="2866491" y="2390315"/>
          <a:ext cx="4338586" cy="4338586"/>
        </a:xfrm>
        <a:prstGeom prst="ellipse">
          <a:avLst/>
        </a:prstGeom>
        <a:solidFill>
          <a:schemeClr val="accent4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Psychologické poradenství</a:t>
          </a:r>
        </a:p>
      </dsp:txBody>
      <dsp:txXfrm>
        <a:off x="3275041" y="3511117"/>
        <a:ext cx="2603152" cy="2386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DBFE83-8922-5B4C-9083-2C1345723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FAFEAE-CDDB-0549-92E2-D4FDF81FA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F588CC-203D-224C-9B71-95F55ECD5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CAE5-B7BB-B247-A8D2-2D73AFDDFD1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89CDF3D-133D-754C-A5A6-4DE090744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D89918-C2D1-8842-A5C4-04A4F4877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26D2-2D18-5442-B467-5B41910888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593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515EE4-8B0F-9645-B46E-907CEF3FE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60702C-A22D-DC48-8022-6C19DFF35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980553-2A11-AB47-B7C8-7A069AD86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CAE5-B7BB-B247-A8D2-2D73AFDDFD1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49B9B2-375E-FB46-BE9E-E5B961026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07BA31-2D74-274B-A44F-A79E66B6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26D2-2D18-5442-B467-5B41910888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158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8125498-0A01-5D45-903D-DFB5C05E4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63136E1-272C-3342-9ADA-90DB4FB88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17DD36-542A-584F-8D11-D3C7DAAAF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CAE5-B7BB-B247-A8D2-2D73AFDDFD1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48E26F-5B9B-0843-8F63-A18EABE5D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BB8625-B521-F04B-8CC3-9456E766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26D2-2D18-5442-B467-5B41910888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9066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47DB3C-7767-F141-9D18-DA6AE153D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AA2408-1D6F-FF47-B9AA-19E88CBB1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C02F70-3789-F34A-A90E-4C305B08A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CAE5-B7BB-B247-A8D2-2D73AFDDFD1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8E6BD6-D7F4-BF43-9485-48BC6B763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51A2B-3A30-124B-97EB-592E3BB2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26D2-2D18-5442-B467-5B41910888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563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2091B2-0163-3C4C-99A3-801060D8C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64191B-46F0-1745-A3E3-5B1CECE2E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D0F750-CC81-2A45-9218-3FCCCD3ED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CAE5-B7BB-B247-A8D2-2D73AFDDFD1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E242B6-8479-8243-9983-4B2EAE8EF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34D088-2A3A-2C4B-8D93-3C4E361F0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26D2-2D18-5442-B467-5B41910888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704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1A287C-9F46-FF46-9026-DC95496EC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1610BB-83A0-4E41-A831-EB9D35C15C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47577BE-6B9A-1249-B312-D2106081F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0F7EFF5-EB82-9D4D-AB18-8FD229DC7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CAE5-B7BB-B247-A8D2-2D73AFDDFD1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4CDC1F0-8E52-0A43-9961-C81DE959C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BA0EE4A-D5A8-0148-8575-D3A8DAD6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26D2-2D18-5442-B467-5B41910888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179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BBD01C-AC06-584F-8C98-DFADEEAB0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2F632F-66E4-554E-BEA6-467BD7EB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B5C467-64FC-4C49-A6E5-76FF3050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66B4F42-26A3-8442-9F2C-769A046D28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DF2D9CF-3BD2-1745-B28D-4FC1A90BF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6F5BB67-7ED0-1F4E-BAE4-56632895D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CAE5-B7BB-B247-A8D2-2D73AFDDFD1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FE446CF-C5CD-6847-814C-87DF2AEEA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3C16787-08AF-464F-AEA1-785E5BBB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26D2-2D18-5442-B467-5B41910888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9013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353E86-1D4E-F946-822A-8060DAA1B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643B961-30EB-1B47-9BD9-C9979C276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CAE5-B7BB-B247-A8D2-2D73AFDDFD1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A189758-D77B-A14E-BBEA-71BAFCF24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59AF112-8D8F-144E-9820-96FC2D73E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26D2-2D18-5442-B467-5B41910888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722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A941E39-FAC4-2B4E-BB89-10E61E98E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CAE5-B7BB-B247-A8D2-2D73AFDDFD1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AF06777-2B95-B042-855B-ED5DD0996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D036313-3429-AE4A-9501-DB53D0A2F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26D2-2D18-5442-B467-5B41910888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6362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70511-8DC3-AD4C-87A7-EA04CA75D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A5C9C1-0D74-4440-9DF6-273BDFBFC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E1D4889-5B58-6E4E-930F-F0B28067B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2050628-E60F-5A47-A13A-EC1B5527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CAE5-B7BB-B247-A8D2-2D73AFDDFD1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573570-F3D9-CC4C-849B-4E004798D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DD19DBB-C8AC-6C44-8735-7F2C738F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26D2-2D18-5442-B467-5B41910888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79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BDCA3B-4492-E046-9D33-DEB64F01E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0DA63C9-89F5-EC45-9F48-EC84FD6AC1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388F5C-11AB-EE41-9960-DDD406084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4306B0-3E01-E148-A309-4F367FDC5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CAE5-B7BB-B247-A8D2-2D73AFDDFD1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CD87CA-E595-B647-82C7-B15B8892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0D3F53-C1FE-544C-90F2-11A21563C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26D2-2D18-5442-B467-5B41910888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215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980F881-319C-A942-97E5-0B1EF901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D151A6-112A-DC4D-85DA-4B41CEBBE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AB0548-68C2-4749-A133-2AECD9BF3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ECAE5-B7BB-B247-A8D2-2D73AFDDFD1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0F68FF-E893-0543-B21E-842E9FB6B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36F11A-0E7B-2345-B4C9-75037ED9C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D26D2-2D18-5442-B467-5B41910888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45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ílé papírové lodičky vedené žlutou lodičkou">
            <a:extLst>
              <a:ext uri="{FF2B5EF4-FFF2-40B4-BE49-F238E27FC236}">
                <a16:creationId xmlns:a16="http://schemas.microsoft.com/office/drawing/2014/main" id="{9B32008D-0DBD-46B8-B4A2-CA5A8DD4E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44" b="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DE8C70-A0E4-A248-BE9F-4A98F48F1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Autofit/>
          </a:bodyPr>
          <a:lstStyle/>
          <a:p>
            <a:r>
              <a:rPr lang="cs-CZ" sz="24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Pedagogické poradenství </a:t>
            </a:r>
            <a:br>
              <a:rPr lang="cs-CZ" sz="24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4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ve výchovně vzdělávacím procesu </a:t>
            </a:r>
            <a:r>
              <a:rPr lang="cs-CZ" sz="24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etopedie</a:t>
            </a:r>
            <a:br>
              <a:rPr lang="cs-CZ" sz="24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4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Vymezení poradenství ve vztahu k sociální práci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1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06E00E-B176-CE4E-A5FF-5E5F0501C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700" b="1" err="1"/>
              <a:t>Vymezení</a:t>
            </a:r>
            <a:r>
              <a:rPr lang="en-US" sz="3700" b="1"/>
              <a:t> </a:t>
            </a:r>
            <a:r>
              <a:rPr lang="en-US" sz="3700" b="1" err="1"/>
              <a:t>poradenství</a:t>
            </a:r>
            <a:r>
              <a:rPr lang="en-US" sz="3700" b="1"/>
              <a:t> </a:t>
            </a:r>
            <a:r>
              <a:rPr lang="en-US" sz="3700" b="1" err="1"/>
              <a:t>ve</a:t>
            </a:r>
            <a:r>
              <a:rPr lang="en-US" sz="3700" b="1"/>
              <a:t> </a:t>
            </a:r>
            <a:r>
              <a:rPr lang="en-US" sz="3700" b="1" err="1"/>
              <a:t>vztahu</a:t>
            </a:r>
            <a:r>
              <a:rPr lang="en-US" sz="3700" b="1"/>
              <a:t> k </a:t>
            </a:r>
            <a:r>
              <a:rPr lang="en-US" sz="3700" b="1" err="1"/>
              <a:t>sociální</a:t>
            </a:r>
            <a:r>
              <a:rPr lang="en-US" sz="3700" b="1"/>
              <a:t> </a:t>
            </a:r>
            <a:r>
              <a:rPr lang="en-US" sz="3700" b="1" err="1"/>
              <a:t>práci</a:t>
            </a:r>
            <a:endParaRPr lang="en-US" sz="3700" b="1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ADB81A-E398-9148-BFBE-03FC66AEE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/>
              <a:t>Sociální</a:t>
            </a:r>
            <a:r>
              <a:rPr lang="en-US" sz="2000" dirty="0"/>
              <a:t> </a:t>
            </a:r>
            <a:r>
              <a:rPr lang="en-US" sz="2000" dirty="0" err="1"/>
              <a:t>práce</a:t>
            </a:r>
            <a:r>
              <a:rPr lang="en-US" sz="2000" dirty="0"/>
              <a:t> v </a:t>
            </a:r>
            <a:r>
              <a:rPr lang="en-US" sz="2000" dirty="0" err="1"/>
              <a:t>sociální</a:t>
            </a:r>
            <a:r>
              <a:rPr lang="en-US" sz="2000" dirty="0"/>
              <a:t> </a:t>
            </a:r>
            <a:r>
              <a:rPr lang="en-US" sz="2000" dirty="0" err="1"/>
              <a:t>službách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Odborné</a:t>
            </a:r>
            <a:r>
              <a:rPr lang="en-US" sz="2000" dirty="0"/>
              <a:t> </a:t>
            </a:r>
            <a:r>
              <a:rPr lang="en-US" sz="2000" dirty="0" err="1"/>
              <a:t>poradenství</a:t>
            </a:r>
            <a:r>
              <a:rPr lang="en-US" sz="2000" dirty="0"/>
              <a:t> – </a:t>
            </a:r>
            <a:r>
              <a:rPr lang="en-US" sz="2000" dirty="0" err="1"/>
              <a:t>konkrétní</a:t>
            </a:r>
            <a:r>
              <a:rPr lang="en-US" sz="2000" dirty="0"/>
              <a:t> </a:t>
            </a:r>
            <a:r>
              <a:rPr lang="en-US" sz="2000" dirty="0" err="1"/>
              <a:t>cílové</a:t>
            </a:r>
            <a:r>
              <a:rPr lang="en-US" sz="2000" dirty="0"/>
              <a:t> </a:t>
            </a:r>
            <a:r>
              <a:rPr lang="en-US" sz="2000" dirty="0" err="1"/>
              <a:t>skupiny</a:t>
            </a:r>
            <a:r>
              <a:rPr lang="en-US" sz="2000" dirty="0"/>
              <a:t> a </a:t>
            </a:r>
            <a:r>
              <a:rPr lang="en-US" sz="2000" dirty="0" err="1"/>
              <a:t>témata</a:t>
            </a:r>
            <a:r>
              <a:rPr lang="en-US" sz="2000" dirty="0"/>
              <a:t> – </a:t>
            </a:r>
            <a:r>
              <a:rPr lang="en-US" sz="2000" dirty="0" err="1"/>
              <a:t>často</a:t>
            </a:r>
            <a:r>
              <a:rPr lang="en-US" sz="2000" dirty="0"/>
              <a:t> NNO</a:t>
            </a:r>
          </a:p>
          <a:p>
            <a:r>
              <a:rPr lang="cs-CZ" sz="2000" dirty="0"/>
              <a:t>Odborné poradenství v sociálních službách</a:t>
            </a:r>
            <a:r>
              <a:rPr lang="en-US" sz="2000" dirty="0"/>
              <a:t> - </a:t>
            </a:r>
            <a:r>
              <a:rPr lang="cs-CZ" sz="2000" dirty="0"/>
              <a:t>vychází ze zákona č. 108/2006 Sb. o sociálních službách – sociální poradenství – často služby sociální prevence – uplatnění absolventa speciální pedagogiky - </a:t>
            </a:r>
            <a:r>
              <a:rPr lang="cs-CZ" sz="2000" dirty="0" err="1"/>
              <a:t>etopeda</a:t>
            </a:r>
            <a:endParaRPr lang="cs-CZ" sz="2000" dirty="0"/>
          </a:p>
          <a:p>
            <a:r>
              <a:rPr lang="cs-CZ" sz="2000" dirty="0"/>
              <a:t>jak se prolíná s poradenství – ohrožené rodiny – IC, SAS, nízkoprahové kluby</a:t>
            </a:r>
          </a:p>
          <a:p>
            <a:endParaRPr lang="en-US" sz="1800" dirty="0"/>
          </a:p>
        </p:txBody>
      </p:sp>
      <p:pic>
        <p:nvPicPr>
          <p:cNvPr id="20" name="Picture 19" descr="Ptáci letící ve formaci">
            <a:extLst>
              <a:ext uri="{FF2B5EF4-FFF2-40B4-BE49-F238E27FC236}">
                <a16:creationId xmlns:a16="http://schemas.microsoft.com/office/drawing/2014/main" id="{A1C3A3AE-B925-497F-BADF-788212DA2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0" r="33162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3549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A9EE99B-5CDB-FA40-B9D7-36578DF27B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3852772"/>
              </p:ext>
            </p:extLst>
          </p:nvPr>
        </p:nvGraphicFramePr>
        <p:xfrm>
          <a:off x="-433137" y="1"/>
          <a:ext cx="13078326" cy="7230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Obrázek 13" descr="Mladí chlapec s rukou na tvář">
            <a:extLst>
              <a:ext uri="{FF2B5EF4-FFF2-40B4-BE49-F238E27FC236}">
                <a16:creationId xmlns:a16="http://schemas.microsoft.com/office/drawing/2014/main" id="{C6D3D043-82FA-C246-B804-C398F01EB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0713" y="2075936"/>
            <a:ext cx="1028700" cy="336760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87D0590-96C8-8C47-8FF8-BCBF2648B958}"/>
              </a:ext>
            </a:extLst>
          </p:cNvPr>
          <p:cNvSpPr txBox="1"/>
          <p:nvPr/>
        </p:nvSpPr>
        <p:spPr>
          <a:xfrm>
            <a:off x="5267575" y="353697"/>
            <a:ext cx="26010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Individuální plánování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920E5D6-4D47-9E42-9061-0D940361DA0A}"/>
              </a:ext>
            </a:extLst>
          </p:cNvPr>
          <p:cNvSpPr txBox="1"/>
          <p:nvPr/>
        </p:nvSpPr>
        <p:spPr>
          <a:xfrm>
            <a:off x="3501189" y="5630779"/>
            <a:ext cx="1407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diagnostika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A111E43-1C1B-214F-A4EC-87C8D2F631A6}"/>
              </a:ext>
            </a:extLst>
          </p:cNvPr>
          <p:cNvSpPr txBox="1"/>
          <p:nvPr/>
        </p:nvSpPr>
        <p:spPr>
          <a:xfrm>
            <a:off x="4394534" y="5971157"/>
            <a:ext cx="1820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psychoterapie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261142-4A0C-4047-A89D-4548A9278C6E}"/>
              </a:ext>
            </a:extLst>
          </p:cNvPr>
          <p:cNvSpPr txBox="1"/>
          <p:nvPr/>
        </p:nvSpPr>
        <p:spPr>
          <a:xfrm>
            <a:off x="6729413" y="5689103"/>
            <a:ext cx="3212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Edukace, vzdělávání, učení</a:t>
            </a:r>
          </a:p>
        </p:txBody>
      </p:sp>
    </p:spTree>
    <p:extLst>
      <p:ext uri="{BB962C8B-B14F-4D97-AF65-F5344CB8AC3E}">
        <p14:creationId xmlns:p14="http://schemas.microsoft.com/office/powerpoint/2010/main" val="2672497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2AB3350-A35C-3347-A458-56DC675B6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071" y="-2"/>
            <a:ext cx="940704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99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71FC8F-559F-E947-981A-0AE94FEED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167D6D-EFBE-DD48-AA26-1C87F9AB2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/>
              <a:t>Drapela</a:t>
            </a:r>
            <a:r>
              <a:rPr lang="cs-CZ" dirty="0"/>
              <a:t>, V.(2011). Teorie osobnosti. Portál 2011</a:t>
            </a:r>
          </a:p>
          <a:p>
            <a:r>
              <a:rPr lang="cs-CZ" dirty="0" err="1"/>
              <a:t>Geldard</a:t>
            </a:r>
            <a:r>
              <a:rPr lang="cs-CZ" dirty="0"/>
              <a:t>, K. (Ed.). (2009). </a:t>
            </a:r>
            <a:r>
              <a:rPr lang="cs-CZ" dirty="0" err="1"/>
              <a:t>Practical</a:t>
            </a:r>
            <a:r>
              <a:rPr lang="cs-CZ" dirty="0"/>
              <a:t> </a:t>
            </a:r>
            <a:r>
              <a:rPr lang="cs-CZ" dirty="0" err="1"/>
              <a:t>interventions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young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risk. SAGE </a:t>
            </a:r>
            <a:r>
              <a:rPr lang="cs-CZ" dirty="0" err="1"/>
              <a:t>Publications</a:t>
            </a:r>
            <a:r>
              <a:rPr lang="cs-CZ" dirty="0"/>
              <a:t>.</a:t>
            </a:r>
          </a:p>
          <a:p>
            <a:r>
              <a:rPr lang="cs-CZ" dirty="0" err="1"/>
              <a:t>Geldard</a:t>
            </a:r>
            <a:r>
              <a:rPr lang="cs-CZ" dirty="0"/>
              <a:t>, K., &amp; </a:t>
            </a:r>
            <a:r>
              <a:rPr lang="cs-CZ" dirty="0" err="1"/>
              <a:t>Geldard</a:t>
            </a:r>
            <a:r>
              <a:rPr lang="cs-CZ" dirty="0"/>
              <a:t>, D. (2008). Dětská psychoterapie a poradenství. Portál.</a:t>
            </a:r>
          </a:p>
          <a:p>
            <a:r>
              <a:rPr lang="cs-CZ" dirty="0"/>
              <a:t>Matějček, Z. (1992). Praxe dětského psychologického poradenství. SPN</a:t>
            </a:r>
          </a:p>
          <a:p>
            <a:r>
              <a:rPr lang="cs-CZ" dirty="0" err="1"/>
              <a:t>Valentová,L</a:t>
            </a:r>
            <a:r>
              <a:rPr lang="cs-CZ" dirty="0"/>
              <a:t>.(Ed) (2009).Školní poradenství I a II, Praha: Pedagogická fakulta UK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1721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6BA6C2-67A4-B045-A51A-F49733A0C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Témata a jejich souvislosti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39FC9E-3245-8041-9681-2D7C9FF02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Pedagogické poradenství ve výchovně vzdělávacím procesu </a:t>
            </a:r>
            <a:r>
              <a:rPr lang="cs-CZ" dirty="0" err="1"/>
              <a:t>etopedie</a:t>
            </a:r>
            <a:endParaRPr lang="cs-CZ" dirty="0"/>
          </a:p>
          <a:p>
            <a:pPr lvl="0"/>
            <a:r>
              <a:rPr lang="cs-CZ" dirty="0"/>
              <a:t>Vymezení poradenství ve vztahu k sociální práci </a:t>
            </a:r>
          </a:p>
          <a:p>
            <a:r>
              <a:rPr lang="cs-CZ" dirty="0"/>
              <a:t>Systém poradenství - pavouk služeb, jak spolu souvisí, jak spolupracují</a:t>
            </a:r>
          </a:p>
          <a:p>
            <a:r>
              <a:rPr lang="cs-CZ" dirty="0"/>
              <a:t>Multioborová spolupráce – OSPOD, škola, SVP, zařízení ÚV/OV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8285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0FC96D-B0EE-464B-A4D0-50C20C903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sz="4100" dirty="0"/>
              <a:t>Speciálně pedagogické poradenství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7FD46B-4A3E-5A49-93D3-10A17E468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33" y="2704322"/>
            <a:ext cx="5645467" cy="4282955"/>
          </a:xfrm>
        </p:spPr>
        <p:txBody>
          <a:bodyPr>
            <a:normAutofit/>
          </a:bodyPr>
          <a:lstStyle/>
          <a:p>
            <a:r>
              <a:rPr lang="cs-CZ" sz="1800" dirty="0"/>
              <a:t>Komplex poradenských služeb - kooperace speciálního pedagoga a sociálního pracovníka, vzájemné prolínání služeb</a:t>
            </a:r>
          </a:p>
          <a:p>
            <a:r>
              <a:rPr lang="cs-CZ" sz="1800" dirty="0"/>
              <a:t>Forma poradenské činnosti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Vedení, informování – osvětový a výchovný charakter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Poradenství – hlubší náhled na problém, jeho příčiny a možnosti řešení, vyžaduje oboustrannou komunikaci a individuální diagnostiku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Konzultační činnost – poskytovaná jinému odborníkovi v rámci péče o klienta</a:t>
            </a:r>
          </a:p>
        </p:txBody>
      </p:sp>
      <p:pic>
        <p:nvPicPr>
          <p:cNvPr id="5" name="Obrázek 4" descr="Vody pro člověka">
            <a:extLst>
              <a:ext uri="{FF2B5EF4-FFF2-40B4-BE49-F238E27FC236}">
                <a16:creationId xmlns:a16="http://schemas.microsoft.com/office/drawing/2014/main" id="{4901F6BC-675B-F941-9447-109A66211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15" r="8137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5879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F42A06-1864-8147-A134-0373280E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cs-CZ" sz="4800" b="1" dirty="0"/>
              <a:t>Oblasti poradenské činnosti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84EFE8-C53A-44C4-B289-D1B42CF69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B1A0D586-A888-4F7E-9CB2-146A1D83C6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0363280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6151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54C834-4704-D24B-BA81-C1BBF069A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0" y="365125"/>
            <a:ext cx="9925050" cy="1460500"/>
          </a:xfrm>
        </p:spPr>
        <p:txBody>
          <a:bodyPr>
            <a:normAutofit/>
          </a:bodyPr>
          <a:lstStyle/>
          <a:p>
            <a:r>
              <a:rPr lang="cs-CZ" sz="2800" b="1" dirty="0"/>
              <a:t>Kde a kdo?</a:t>
            </a:r>
            <a:br>
              <a:rPr lang="cs-CZ" sz="2800" b="1" dirty="0"/>
            </a:br>
            <a:r>
              <a:rPr lang="cs-CZ" sz="2800" b="1" dirty="0"/>
              <a:t>Systém výchovného poradenství ve výchově-vzdělávací soustavě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8323112-0786-409C-AD16-ABAD1F98CD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3551066"/>
              </p:ext>
            </p:extLst>
          </p:nvPr>
        </p:nvGraphicFramePr>
        <p:xfrm>
          <a:off x="485775" y="1514475"/>
          <a:ext cx="10868025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5439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1F259-86EE-1B46-97C4-91DDDF8B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b="1" dirty="0"/>
              <a:t>Školní speciální pedagog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5123DA-124F-5C40-AB0B-0E4E69B40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575033"/>
            <a:ext cx="5440679" cy="41257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400" dirty="0"/>
              <a:t>- </a:t>
            </a:r>
            <a:r>
              <a:rPr lang="cs-CZ" sz="1400" i="1" dirty="0"/>
              <a:t>společně s asistentem pedagoga hlavní podpora žáků s SVP, vytváření podmínek pro vzdělávání, spolupráce s PPP, SPC a SVP </a:t>
            </a:r>
            <a:br>
              <a:rPr lang="cs-CZ" sz="1400" dirty="0"/>
            </a:br>
            <a:endParaRPr lang="cs-CZ" sz="1400" dirty="0"/>
          </a:p>
          <a:p>
            <a:r>
              <a:rPr lang="cs-CZ" sz="1400" dirty="0"/>
              <a:t>reedukace, individuální práce s žáky na 1. i 2. stupni ZŠ krátkodobá i dlouhodobá (dle potřeb) jednotlivci i malé skupiny odstranění specifických obtíží</a:t>
            </a:r>
          </a:p>
          <a:p>
            <a:r>
              <a:rPr lang="cs-CZ" sz="1400" dirty="0"/>
              <a:t>konzultace poradenství pro rodiče, učitele i žáky </a:t>
            </a:r>
          </a:p>
          <a:p>
            <a:r>
              <a:rPr lang="cs-CZ" sz="1400" dirty="0"/>
              <a:t>zabezpečuje průběžnou komunikaci s rodiči (zákonnými zástupci) žáka</a:t>
            </a:r>
          </a:p>
          <a:p>
            <a:r>
              <a:rPr lang="cs-CZ" sz="1400" dirty="0"/>
              <a:t> vytváří zpětnou vazbu učitel – speciální pedagog </a:t>
            </a:r>
            <a:br>
              <a:rPr lang="cs-CZ" sz="1400" dirty="0"/>
            </a:br>
            <a:endParaRPr lang="cs-CZ" sz="1400" dirty="0"/>
          </a:p>
          <a:p>
            <a:r>
              <a:rPr lang="cs-CZ" sz="1400" dirty="0"/>
              <a:t>správná příprava na vyučování a správné vedení dítěte vhodné pomůcky a formy práce v domácím prostředí </a:t>
            </a:r>
          </a:p>
          <a:p>
            <a:r>
              <a:rPr lang="cs-CZ" sz="1400" dirty="0"/>
              <a:t>doporučení vhodných pomůcek a podpůrných opatření </a:t>
            </a:r>
          </a:p>
          <a:p>
            <a:r>
              <a:rPr lang="cs-CZ" sz="1400" dirty="0"/>
              <a:t>kázeňské či výchovné problémy </a:t>
            </a:r>
          </a:p>
          <a:p>
            <a:r>
              <a:rPr lang="cs-CZ" sz="1400" dirty="0"/>
              <a:t> průběžně vyhodnocování účinnost navržených opatření a jejich realizaci </a:t>
            </a:r>
          </a:p>
        </p:txBody>
      </p:sp>
      <p:pic>
        <p:nvPicPr>
          <p:cNvPr id="9" name="Obrázek 8" descr="Pracovník držící bezpečnostní helmu">
            <a:extLst>
              <a:ext uri="{FF2B5EF4-FFF2-40B4-BE49-F238E27FC236}">
                <a16:creationId xmlns:a16="http://schemas.microsoft.com/office/drawing/2014/main" id="{C9D850AC-B764-8047-BEE7-7E01325EE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54" r="-1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6143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1DB6FC-69F4-9341-AB0A-C2E8DD754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cs-CZ" sz="6000" b="1" dirty="0"/>
              <a:t>Komu a za jakých podmínek?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84EFE8-C53A-44C4-B289-D1B42CF69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C8A5EF4-0A63-4DFF-AD8C-0923020F82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7556330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3588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95649A-BA40-9845-B682-C18E7F44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109" y="423933"/>
            <a:ext cx="10192259" cy="1344975"/>
          </a:xfrm>
        </p:spPr>
        <p:txBody>
          <a:bodyPr>
            <a:normAutofit/>
          </a:bodyPr>
          <a:lstStyle/>
          <a:p>
            <a:r>
              <a:rPr lang="cs-CZ" sz="4000" b="1" dirty="0"/>
              <a:t>Co? Obsah poradenských služeb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8767F8A-E606-410C-BA48-C995049728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1170303"/>
              </p:ext>
            </p:extLst>
          </p:nvPr>
        </p:nvGraphicFramePr>
        <p:xfrm>
          <a:off x="336885" y="1557338"/>
          <a:ext cx="11518231" cy="5300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5664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DD0AA2-6ADD-134F-824A-BFB3DECE2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118572" cy="5504688"/>
          </a:xfrm>
        </p:spPr>
        <p:txBody>
          <a:bodyPr>
            <a:normAutofit/>
          </a:bodyPr>
          <a:lstStyle/>
          <a:p>
            <a:r>
              <a:rPr lang="cs-CZ" sz="4800" b="1" dirty="0"/>
              <a:t>Střediska výchovné péče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84EFE8-C53A-44C4-B289-D1B42CF69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600B9AA-2040-4088-B55F-7354822FF2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2198532"/>
              </p:ext>
            </p:extLst>
          </p:nvPr>
        </p:nvGraphicFramePr>
        <p:xfrm>
          <a:off x="3400425" y="620392"/>
          <a:ext cx="8266834" cy="5617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7F3EFB53-BFD9-4F4D-81E4-097D9365771D}"/>
              </a:ext>
            </a:extLst>
          </p:cNvPr>
          <p:cNvSpPr txBox="1"/>
          <p:nvPr/>
        </p:nvSpPr>
        <p:spPr>
          <a:xfrm>
            <a:off x="998621" y="962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4483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</TotalTime>
  <Words>629</Words>
  <Application>Microsoft Macintosh PowerPoint</Application>
  <PresentationFormat>Širokoúhlá obrazovka</PresentationFormat>
  <Paragraphs>75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Motiv Office</vt:lpstr>
      <vt:lpstr>Pedagogické poradenství  ve výchovně vzdělávacím procesu etopedie Vymezení poradenství ve vztahu k sociální práci </vt:lpstr>
      <vt:lpstr>Témata a jejich souvislosti</vt:lpstr>
      <vt:lpstr>Speciálně pedagogické poradenství</vt:lpstr>
      <vt:lpstr>Oblasti poradenské činnosti</vt:lpstr>
      <vt:lpstr>Kde a kdo? Systém výchovného poradenství ve výchově-vzdělávací soustavě</vt:lpstr>
      <vt:lpstr>Školní speciální pedagog</vt:lpstr>
      <vt:lpstr>Komu a za jakých podmínek?</vt:lpstr>
      <vt:lpstr>Co? Obsah poradenských služeb</vt:lpstr>
      <vt:lpstr>Střediska výchovné péče</vt:lpstr>
      <vt:lpstr>Vymezení poradenství ve vztahu k sociální práci</vt:lpstr>
      <vt:lpstr>Prezentace aplikace PowerPoint</vt:lpstr>
      <vt:lpstr>Prezentace aplikace PowerPoint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Pedagogické poradenství a intervence ve výchovně vzdělávacím procesu etopedie, vymezení poradenství ve vztahu k sociální práci </dc:title>
  <dc:creator>Věra Linhartová</dc:creator>
  <cp:lastModifiedBy>Věra Linhartová</cp:lastModifiedBy>
  <cp:revision>34</cp:revision>
  <dcterms:created xsi:type="dcterms:W3CDTF">2021-03-14T20:55:17Z</dcterms:created>
  <dcterms:modified xsi:type="dcterms:W3CDTF">2021-03-21T08:14:24Z</dcterms:modified>
</cp:coreProperties>
</file>