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99" r:id="rId1"/>
  </p:sldMasterIdLst>
  <p:notesMasterIdLst>
    <p:notesMasterId r:id="rId28"/>
  </p:notesMasterIdLst>
  <p:sldIdLst>
    <p:sldId id="308" r:id="rId2"/>
    <p:sldId id="261" r:id="rId3"/>
    <p:sldId id="263" r:id="rId4"/>
    <p:sldId id="310" r:id="rId5"/>
    <p:sldId id="311" r:id="rId6"/>
    <p:sldId id="312" r:id="rId7"/>
    <p:sldId id="266" r:id="rId8"/>
    <p:sldId id="269" r:id="rId9"/>
    <p:sldId id="270" r:id="rId10"/>
    <p:sldId id="271" r:id="rId11"/>
    <p:sldId id="272" r:id="rId12"/>
    <p:sldId id="313" r:id="rId13"/>
    <p:sldId id="274" r:id="rId14"/>
    <p:sldId id="314" r:id="rId15"/>
    <p:sldId id="315" r:id="rId16"/>
    <p:sldId id="316" r:id="rId17"/>
    <p:sldId id="317" r:id="rId18"/>
    <p:sldId id="318" r:id="rId19"/>
    <p:sldId id="282" r:id="rId20"/>
    <p:sldId id="283" r:id="rId21"/>
    <p:sldId id="284" r:id="rId22"/>
    <p:sldId id="285" r:id="rId23"/>
    <p:sldId id="287" r:id="rId24"/>
    <p:sldId id="288" r:id="rId25"/>
    <p:sldId id="306" r:id="rId26"/>
    <p:sldId id="320" r:id="rId27"/>
  </p:sldIdLst>
  <p:sldSz cx="12192000" cy="6858000"/>
  <p:notesSz cx="6858000" cy="9144000"/>
  <p:embeddedFontLst>
    <p:embeddedFont>
      <p:font typeface="Abadi" panose="020B0604020104020204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Questrial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75"/>
    <p:restoredTop sz="94789"/>
  </p:normalViewPr>
  <p:slideViewPr>
    <p:cSldViewPr snapToGrid="0">
      <p:cViewPr varScale="1">
        <p:scale>
          <a:sx n="105" d="100"/>
          <a:sy n="105" d="100"/>
        </p:scale>
        <p:origin x="192" y="4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E4D246-E25F-4445-AB13-45C05B60DF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E1C8E-E9AC-437F-A0B9-E9C5E45EE448}">
      <dgm:prSet/>
      <dgm:spPr>
        <a:solidFill>
          <a:schemeClr val="accent6"/>
        </a:solidFill>
      </dgm:spPr>
      <dgm:t>
        <a:bodyPr/>
        <a:lstStyle/>
        <a:p>
          <a:r>
            <a:rPr lang="cs-CZ" dirty="0"/>
            <a:t>Usnadnit/ nastartovat změny chování – které umožní klientovi produktivnější a uspokojivější </a:t>
          </a:r>
          <a:r>
            <a:rPr lang="cs-CZ" dirty="0" err="1"/>
            <a:t>životą</a:t>
          </a:r>
          <a:endParaRPr lang="en-US" dirty="0"/>
        </a:p>
      </dgm:t>
    </dgm:pt>
    <dgm:pt modelId="{64BD88D2-66EF-47AC-887A-B6356C36FD4F}" type="parTrans" cxnId="{1BEC8E7B-2DF2-4941-87D5-E78E4B85F61D}">
      <dgm:prSet/>
      <dgm:spPr/>
      <dgm:t>
        <a:bodyPr/>
        <a:lstStyle/>
        <a:p>
          <a:endParaRPr lang="en-US"/>
        </a:p>
      </dgm:t>
    </dgm:pt>
    <dgm:pt modelId="{FD4B3EB8-569D-469F-AE97-C039039A9C1A}" type="sibTrans" cxnId="{1BEC8E7B-2DF2-4941-87D5-E78E4B85F61D}">
      <dgm:prSet/>
      <dgm:spPr/>
      <dgm:t>
        <a:bodyPr/>
        <a:lstStyle/>
        <a:p>
          <a:endParaRPr lang="en-US"/>
        </a:p>
      </dgm:t>
    </dgm:pt>
    <dgm:pt modelId="{30EFCDC0-D821-445B-B043-6BB03774CF67}">
      <dgm:prSet/>
      <dgm:spPr>
        <a:solidFill>
          <a:schemeClr val="accent4"/>
        </a:solidFill>
      </dgm:spPr>
      <dgm:t>
        <a:bodyPr/>
        <a:lstStyle/>
        <a:p>
          <a:r>
            <a:rPr lang="cs-CZ" dirty="0"/>
            <a:t>Zvýšit adaptivní dovednosti – vyrovnávání se s novými situacemi a novými požadavky v etapách životní cesty</a:t>
          </a:r>
          <a:endParaRPr lang="en-US" dirty="0"/>
        </a:p>
      </dgm:t>
    </dgm:pt>
    <dgm:pt modelId="{3467747B-2C95-4E57-BEA6-C5097F611848}" type="parTrans" cxnId="{60C386C3-2524-457E-B00A-A29DB5326787}">
      <dgm:prSet/>
      <dgm:spPr/>
      <dgm:t>
        <a:bodyPr/>
        <a:lstStyle/>
        <a:p>
          <a:endParaRPr lang="en-US"/>
        </a:p>
      </dgm:t>
    </dgm:pt>
    <dgm:pt modelId="{9E486AC0-FC16-4AC7-8E46-BDD8696E9115}" type="sibTrans" cxnId="{60C386C3-2524-457E-B00A-A29DB5326787}">
      <dgm:prSet/>
      <dgm:spPr/>
      <dgm:t>
        <a:bodyPr/>
        <a:lstStyle/>
        <a:p>
          <a:endParaRPr lang="en-US"/>
        </a:p>
      </dgm:t>
    </dgm:pt>
    <dgm:pt modelId="{048EDC19-902D-419B-9E1F-DE91C543C1F8}">
      <dgm:prSet/>
      <dgm:spPr>
        <a:solidFill>
          <a:schemeClr val="accent2"/>
        </a:solidFill>
      </dgm:spPr>
      <dgm:t>
        <a:bodyPr/>
        <a:lstStyle/>
        <a:p>
          <a:r>
            <a:rPr lang="cs-CZ" dirty="0"/>
            <a:t>Zvýšit kvalitu rozhodování – vedení klienta k samostatnému rozhodování a přijetí osobní odpovědnosti</a:t>
          </a:r>
          <a:endParaRPr lang="en-US" dirty="0"/>
        </a:p>
      </dgm:t>
    </dgm:pt>
    <dgm:pt modelId="{5FDCC902-97F6-40F7-A8A4-14AB436ECFC2}" type="parTrans" cxnId="{13FC9405-FFBE-4CCC-B687-458CB11208FF}">
      <dgm:prSet/>
      <dgm:spPr/>
      <dgm:t>
        <a:bodyPr/>
        <a:lstStyle/>
        <a:p>
          <a:endParaRPr lang="en-US"/>
        </a:p>
      </dgm:t>
    </dgm:pt>
    <dgm:pt modelId="{BB1040C9-3A9F-4B9F-93D1-70550E4825D1}" type="sibTrans" cxnId="{13FC9405-FFBE-4CCC-B687-458CB11208FF}">
      <dgm:prSet/>
      <dgm:spPr/>
      <dgm:t>
        <a:bodyPr/>
        <a:lstStyle/>
        <a:p>
          <a:endParaRPr lang="en-US"/>
        </a:p>
      </dgm:t>
    </dgm:pt>
    <dgm:pt modelId="{89299422-FB79-4A2B-AABC-EB8BC028C89F}">
      <dgm:prSet/>
      <dgm:spPr>
        <a:solidFill>
          <a:srgbClr val="9437FF"/>
        </a:solidFill>
      </dgm:spPr>
      <dgm:t>
        <a:bodyPr/>
        <a:lstStyle/>
        <a:p>
          <a:r>
            <a:rPr lang="cs-CZ"/>
            <a:t>Zlepšit vztahy – obtíže z defenzivního chování, či nedostatečně rozvinutých sociálních dovedností</a:t>
          </a:r>
          <a:endParaRPr lang="en-US"/>
        </a:p>
      </dgm:t>
    </dgm:pt>
    <dgm:pt modelId="{3A631CB5-C3D5-4791-AFD8-EA0A5D868246}" type="parTrans" cxnId="{5B6182F5-FDCE-4A21-B259-27EAE73D226D}">
      <dgm:prSet/>
      <dgm:spPr/>
      <dgm:t>
        <a:bodyPr/>
        <a:lstStyle/>
        <a:p>
          <a:endParaRPr lang="en-US"/>
        </a:p>
      </dgm:t>
    </dgm:pt>
    <dgm:pt modelId="{A0158DF8-B534-47C3-82BB-41BB0395CEA6}" type="sibTrans" cxnId="{5B6182F5-FDCE-4A21-B259-27EAE73D226D}">
      <dgm:prSet/>
      <dgm:spPr/>
      <dgm:t>
        <a:bodyPr/>
        <a:lstStyle/>
        <a:p>
          <a:endParaRPr lang="en-US"/>
        </a:p>
      </dgm:t>
    </dgm:pt>
    <dgm:pt modelId="{6360C7B5-77CD-4393-9BFA-E3513AF9C9E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cs-CZ" dirty="0"/>
            <a:t>Pomoci rozvinout klientův osobní potenciál – klient získává příležitost učit se novým způsobům využívání vlastních schopností a zájmů</a:t>
          </a:r>
          <a:endParaRPr lang="en-US" dirty="0"/>
        </a:p>
      </dgm:t>
    </dgm:pt>
    <dgm:pt modelId="{E55C620F-A847-4A48-800A-B40021F07AA7}" type="parTrans" cxnId="{3A427D1A-E2E9-4B76-BCF9-9861CDC8626F}">
      <dgm:prSet/>
      <dgm:spPr/>
      <dgm:t>
        <a:bodyPr/>
        <a:lstStyle/>
        <a:p>
          <a:endParaRPr lang="en-US"/>
        </a:p>
      </dgm:t>
    </dgm:pt>
    <dgm:pt modelId="{0A05B144-C7C0-476F-90F0-DCD080D2FCB3}" type="sibTrans" cxnId="{3A427D1A-E2E9-4B76-BCF9-9861CDC8626F}">
      <dgm:prSet/>
      <dgm:spPr/>
      <dgm:t>
        <a:bodyPr/>
        <a:lstStyle/>
        <a:p>
          <a:endParaRPr lang="en-US"/>
        </a:p>
      </dgm:t>
    </dgm:pt>
    <dgm:pt modelId="{EFBEF949-6AE4-E743-8C72-08054AFAA4DA}" type="pres">
      <dgm:prSet presAssocID="{74E4D246-E25F-4445-AB13-45C05B60DFB4}" presName="linear" presStyleCnt="0">
        <dgm:presLayoutVars>
          <dgm:animLvl val="lvl"/>
          <dgm:resizeHandles val="exact"/>
        </dgm:presLayoutVars>
      </dgm:prSet>
      <dgm:spPr/>
    </dgm:pt>
    <dgm:pt modelId="{8DEA499F-BCE5-1445-B1B5-1D4833FBEDB6}" type="pres">
      <dgm:prSet presAssocID="{7CAE1C8E-E9AC-437F-A0B9-E9C5E45EE4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133D3EA-B065-664E-A5ED-4A11510CF1E2}" type="pres">
      <dgm:prSet presAssocID="{FD4B3EB8-569D-469F-AE97-C039039A9C1A}" presName="spacer" presStyleCnt="0"/>
      <dgm:spPr/>
    </dgm:pt>
    <dgm:pt modelId="{76E988F6-B704-3444-BBA0-581C6E3042AB}" type="pres">
      <dgm:prSet presAssocID="{30EFCDC0-D821-445B-B043-6BB03774CF6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EA7521C-859E-F34A-8FC3-11E56C5551E7}" type="pres">
      <dgm:prSet presAssocID="{9E486AC0-FC16-4AC7-8E46-BDD8696E9115}" presName="spacer" presStyleCnt="0"/>
      <dgm:spPr/>
    </dgm:pt>
    <dgm:pt modelId="{2D6AE5CB-BB9B-6342-8D53-98B25F00F1FE}" type="pres">
      <dgm:prSet presAssocID="{048EDC19-902D-419B-9E1F-DE91C543C1F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FB13BA1-9373-9A4B-96B4-05C27120BFED}" type="pres">
      <dgm:prSet presAssocID="{BB1040C9-3A9F-4B9F-93D1-70550E4825D1}" presName="spacer" presStyleCnt="0"/>
      <dgm:spPr/>
    </dgm:pt>
    <dgm:pt modelId="{86D9263D-0783-CF4E-AB91-53A400801177}" type="pres">
      <dgm:prSet presAssocID="{89299422-FB79-4A2B-AABC-EB8BC028C8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327D315-7C85-4D42-B466-9E16072D5751}" type="pres">
      <dgm:prSet presAssocID="{A0158DF8-B534-47C3-82BB-41BB0395CEA6}" presName="spacer" presStyleCnt="0"/>
      <dgm:spPr/>
    </dgm:pt>
    <dgm:pt modelId="{6CA97473-26B1-F54E-8B02-C393C8059D44}" type="pres">
      <dgm:prSet presAssocID="{6360C7B5-77CD-4393-9BFA-E3513AF9C9E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3FC9405-FFBE-4CCC-B687-458CB11208FF}" srcId="{74E4D246-E25F-4445-AB13-45C05B60DFB4}" destId="{048EDC19-902D-419B-9E1F-DE91C543C1F8}" srcOrd="2" destOrd="0" parTransId="{5FDCC902-97F6-40F7-A8A4-14AB436ECFC2}" sibTransId="{BB1040C9-3A9F-4B9F-93D1-70550E4825D1}"/>
    <dgm:cxn modelId="{24DBCE10-48D4-9D41-9177-7D7A939BA4E7}" type="presOf" srcId="{89299422-FB79-4A2B-AABC-EB8BC028C89F}" destId="{86D9263D-0783-CF4E-AB91-53A400801177}" srcOrd="0" destOrd="0" presId="urn:microsoft.com/office/officeart/2005/8/layout/vList2"/>
    <dgm:cxn modelId="{3A427D1A-E2E9-4B76-BCF9-9861CDC8626F}" srcId="{74E4D246-E25F-4445-AB13-45C05B60DFB4}" destId="{6360C7B5-77CD-4393-9BFA-E3513AF9C9EB}" srcOrd="4" destOrd="0" parTransId="{E55C620F-A847-4A48-800A-B40021F07AA7}" sibTransId="{0A05B144-C7C0-476F-90F0-DCD080D2FCB3}"/>
    <dgm:cxn modelId="{9783E82E-47B7-7341-A0C2-6E309CC2CEF6}" type="presOf" srcId="{048EDC19-902D-419B-9E1F-DE91C543C1F8}" destId="{2D6AE5CB-BB9B-6342-8D53-98B25F00F1FE}" srcOrd="0" destOrd="0" presId="urn:microsoft.com/office/officeart/2005/8/layout/vList2"/>
    <dgm:cxn modelId="{A4B28E6A-FB26-F44A-ADB3-F383A845AE2E}" type="presOf" srcId="{7CAE1C8E-E9AC-437F-A0B9-E9C5E45EE448}" destId="{8DEA499F-BCE5-1445-B1B5-1D4833FBEDB6}" srcOrd="0" destOrd="0" presId="urn:microsoft.com/office/officeart/2005/8/layout/vList2"/>
    <dgm:cxn modelId="{1BEC8E7B-2DF2-4941-87D5-E78E4B85F61D}" srcId="{74E4D246-E25F-4445-AB13-45C05B60DFB4}" destId="{7CAE1C8E-E9AC-437F-A0B9-E9C5E45EE448}" srcOrd="0" destOrd="0" parTransId="{64BD88D2-66EF-47AC-887A-B6356C36FD4F}" sibTransId="{FD4B3EB8-569D-469F-AE97-C039039A9C1A}"/>
    <dgm:cxn modelId="{54D98DA0-30D3-B44B-AA04-D0EA0F97E7A8}" type="presOf" srcId="{30EFCDC0-D821-445B-B043-6BB03774CF67}" destId="{76E988F6-B704-3444-BBA0-581C6E3042AB}" srcOrd="0" destOrd="0" presId="urn:microsoft.com/office/officeart/2005/8/layout/vList2"/>
    <dgm:cxn modelId="{215E58A5-35E4-CF4D-9BD4-91CC972876F3}" type="presOf" srcId="{74E4D246-E25F-4445-AB13-45C05B60DFB4}" destId="{EFBEF949-6AE4-E743-8C72-08054AFAA4DA}" srcOrd="0" destOrd="0" presId="urn:microsoft.com/office/officeart/2005/8/layout/vList2"/>
    <dgm:cxn modelId="{D49FB9A7-EA49-1746-871B-E269EF40D339}" type="presOf" srcId="{6360C7B5-77CD-4393-9BFA-E3513AF9C9EB}" destId="{6CA97473-26B1-F54E-8B02-C393C8059D44}" srcOrd="0" destOrd="0" presId="urn:microsoft.com/office/officeart/2005/8/layout/vList2"/>
    <dgm:cxn modelId="{60C386C3-2524-457E-B00A-A29DB5326787}" srcId="{74E4D246-E25F-4445-AB13-45C05B60DFB4}" destId="{30EFCDC0-D821-445B-B043-6BB03774CF67}" srcOrd="1" destOrd="0" parTransId="{3467747B-2C95-4E57-BEA6-C5097F611848}" sibTransId="{9E486AC0-FC16-4AC7-8E46-BDD8696E9115}"/>
    <dgm:cxn modelId="{5B6182F5-FDCE-4A21-B259-27EAE73D226D}" srcId="{74E4D246-E25F-4445-AB13-45C05B60DFB4}" destId="{89299422-FB79-4A2B-AABC-EB8BC028C89F}" srcOrd="3" destOrd="0" parTransId="{3A631CB5-C3D5-4791-AFD8-EA0A5D868246}" sibTransId="{A0158DF8-B534-47C3-82BB-41BB0395CEA6}"/>
    <dgm:cxn modelId="{942DCC82-6865-D34D-9312-2C55540650D7}" type="presParOf" srcId="{EFBEF949-6AE4-E743-8C72-08054AFAA4DA}" destId="{8DEA499F-BCE5-1445-B1B5-1D4833FBEDB6}" srcOrd="0" destOrd="0" presId="urn:microsoft.com/office/officeart/2005/8/layout/vList2"/>
    <dgm:cxn modelId="{F67EC740-6ACC-C64F-98CC-F88FABB8079E}" type="presParOf" srcId="{EFBEF949-6AE4-E743-8C72-08054AFAA4DA}" destId="{A133D3EA-B065-664E-A5ED-4A11510CF1E2}" srcOrd="1" destOrd="0" presId="urn:microsoft.com/office/officeart/2005/8/layout/vList2"/>
    <dgm:cxn modelId="{8E03BA9F-F4FE-2B49-B49C-119564CA5F6B}" type="presParOf" srcId="{EFBEF949-6AE4-E743-8C72-08054AFAA4DA}" destId="{76E988F6-B704-3444-BBA0-581C6E3042AB}" srcOrd="2" destOrd="0" presId="urn:microsoft.com/office/officeart/2005/8/layout/vList2"/>
    <dgm:cxn modelId="{3D31A5AA-4939-0048-9078-D153F403BF10}" type="presParOf" srcId="{EFBEF949-6AE4-E743-8C72-08054AFAA4DA}" destId="{7EA7521C-859E-F34A-8FC3-11E56C5551E7}" srcOrd="3" destOrd="0" presId="urn:microsoft.com/office/officeart/2005/8/layout/vList2"/>
    <dgm:cxn modelId="{477BA6D9-021A-F449-B115-590C74B6EB16}" type="presParOf" srcId="{EFBEF949-6AE4-E743-8C72-08054AFAA4DA}" destId="{2D6AE5CB-BB9B-6342-8D53-98B25F00F1FE}" srcOrd="4" destOrd="0" presId="urn:microsoft.com/office/officeart/2005/8/layout/vList2"/>
    <dgm:cxn modelId="{3A06C7BE-886C-264B-A42F-A487A5426C51}" type="presParOf" srcId="{EFBEF949-6AE4-E743-8C72-08054AFAA4DA}" destId="{6FB13BA1-9373-9A4B-96B4-05C27120BFED}" srcOrd="5" destOrd="0" presId="urn:microsoft.com/office/officeart/2005/8/layout/vList2"/>
    <dgm:cxn modelId="{3F37FDE1-E8B7-454F-AE9F-1672545886D9}" type="presParOf" srcId="{EFBEF949-6AE4-E743-8C72-08054AFAA4DA}" destId="{86D9263D-0783-CF4E-AB91-53A400801177}" srcOrd="6" destOrd="0" presId="urn:microsoft.com/office/officeart/2005/8/layout/vList2"/>
    <dgm:cxn modelId="{613637B2-F708-A94D-888B-3244E82329AA}" type="presParOf" srcId="{EFBEF949-6AE4-E743-8C72-08054AFAA4DA}" destId="{B327D315-7C85-4D42-B466-9E16072D5751}" srcOrd="7" destOrd="0" presId="urn:microsoft.com/office/officeart/2005/8/layout/vList2"/>
    <dgm:cxn modelId="{864A40DF-2D69-E646-A3D2-418C251B65CD}" type="presParOf" srcId="{EFBEF949-6AE4-E743-8C72-08054AFAA4DA}" destId="{6CA97473-26B1-F54E-8B02-C393C8059D4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5EEF8-7080-42AF-8766-F1545F4DA46C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E66877B-3699-46D7-B705-B55C48B5271B}">
      <dgm:prSet/>
      <dgm:spPr/>
      <dgm:t>
        <a:bodyPr/>
        <a:lstStyle/>
        <a:p>
          <a:r>
            <a:rPr lang="cs-CZ"/>
            <a:t>Důležitá dovednost empaticky naslouchat – navázání kontaktu, tempo řeči, soulad, intonace, zachycení emocí K</a:t>
          </a:r>
          <a:endParaRPr lang="en-US"/>
        </a:p>
      </dgm:t>
    </dgm:pt>
    <dgm:pt modelId="{5C0C4A00-3B6B-4547-AC37-22CEFDAF138C}" type="parTrans" cxnId="{B2693F82-376E-458F-BEC6-8CE4B40FD16E}">
      <dgm:prSet/>
      <dgm:spPr/>
      <dgm:t>
        <a:bodyPr/>
        <a:lstStyle/>
        <a:p>
          <a:endParaRPr lang="en-US"/>
        </a:p>
      </dgm:t>
    </dgm:pt>
    <dgm:pt modelId="{F98F29CA-9282-495D-B311-43976B2E1071}" type="sibTrans" cxnId="{B2693F82-376E-458F-BEC6-8CE4B40FD16E}">
      <dgm:prSet/>
      <dgm:spPr/>
      <dgm:t>
        <a:bodyPr/>
        <a:lstStyle/>
        <a:p>
          <a:endParaRPr lang="en-US"/>
        </a:p>
      </dgm:t>
    </dgm:pt>
    <dgm:pt modelId="{6A96E168-FB6A-4EF5-BD25-6BD0D9B04F18}">
      <dgm:prSet/>
      <dgm:spPr/>
      <dgm:t>
        <a:bodyPr/>
        <a:lstStyle/>
        <a:p>
          <a:r>
            <a:rPr lang="cs-CZ"/>
            <a:t>Jít s K – podobný jazyk, jeho slova</a:t>
          </a:r>
          <a:endParaRPr lang="en-US"/>
        </a:p>
      </dgm:t>
    </dgm:pt>
    <dgm:pt modelId="{C6002C0E-7160-4685-8DBB-E69AF6EB25D6}" type="parTrans" cxnId="{7BE0ACF5-E4A9-41A5-ACFF-4E90DB51E980}">
      <dgm:prSet/>
      <dgm:spPr/>
      <dgm:t>
        <a:bodyPr/>
        <a:lstStyle/>
        <a:p>
          <a:endParaRPr lang="en-US"/>
        </a:p>
      </dgm:t>
    </dgm:pt>
    <dgm:pt modelId="{707CBAB5-EB62-420E-96D6-E383781AAF47}" type="sibTrans" cxnId="{7BE0ACF5-E4A9-41A5-ACFF-4E90DB51E980}">
      <dgm:prSet/>
      <dgm:spPr/>
      <dgm:t>
        <a:bodyPr/>
        <a:lstStyle/>
        <a:p>
          <a:endParaRPr lang="en-US"/>
        </a:p>
      </dgm:t>
    </dgm:pt>
    <dgm:pt modelId="{51F40FD4-D62F-41D2-A28E-5F6A30A32AA0}">
      <dgm:prSet/>
      <dgm:spPr/>
      <dgm:t>
        <a:bodyPr/>
        <a:lstStyle/>
        <a:p>
          <a:r>
            <a:rPr lang="cs-CZ"/>
            <a:t>Neverbální úroveň – dýchání, tělo</a:t>
          </a:r>
          <a:endParaRPr lang="en-US"/>
        </a:p>
      </dgm:t>
    </dgm:pt>
    <dgm:pt modelId="{7DC1E9F0-63C8-4908-B80D-A083522CEF85}" type="parTrans" cxnId="{50B2FC14-A263-4407-9FF3-033BE136321D}">
      <dgm:prSet/>
      <dgm:spPr/>
      <dgm:t>
        <a:bodyPr/>
        <a:lstStyle/>
        <a:p>
          <a:endParaRPr lang="en-US"/>
        </a:p>
      </dgm:t>
    </dgm:pt>
    <dgm:pt modelId="{9240B8DB-9B68-47CF-A182-2AEF7A5965C0}" type="sibTrans" cxnId="{50B2FC14-A263-4407-9FF3-033BE136321D}">
      <dgm:prSet/>
      <dgm:spPr/>
      <dgm:t>
        <a:bodyPr/>
        <a:lstStyle/>
        <a:p>
          <a:endParaRPr lang="en-US"/>
        </a:p>
      </dgm:t>
    </dgm:pt>
    <dgm:pt modelId="{BA677C2A-5005-454A-815A-8885BF0C05D7}" type="pres">
      <dgm:prSet presAssocID="{4DC5EEF8-7080-42AF-8766-F1545F4DA46C}" presName="vert0" presStyleCnt="0">
        <dgm:presLayoutVars>
          <dgm:dir/>
          <dgm:animOne val="branch"/>
          <dgm:animLvl val="lvl"/>
        </dgm:presLayoutVars>
      </dgm:prSet>
      <dgm:spPr/>
    </dgm:pt>
    <dgm:pt modelId="{7FF3CCA8-73EF-244F-AB26-569C1C262BC0}" type="pres">
      <dgm:prSet presAssocID="{AE66877B-3699-46D7-B705-B55C48B5271B}" presName="thickLine" presStyleLbl="alignNode1" presStyleIdx="0" presStyleCnt="3"/>
      <dgm:spPr/>
    </dgm:pt>
    <dgm:pt modelId="{2455F705-A2C2-6849-A284-1EFAF2A6DF67}" type="pres">
      <dgm:prSet presAssocID="{AE66877B-3699-46D7-B705-B55C48B5271B}" presName="horz1" presStyleCnt="0"/>
      <dgm:spPr/>
    </dgm:pt>
    <dgm:pt modelId="{DA069C51-AD9F-B241-9BC0-E3FCC4A7A673}" type="pres">
      <dgm:prSet presAssocID="{AE66877B-3699-46D7-B705-B55C48B5271B}" presName="tx1" presStyleLbl="revTx" presStyleIdx="0" presStyleCnt="3"/>
      <dgm:spPr/>
    </dgm:pt>
    <dgm:pt modelId="{98EADBF3-3E11-D945-B1F7-040E5CB4C3A0}" type="pres">
      <dgm:prSet presAssocID="{AE66877B-3699-46D7-B705-B55C48B5271B}" presName="vert1" presStyleCnt="0"/>
      <dgm:spPr/>
    </dgm:pt>
    <dgm:pt modelId="{19AB868D-C2D9-AB4F-9832-A1DB8529EE9F}" type="pres">
      <dgm:prSet presAssocID="{6A96E168-FB6A-4EF5-BD25-6BD0D9B04F18}" presName="thickLine" presStyleLbl="alignNode1" presStyleIdx="1" presStyleCnt="3"/>
      <dgm:spPr/>
    </dgm:pt>
    <dgm:pt modelId="{0BA00C02-98CE-154B-B076-51D62994AD0E}" type="pres">
      <dgm:prSet presAssocID="{6A96E168-FB6A-4EF5-BD25-6BD0D9B04F18}" presName="horz1" presStyleCnt="0"/>
      <dgm:spPr/>
    </dgm:pt>
    <dgm:pt modelId="{3DD73639-89DD-1F44-991A-77A01DDC9CDE}" type="pres">
      <dgm:prSet presAssocID="{6A96E168-FB6A-4EF5-BD25-6BD0D9B04F18}" presName="tx1" presStyleLbl="revTx" presStyleIdx="1" presStyleCnt="3"/>
      <dgm:spPr/>
    </dgm:pt>
    <dgm:pt modelId="{1332BA4A-27ED-2A44-A633-559714C4C874}" type="pres">
      <dgm:prSet presAssocID="{6A96E168-FB6A-4EF5-BD25-6BD0D9B04F18}" presName="vert1" presStyleCnt="0"/>
      <dgm:spPr/>
    </dgm:pt>
    <dgm:pt modelId="{44D39D78-5263-0A49-8486-CD85C2C3D5AB}" type="pres">
      <dgm:prSet presAssocID="{51F40FD4-D62F-41D2-A28E-5F6A30A32AA0}" presName="thickLine" presStyleLbl="alignNode1" presStyleIdx="2" presStyleCnt="3"/>
      <dgm:spPr/>
    </dgm:pt>
    <dgm:pt modelId="{B4CF3690-8BC0-FC44-8AC4-C5EDA2B5FB32}" type="pres">
      <dgm:prSet presAssocID="{51F40FD4-D62F-41D2-A28E-5F6A30A32AA0}" presName="horz1" presStyleCnt="0"/>
      <dgm:spPr/>
    </dgm:pt>
    <dgm:pt modelId="{F49A78B8-79B1-4B41-AE5E-3A578F4E9218}" type="pres">
      <dgm:prSet presAssocID="{51F40FD4-D62F-41D2-A28E-5F6A30A32AA0}" presName="tx1" presStyleLbl="revTx" presStyleIdx="2" presStyleCnt="3"/>
      <dgm:spPr/>
    </dgm:pt>
    <dgm:pt modelId="{50A203E3-3399-094B-9B58-3E7B9F207053}" type="pres">
      <dgm:prSet presAssocID="{51F40FD4-D62F-41D2-A28E-5F6A30A32AA0}" presName="vert1" presStyleCnt="0"/>
      <dgm:spPr/>
    </dgm:pt>
  </dgm:ptLst>
  <dgm:cxnLst>
    <dgm:cxn modelId="{50B2FC14-A263-4407-9FF3-033BE136321D}" srcId="{4DC5EEF8-7080-42AF-8766-F1545F4DA46C}" destId="{51F40FD4-D62F-41D2-A28E-5F6A30A32AA0}" srcOrd="2" destOrd="0" parTransId="{7DC1E9F0-63C8-4908-B80D-A083522CEF85}" sibTransId="{9240B8DB-9B68-47CF-A182-2AEF7A5965C0}"/>
    <dgm:cxn modelId="{EE03EA3C-0D10-DD47-8DCD-722FD7CB0532}" type="presOf" srcId="{6A96E168-FB6A-4EF5-BD25-6BD0D9B04F18}" destId="{3DD73639-89DD-1F44-991A-77A01DDC9CDE}" srcOrd="0" destOrd="0" presId="urn:microsoft.com/office/officeart/2008/layout/LinedList"/>
    <dgm:cxn modelId="{8C2A383E-C47B-9244-A9C2-CFF50108AE77}" type="presOf" srcId="{4DC5EEF8-7080-42AF-8766-F1545F4DA46C}" destId="{BA677C2A-5005-454A-815A-8885BF0C05D7}" srcOrd="0" destOrd="0" presId="urn:microsoft.com/office/officeart/2008/layout/LinedList"/>
    <dgm:cxn modelId="{A1D97D73-9DC0-C640-86F3-F063610149F0}" type="presOf" srcId="{AE66877B-3699-46D7-B705-B55C48B5271B}" destId="{DA069C51-AD9F-B241-9BC0-E3FCC4A7A673}" srcOrd="0" destOrd="0" presId="urn:microsoft.com/office/officeart/2008/layout/LinedList"/>
    <dgm:cxn modelId="{B2693F82-376E-458F-BEC6-8CE4B40FD16E}" srcId="{4DC5EEF8-7080-42AF-8766-F1545F4DA46C}" destId="{AE66877B-3699-46D7-B705-B55C48B5271B}" srcOrd="0" destOrd="0" parTransId="{5C0C4A00-3B6B-4547-AC37-22CEFDAF138C}" sibTransId="{F98F29CA-9282-495D-B311-43976B2E1071}"/>
    <dgm:cxn modelId="{339C80B1-45A0-E444-98DF-E72AF5812A71}" type="presOf" srcId="{51F40FD4-D62F-41D2-A28E-5F6A30A32AA0}" destId="{F49A78B8-79B1-4B41-AE5E-3A578F4E9218}" srcOrd="0" destOrd="0" presId="urn:microsoft.com/office/officeart/2008/layout/LinedList"/>
    <dgm:cxn modelId="{7BE0ACF5-E4A9-41A5-ACFF-4E90DB51E980}" srcId="{4DC5EEF8-7080-42AF-8766-F1545F4DA46C}" destId="{6A96E168-FB6A-4EF5-BD25-6BD0D9B04F18}" srcOrd="1" destOrd="0" parTransId="{C6002C0E-7160-4685-8DBB-E69AF6EB25D6}" sibTransId="{707CBAB5-EB62-420E-96D6-E383781AAF47}"/>
    <dgm:cxn modelId="{5B9B97BA-C12A-484C-9BF2-92D774D86E03}" type="presParOf" srcId="{BA677C2A-5005-454A-815A-8885BF0C05D7}" destId="{7FF3CCA8-73EF-244F-AB26-569C1C262BC0}" srcOrd="0" destOrd="0" presId="urn:microsoft.com/office/officeart/2008/layout/LinedList"/>
    <dgm:cxn modelId="{D542DF88-C92D-1449-AE67-9DA21D7856FC}" type="presParOf" srcId="{BA677C2A-5005-454A-815A-8885BF0C05D7}" destId="{2455F705-A2C2-6849-A284-1EFAF2A6DF67}" srcOrd="1" destOrd="0" presId="urn:microsoft.com/office/officeart/2008/layout/LinedList"/>
    <dgm:cxn modelId="{104C4F8A-D296-5442-B647-811C284AD3B2}" type="presParOf" srcId="{2455F705-A2C2-6849-A284-1EFAF2A6DF67}" destId="{DA069C51-AD9F-B241-9BC0-E3FCC4A7A673}" srcOrd="0" destOrd="0" presId="urn:microsoft.com/office/officeart/2008/layout/LinedList"/>
    <dgm:cxn modelId="{23B0358B-B719-AE45-87A4-6322AA863850}" type="presParOf" srcId="{2455F705-A2C2-6849-A284-1EFAF2A6DF67}" destId="{98EADBF3-3E11-D945-B1F7-040E5CB4C3A0}" srcOrd="1" destOrd="0" presId="urn:microsoft.com/office/officeart/2008/layout/LinedList"/>
    <dgm:cxn modelId="{78E1FECB-07DE-174E-BA48-E2FDDB48B3A8}" type="presParOf" srcId="{BA677C2A-5005-454A-815A-8885BF0C05D7}" destId="{19AB868D-C2D9-AB4F-9832-A1DB8529EE9F}" srcOrd="2" destOrd="0" presId="urn:microsoft.com/office/officeart/2008/layout/LinedList"/>
    <dgm:cxn modelId="{0D3DEF2A-1997-CF4B-9A74-8AC82B2CFF37}" type="presParOf" srcId="{BA677C2A-5005-454A-815A-8885BF0C05D7}" destId="{0BA00C02-98CE-154B-B076-51D62994AD0E}" srcOrd="3" destOrd="0" presId="urn:microsoft.com/office/officeart/2008/layout/LinedList"/>
    <dgm:cxn modelId="{A9627B2C-6967-3A4A-8891-ED6329F20724}" type="presParOf" srcId="{0BA00C02-98CE-154B-B076-51D62994AD0E}" destId="{3DD73639-89DD-1F44-991A-77A01DDC9CDE}" srcOrd="0" destOrd="0" presId="urn:microsoft.com/office/officeart/2008/layout/LinedList"/>
    <dgm:cxn modelId="{43FB0992-84A4-D046-8AC5-3920A888B150}" type="presParOf" srcId="{0BA00C02-98CE-154B-B076-51D62994AD0E}" destId="{1332BA4A-27ED-2A44-A633-559714C4C874}" srcOrd="1" destOrd="0" presId="urn:microsoft.com/office/officeart/2008/layout/LinedList"/>
    <dgm:cxn modelId="{3522C517-B825-334D-AFAB-EA76B60D4C16}" type="presParOf" srcId="{BA677C2A-5005-454A-815A-8885BF0C05D7}" destId="{44D39D78-5263-0A49-8486-CD85C2C3D5AB}" srcOrd="4" destOrd="0" presId="urn:microsoft.com/office/officeart/2008/layout/LinedList"/>
    <dgm:cxn modelId="{C28D521B-B913-2343-86AC-CAE0F2B8B2AC}" type="presParOf" srcId="{BA677C2A-5005-454A-815A-8885BF0C05D7}" destId="{B4CF3690-8BC0-FC44-8AC4-C5EDA2B5FB32}" srcOrd="5" destOrd="0" presId="urn:microsoft.com/office/officeart/2008/layout/LinedList"/>
    <dgm:cxn modelId="{71F81ECB-79B6-5A4B-8E99-D6F7A139597C}" type="presParOf" srcId="{B4CF3690-8BC0-FC44-8AC4-C5EDA2B5FB32}" destId="{F49A78B8-79B1-4B41-AE5E-3A578F4E9218}" srcOrd="0" destOrd="0" presId="urn:microsoft.com/office/officeart/2008/layout/LinedList"/>
    <dgm:cxn modelId="{06DE05B9-4BD2-EC42-B662-6EEAF76E23D8}" type="presParOf" srcId="{B4CF3690-8BC0-FC44-8AC4-C5EDA2B5FB32}" destId="{50A203E3-3399-094B-9B58-3E7B9F2070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5EEF8-7080-42AF-8766-F1545F4DA46C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66877B-3699-46D7-B705-B55C48B5271B}">
      <dgm:prSet/>
      <dgm:spPr/>
      <dgm:t>
        <a:bodyPr/>
        <a:lstStyle/>
        <a:p>
          <a:r>
            <a:rPr lang="cs-CZ" dirty="0"/>
            <a:t>vedeme formou otázek, doptávání se, formulace, které rozvíjí dialog</a:t>
          </a:r>
          <a:endParaRPr lang="en-US" dirty="0"/>
        </a:p>
      </dgm:t>
    </dgm:pt>
    <dgm:pt modelId="{5C0C4A00-3B6B-4547-AC37-22CEFDAF138C}" type="parTrans" cxnId="{B2693F82-376E-458F-BEC6-8CE4B40FD16E}">
      <dgm:prSet/>
      <dgm:spPr/>
      <dgm:t>
        <a:bodyPr/>
        <a:lstStyle/>
        <a:p>
          <a:endParaRPr lang="en-US"/>
        </a:p>
      </dgm:t>
    </dgm:pt>
    <dgm:pt modelId="{F98F29CA-9282-495D-B311-43976B2E1071}" type="sibTrans" cxnId="{B2693F82-376E-458F-BEC6-8CE4B40FD16E}">
      <dgm:prSet/>
      <dgm:spPr/>
      <dgm:t>
        <a:bodyPr/>
        <a:lstStyle/>
        <a:p>
          <a:endParaRPr lang="en-US"/>
        </a:p>
      </dgm:t>
    </dgm:pt>
    <dgm:pt modelId="{0CA56565-EF54-EF49-AC21-C5365C762E72}">
      <dgm:prSet/>
      <dgm:spPr/>
      <dgm:t>
        <a:bodyPr/>
        <a:lstStyle/>
        <a:p>
          <a:r>
            <a:rPr lang="cs-CZ" dirty="0"/>
            <a:t>vedeme – malý krok před k</a:t>
          </a:r>
          <a:endParaRPr lang="en-US" dirty="0"/>
        </a:p>
      </dgm:t>
    </dgm:pt>
    <dgm:pt modelId="{5C89480D-A5E1-FC49-8D1C-3881B829D7C1}" type="parTrans" cxnId="{0433E3CB-DED5-5E41-AA2D-E2FD03C7165C}">
      <dgm:prSet/>
      <dgm:spPr/>
      <dgm:t>
        <a:bodyPr/>
        <a:lstStyle/>
        <a:p>
          <a:endParaRPr lang="cs-CZ"/>
        </a:p>
      </dgm:t>
    </dgm:pt>
    <dgm:pt modelId="{511AC4D9-94AD-8B41-9910-FB25CFFB49C7}" type="sibTrans" cxnId="{0433E3CB-DED5-5E41-AA2D-E2FD03C7165C}">
      <dgm:prSet/>
      <dgm:spPr/>
      <dgm:t>
        <a:bodyPr/>
        <a:lstStyle/>
        <a:p>
          <a:endParaRPr lang="cs-CZ"/>
        </a:p>
      </dgm:t>
    </dgm:pt>
    <dgm:pt modelId="{8F91B8B9-5C7B-5D45-ACD6-BFC6AA34734C}">
      <dgm:prSet/>
      <dgm:spPr/>
      <dgm:t>
        <a:bodyPr/>
        <a:lstStyle/>
        <a:p>
          <a:r>
            <a:rPr lang="cs-CZ" dirty="0"/>
            <a:t>poukazujeme na možnosti řešení</a:t>
          </a:r>
          <a:endParaRPr lang="en-US" dirty="0"/>
        </a:p>
      </dgm:t>
    </dgm:pt>
    <dgm:pt modelId="{F823D808-8E0D-4846-B6C2-0585724E9FCB}" type="parTrans" cxnId="{105402B5-8236-EB4A-9EB1-751ED6D08B29}">
      <dgm:prSet/>
      <dgm:spPr/>
      <dgm:t>
        <a:bodyPr/>
        <a:lstStyle/>
        <a:p>
          <a:endParaRPr lang="cs-CZ"/>
        </a:p>
      </dgm:t>
    </dgm:pt>
    <dgm:pt modelId="{F5C80C77-6004-D748-9B2A-1E921E58EA6F}" type="sibTrans" cxnId="{105402B5-8236-EB4A-9EB1-751ED6D08B29}">
      <dgm:prSet/>
      <dgm:spPr/>
      <dgm:t>
        <a:bodyPr/>
        <a:lstStyle/>
        <a:p>
          <a:endParaRPr lang="cs-CZ"/>
        </a:p>
      </dgm:t>
    </dgm:pt>
    <dgm:pt modelId="{8D949959-68A5-4549-A8DE-BA0541A594AB}">
      <dgm:prSet/>
      <dgm:spPr/>
      <dgm:t>
        <a:bodyPr/>
        <a:lstStyle/>
        <a:p>
          <a:r>
            <a:rPr lang="cs-CZ" dirty="0"/>
            <a:t>pracovník je držitelem problému </a:t>
          </a:r>
          <a:endParaRPr lang="en-US" dirty="0"/>
        </a:p>
      </dgm:t>
    </dgm:pt>
    <dgm:pt modelId="{2048D482-1143-E844-A0AE-20F92535AB0E}" type="parTrans" cxnId="{2F0FB259-E9CB-694A-B397-9D831B10F1E4}">
      <dgm:prSet/>
      <dgm:spPr/>
      <dgm:t>
        <a:bodyPr/>
        <a:lstStyle/>
        <a:p>
          <a:endParaRPr lang="cs-CZ"/>
        </a:p>
      </dgm:t>
    </dgm:pt>
    <dgm:pt modelId="{EB1FDE4F-7173-EC4F-B524-1BAA3F16FA32}" type="sibTrans" cxnId="{2F0FB259-E9CB-694A-B397-9D831B10F1E4}">
      <dgm:prSet/>
      <dgm:spPr/>
      <dgm:t>
        <a:bodyPr/>
        <a:lstStyle/>
        <a:p>
          <a:endParaRPr lang="cs-CZ"/>
        </a:p>
      </dgm:t>
    </dgm:pt>
    <dgm:pt modelId="{BA677C2A-5005-454A-815A-8885BF0C05D7}" type="pres">
      <dgm:prSet presAssocID="{4DC5EEF8-7080-42AF-8766-F1545F4DA46C}" presName="vert0" presStyleCnt="0">
        <dgm:presLayoutVars>
          <dgm:dir/>
          <dgm:animOne val="branch"/>
          <dgm:animLvl val="lvl"/>
        </dgm:presLayoutVars>
      </dgm:prSet>
      <dgm:spPr/>
    </dgm:pt>
    <dgm:pt modelId="{0C08BF27-AFBD-7049-8B79-111DCA691950}" type="pres">
      <dgm:prSet presAssocID="{0CA56565-EF54-EF49-AC21-C5365C762E72}" presName="thickLine" presStyleLbl="alignNode1" presStyleIdx="0" presStyleCnt="4"/>
      <dgm:spPr/>
    </dgm:pt>
    <dgm:pt modelId="{DB903E7E-CC91-C842-BFAA-982543CC9618}" type="pres">
      <dgm:prSet presAssocID="{0CA56565-EF54-EF49-AC21-C5365C762E72}" presName="horz1" presStyleCnt="0"/>
      <dgm:spPr/>
    </dgm:pt>
    <dgm:pt modelId="{FF869B7F-A716-ED4E-98A8-D99E2648D668}" type="pres">
      <dgm:prSet presAssocID="{0CA56565-EF54-EF49-AC21-C5365C762E72}" presName="tx1" presStyleLbl="revTx" presStyleIdx="0" presStyleCnt="4"/>
      <dgm:spPr/>
    </dgm:pt>
    <dgm:pt modelId="{C89F60A1-7EE3-3D46-B051-948EB997CB0C}" type="pres">
      <dgm:prSet presAssocID="{0CA56565-EF54-EF49-AC21-C5365C762E72}" presName="vert1" presStyleCnt="0"/>
      <dgm:spPr/>
    </dgm:pt>
    <dgm:pt modelId="{BA430D0B-241B-724E-A1B0-23290158CA8E}" type="pres">
      <dgm:prSet presAssocID="{8F91B8B9-5C7B-5D45-ACD6-BFC6AA34734C}" presName="thickLine" presStyleLbl="alignNode1" presStyleIdx="1" presStyleCnt="4"/>
      <dgm:spPr/>
    </dgm:pt>
    <dgm:pt modelId="{AC581C03-1E2E-8546-AB77-0C04E49EB982}" type="pres">
      <dgm:prSet presAssocID="{8F91B8B9-5C7B-5D45-ACD6-BFC6AA34734C}" presName="horz1" presStyleCnt="0"/>
      <dgm:spPr/>
    </dgm:pt>
    <dgm:pt modelId="{70721B92-05F5-D34A-B95E-A7624FED162D}" type="pres">
      <dgm:prSet presAssocID="{8F91B8B9-5C7B-5D45-ACD6-BFC6AA34734C}" presName="tx1" presStyleLbl="revTx" presStyleIdx="1" presStyleCnt="4"/>
      <dgm:spPr/>
    </dgm:pt>
    <dgm:pt modelId="{425790A7-2CFC-4740-8DD8-86E39F3CE87E}" type="pres">
      <dgm:prSet presAssocID="{8F91B8B9-5C7B-5D45-ACD6-BFC6AA34734C}" presName="vert1" presStyleCnt="0"/>
      <dgm:spPr/>
    </dgm:pt>
    <dgm:pt modelId="{EA5BC801-7200-344B-ABA8-CFE9835765CC}" type="pres">
      <dgm:prSet presAssocID="{8D949959-68A5-4549-A8DE-BA0541A594AB}" presName="thickLine" presStyleLbl="alignNode1" presStyleIdx="2" presStyleCnt="4"/>
      <dgm:spPr/>
    </dgm:pt>
    <dgm:pt modelId="{BB6F3D5E-9C30-344C-B674-0152D761599E}" type="pres">
      <dgm:prSet presAssocID="{8D949959-68A5-4549-A8DE-BA0541A594AB}" presName="horz1" presStyleCnt="0"/>
      <dgm:spPr/>
    </dgm:pt>
    <dgm:pt modelId="{BF12E3E7-8A85-5740-9982-91530D9869C9}" type="pres">
      <dgm:prSet presAssocID="{8D949959-68A5-4549-A8DE-BA0541A594AB}" presName="tx1" presStyleLbl="revTx" presStyleIdx="2" presStyleCnt="4"/>
      <dgm:spPr/>
    </dgm:pt>
    <dgm:pt modelId="{E85B15BB-98A4-1D40-A988-6BB387FA0B4C}" type="pres">
      <dgm:prSet presAssocID="{8D949959-68A5-4549-A8DE-BA0541A594AB}" presName="vert1" presStyleCnt="0"/>
      <dgm:spPr/>
    </dgm:pt>
    <dgm:pt modelId="{7FF3CCA8-73EF-244F-AB26-569C1C262BC0}" type="pres">
      <dgm:prSet presAssocID="{AE66877B-3699-46D7-B705-B55C48B5271B}" presName="thickLine" presStyleLbl="alignNode1" presStyleIdx="3" presStyleCnt="4"/>
      <dgm:spPr/>
    </dgm:pt>
    <dgm:pt modelId="{2455F705-A2C2-6849-A284-1EFAF2A6DF67}" type="pres">
      <dgm:prSet presAssocID="{AE66877B-3699-46D7-B705-B55C48B5271B}" presName="horz1" presStyleCnt="0"/>
      <dgm:spPr/>
    </dgm:pt>
    <dgm:pt modelId="{DA069C51-AD9F-B241-9BC0-E3FCC4A7A673}" type="pres">
      <dgm:prSet presAssocID="{AE66877B-3699-46D7-B705-B55C48B5271B}" presName="tx1" presStyleLbl="revTx" presStyleIdx="3" presStyleCnt="4"/>
      <dgm:spPr/>
    </dgm:pt>
    <dgm:pt modelId="{98EADBF3-3E11-D945-B1F7-040E5CB4C3A0}" type="pres">
      <dgm:prSet presAssocID="{AE66877B-3699-46D7-B705-B55C48B5271B}" presName="vert1" presStyleCnt="0"/>
      <dgm:spPr/>
    </dgm:pt>
  </dgm:ptLst>
  <dgm:cxnLst>
    <dgm:cxn modelId="{BB4A5E18-D3F5-B94C-910C-F63CB3DFC66D}" type="presOf" srcId="{0CA56565-EF54-EF49-AC21-C5365C762E72}" destId="{FF869B7F-A716-ED4E-98A8-D99E2648D668}" srcOrd="0" destOrd="0" presId="urn:microsoft.com/office/officeart/2008/layout/LinedList"/>
    <dgm:cxn modelId="{8C2A383E-C47B-9244-A9C2-CFF50108AE77}" type="presOf" srcId="{4DC5EEF8-7080-42AF-8766-F1545F4DA46C}" destId="{BA677C2A-5005-454A-815A-8885BF0C05D7}" srcOrd="0" destOrd="0" presId="urn:microsoft.com/office/officeart/2008/layout/LinedList"/>
    <dgm:cxn modelId="{2F0FB259-E9CB-694A-B397-9D831B10F1E4}" srcId="{4DC5EEF8-7080-42AF-8766-F1545F4DA46C}" destId="{8D949959-68A5-4549-A8DE-BA0541A594AB}" srcOrd="2" destOrd="0" parTransId="{2048D482-1143-E844-A0AE-20F92535AB0E}" sibTransId="{EB1FDE4F-7173-EC4F-B524-1BAA3F16FA32}"/>
    <dgm:cxn modelId="{B2693F82-376E-458F-BEC6-8CE4B40FD16E}" srcId="{4DC5EEF8-7080-42AF-8766-F1545F4DA46C}" destId="{AE66877B-3699-46D7-B705-B55C48B5271B}" srcOrd="3" destOrd="0" parTransId="{5C0C4A00-3B6B-4547-AC37-22CEFDAF138C}" sibTransId="{F98F29CA-9282-495D-B311-43976B2E1071}"/>
    <dgm:cxn modelId="{105402B5-8236-EB4A-9EB1-751ED6D08B29}" srcId="{4DC5EEF8-7080-42AF-8766-F1545F4DA46C}" destId="{8F91B8B9-5C7B-5D45-ACD6-BFC6AA34734C}" srcOrd="1" destOrd="0" parTransId="{F823D808-8E0D-4846-B6C2-0585724E9FCB}" sibTransId="{F5C80C77-6004-D748-9B2A-1E921E58EA6F}"/>
    <dgm:cxn modelId="{FE1AD0C2-132A-F74B-A6DA-CE20C1287E41}" type="presOf" srcId="{AE66877B-3699-46D7-B705-B55C48B5271B}" destId="{DA069C51-AD9F-B241-9BC0-E3FCC4A7A673}" srcOrd="0" destOrd="0" presId="urn:microsoft.com/office/officeart/2008/layout/LinedList"/>
    <dgm:cxn modelId="{4B5EF7C9-F912-8E47-BB8E-8B026DC5F87B}" type="presOf" srcId="{8D949959-68A5-4549-A8DE-BA0541A594AB}" destId="{BF12E3E7-8A85-5740-9982-91530D9869C9}" srcOrd="0" destOrd="0" presId="urn:microsoft.com/office/officeart/2008/layout/LinedList"/>
    <dgm:cxn modelId="{0433E3CB-DED5-5E41-AA2D-E2FD03C7165C}" srcId="{4DC5EEF8-7080-42AF-8766-F1545F4DA46C}" destId="{0CA56565-EF54-EF49-AC21-C5365C762E72}" srcOrd="0" destOrd="0" parTransId="{5C89480D-A5E1-FC49-8D1C-3881B829D7C1}" sibTransId="{511AC4D9-94AD-8B41-9910-FB25CFFB49C7}"/>
    <dgm:cxn modelId="{CCD1C9FC-E76C-AE45-B4BE-E81A348A28CA}" type="presOf" srcId="{8F91B8B9-5C7B-5D45-ACD6-BFC6AA34734C}" destId="{70721B92-05F5-D34A-B95E-A7624FED162D}" srcOrd="0" destOrd="0" presId="urn:microsoft.com/office/officeart/2008/layout/LinedList"/>
    <dgm:cxn modelId="{FA7B8DE0-5049-D44B-8C56-478B8C637CE0}" type="presParOf" srcId="{BA677C2A-5005-454A-815A-8885BF0C05D7}" destId="{0C08BF27-AFBD-7049-8B79-111DCA691950}" srcOrd="0" destOrd="0" presId="urn:microsoft.com/office/officeart/2008/layout/LinedList"/>
    <dgm:cxn modelId="{E11E266A-D23C-8F4A-9591-82288F6301E2}" type="presParOf" srcId="{BA677C2A-5005-454A-815A-8885BF0C05D7}" destId="{DB903E7E-CC91-C842-BFAA-982543CC9618}" srcOrd="1" destOrd="0" presId="urn:microsoft.com/office/officeart/2008/layout/LinedList"/>
    <dgm:cxn modelId="{4314171C-6630-A242-89F0-3E532810CD37}" type="presParOf" srcId="{DB903E7E-CC91-C842-BFAA-982543CC9618}" destId="{FF869B7F-A716-ED4E-98A8-D99E2648D668}" srcOrd="0" destOrd="0" presId="urn:microsoft.com/office/officeart/2008/layout/LinedList"/>
    <dgm:cxn modelId="{0A8954C0-130B-8749-86B1-5E57D9CC5232}" type="presParOf" srcId="{DB903E7E-CC91-C842-BFAA-982543CC9618}" destId="{C89F60A1-7EE3-3D46-B051-948EB997CB0C}" srcOrd="1" destOrd="0" presId="urn:microsoft.com/office/officeart/2008/layout/LinedList"/>
    <dgm:cxn modelId="{939234EE-53FC-CD4D-8BD2-4A3045833DE8}" type="presParOf" srcId="{BA677C2A-5005-454A-815A-8885BF0C05D7}" destId="{BA430D0B-241B-724E-A1B0-23290158CA8E}" srcOrd="2" destOrd="0" presId="urn:microsoft.com/office/officeart/2008/layout/LinedList"/>
    <dgm:cxn modelId="{C8CEDC58-7952-D64E-89B2-8487F79F6C95}" type="presParOf" srcId="{BA677C2A-5005-454A-815A-8885BF0C05D7}" destId="{AC581C03-1E2E-8546-AB77-0C04E49EB982}" srcOrd="3" destOrd="0" presId="urn:microsoft.com/office/officeart/2008/layout/LinedList"/>
    <dgm:cxn modelId="{08E10434-2F19-284B-9BA5-5B0D7A5246B0}" type="presParOf" srcId="{AC581C03-1E2E-8546-AB77-0C04E49EB982}" destId="{70721B92-05F5-D34A-B95E-A7624FED162D}" srcOrd="0" destOrd="0" presId="urn:microsoft.com/office/officeart/2008/layout/LinedList"/>
    <dgm:cxn modelId="{FE478DF5-99A2-9C41-B7FB-DE68225CF349}" type="presParOf" srcId="{AC581C03-1E2E-8546-AB77-0C04E49EB982}" destId="{425790A7-2CFC-4740-8DD8-86E39F3CE87E}" srcOrd="1" destOrd="0" presId="urn:microsoft.com/office/officeart/2008/layout/LinedList"/>
    <dgm:cxn modelId="{04CC304F-1317-D14D-841D-DA5262A8CF94}" type="presParOf" srcId="{BA677C2A-5005-454A-815A-8885BF0C05D7}" destId="{EA5BC801-7200-344B-ABA8-CFE9835765CC}" srcOrd="4" destOrd="0" presId="urn:microsoft.com/office/officeart/2008/layout/LinedList"/>
    <dgm:cxn modelId="{37C88B52-35C2-EE4E-8EEB-FD04A81B84DE}" type="presParOf" srcId="{BA677C2A-5005-454A-815A-8885BF0C05D7}" destId="{BB6F3D5E-9C30-344C-B674-0152D761599E}" srcOrd="5" destOrd="0" presId="urn:microsoft.com/office/officeart/2008/layout/LinedList"/>
    <dgm:cxn modelId="{CBC08104-859A-D14F-A6B4-B476C4DC83DE}" type="presParOf" srcId="{BB6F3D5E-9C30-344C-B674-0152D761599E}" destId="{BF12E3E7-8A85-5740-9982-91530D9869C9}" srcOrd="0" destOrd="0" presId="urn:microsoft.com/office/officeart/2008/layout/LinedList"/>
    <dgm:cxn modelId="{DB3553A9-1D5B-B645-A936-554E8CC0989C}" type="presParOf" srcId="{BB6F3D5E-9C30-344C-B674-0152D761599E}" destId="{E85B15BB-98A4-1D40-A988-6BB387FA0B4C}" srcOrd="1" destOrd="0" presId="urn:microsoft.com/office/officeart/2008/layout/LinedList"/>
    <dgm:cxn modelId="{82E4F5F6-62B7-2048-BA2A-5983370CF56D}" type="presParOf" srcId="{BA677C2A-5005-454A-815A-8885BF0C05D7}" destId="{7FF3CCA8-73EF-244F-AB26-569C1C262BC0}" srcOrd="6" destOrd="0" presId="urn:microsoft.com/office/officeart/2008/layout/LinedList"/>
    <dgm:cxn modelId="{D6F92BA3-68FE-7E4C-8589-6EB080BB8199}" type="presParOf" srcId="{BA677C2A-5005-454A-815A-8885BF0C05D7}" destId="{2455F705-A2C2-6849-A284-1EFAF2A6DF67}" srcOrd="7" destOrd="0" presId="urn:microsoft.com/office/officeart/2008/layout/LinedList"/>
    <dgm:cxn modelId="{84F5B801-6DF7-0245-AD75-696BD9942C8E}" type="presParOf" srcId="{2455F705-A2C2-6849-A284-1EFAF2A6DF67}" destId="{DA069C51-AD9F-B241-9BC0-E3FCC4A7A673}" srcOrd="0" destOrd="0" presId="urn:microsoft.com/office/officeart/2008/layout/LinedList"/>
    <dgm:cxn modelId="{8153597D-8747-044E-A017-0D9F9196C9B6}" type="presParOf" srcId="{2455F705-A2C2-6849-A284-1EFAF2A6DF67}" destId="{98EADBF3-3E11-D945-B1F7-040E5CB4C3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0272FC-39E3-47A2-A1BE-051F3B0657D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AE04C96-AF9F-42DF-8A50-9B9FE93F31D0}">
      <dgm:prSet/>
      <dgm:spPr/>
      <dgm:t>
        <a:bodyPr/>
        <a:lstStyle/>
        <a:p>
          <a:r>
            <a:rPr lang="cs-CZ"/>
            <a:t>Napodobování slovního i mimoslovního chování K</a:t>
          </a:r>
          <a:endParaRPr lang="en-US"/>
        </a:p>
      </dgm:t>
    </dgm:pt>
    <dgm:pt modelId="{ECDF82F6-AE75-4774-9187-B3C834D10DC9}" type="parTrans" cxnId="{C2DC151A-C836-4862-B222-543AC33DD1D0}">
      <dgm:prSet/>
      <dgm:spPr/>
      <dgm:t>
        <a:bodyPr/>
        <a:lstStyle/>
        <a:p>
          <a:endParaRPr lang="en-US"/>
        </a:p>
      </dgm:t>
    </dgm:pt>
    <dgm:pt modelId="{0D60EE71-EB67-431B-B8F8-C99145486C0B}" type="sibTrans" cxnId="{C2DC151A-C836-4862-B222-543AC33DD1D0}">
      <dgm:prSet/>
      <dgm:spPr/>
      <dgm:t>
        <a:bodyPr/>
        <a:lstStyle/>
        <a:p>
          <a:endParaRPr lang="en-US"/>
        </a:p>
      </dgm:t>
    </dgm:pt>
    <dgm:pt modelId="{0ECCC017-9750-4CAF-8F4B-9469BE0C934E}">
      <dgm:prSet/>
      <dgm:spPr/>
      <dgm:t>
        <a:bodyPr/>
        <a:lstStyle/>
        <a:p>
          <a:r>
            <a:rPr lang="cs-CZ"/>
            <a:t>Smyslem dát najevo, že chápeme pocity K</a:t>
          </a:r>
          <a:endParaRPr lang="en-US"/>
        </a:p>
      </dgm:t>
    </dgm:pt>
    <dgm:pt modelId="{CDE3E95B-983E-40F1-97C8-35A015609AEC}" type="parTrans" cxnId="{95A36251-6811-4FA4-9482-6A940E1932F2}">
      <dgm:prSet/>
      <dgm:spPr/>
      <dgm:t>
        <a:bodyPr/>
        <a:lstStyle/>
        <a:p>
          <a:endParaRPr lang="en-US"/>
        </a:p>
      </dgm:t>
    </dgm:pt>
    <dgm:pt modelId="{3D5039D6-CF77-4318-845B-16B92562DCBF}" type="sibTrans" cxnId="{95A36251-6811-4FA4-9482-6A940E1932F2}">
      <dgm:prSet/>
      <dgm:spPr/>
      <dgm:t>
        <a:bodyPr/>
        <a:lstStyle/>
        <a:p>
          <a:endParaRPr lang="en-US"/>
        </a:p>
      </dgm:t>
    </dgm:pt>
    <dgm:pt modelId="{79CF6776-E83B-4140-BEF0-3B25CB61A4F9}">
      <dgm:prSet/>
      <dgm:spPr/>
      <dgm:t>
        <a:bodyPr/>
        <a:lstStyle/>
        <a:p>
          <a:r>
            <a:rPr lang="cs-CZ"/>
            <a:t>Práce s emocemi K – zpřehlednění, uchopení emocí, pojmenování – slyším/ vnímám, že jste hodně rozrušená/smutný/ naštvaná…</a:t>
          </a:r>
          <a:endParaRPr lang="en-US"/>
        </a:p>
      </dgm:t>
    </dgm:pt>
    <dgm:pt modelId="{88926DDD-0D26-4D3F-9537-0F42649D0F59}" type="parTrans" cxnId="{DF2B307E-27CA-4865-AEF9-1295EE9AA5B0}">
      <dgm:prSet/>
      <dgm:spPr/>
      <dgm:t>
        <a:bodyPr/>
        <a:lstStyle/>
        <a:p>
          <a:endParaRPr lang="en-US"/>
        </a:p>
      </dgm:t>
    </dgm:pt>
    <dgm:pt modelId="{55DB7DC8-AC13-46B6-8F9C-6215F16632E1}" type="sibTrans" cxnId="{DF2B307E-27CA-4865-AEF9-1295EE9AA5B0}">
      <dgm:prSet/>
      <dgm:spPr/>
      <dgm:t>
        <a:bodyPr/>
        <a:lstStyle/>
        <a:p>
          <a:endParaRPr lang="en-US"/>
        </a:p>
      </dgm:t>
    </dgm:pt>
    <dgm:pt modelId="{E91973BC-B1DE-AD46-8F92-F84FFAD1DAC5}" type="pres">
      <dgm:prSet presAssocID="{E50272FC-39E3-47A2-A1BE-051F3B0657DB}" presName="vert0" presStyleCnt="0">
        <dgm:presLayoutVars>
          <dgm:dir/>
          <dgm:animOne val="branch"/>
          <dgm:animLvl val="lvl"/>
        </dgm:presLayoutVars>
      </dgm:prSet>
      <dgm:spPr/>
    </dgm:pt>
    <dgm:pt modelId="{10C01F61-47FB-E747-9DB6-8DA38BA722A5}" type="pres">
      <dgm:prSet presAssocID="{9AE04C96-AF9F-42DF-8A50-9B9FE93F31D0}" presName="thickLine" presStyleLbl="alignNode1" presStyleIdx="0" presStyleCnt="3"/>
      <dgm:spPr/>
    </dgm:pt>
    <dgm:pt modelId="{0D984AF5-E934-394C-9C6C-6D31ED55BD3A}" type="pres">
      <dgm:prSet presAssocID="{9AE04C96-AF9F-42DF-8A50-9B9FE93F31D0}" presName="horz1" presStyleCnt="0"/>
      <dgm:spPr/>
    </dgm:pt>
    <dgm:pt modelId="{94F0D3CD-4FD7-AE4A-80C7-B725DDB09002}" type="pres">
      <dgm:prSet presAssocID="{9AE04C96-AF9F-42DF-8A50-9B9FE93F31D0}" presName="tx1" presStyleLbl="revTx" presStyleIdx="0" presStyleCnt="3"/>
      <dgm:spPr/>
    </dgm:pt>
    <dgm:pt modelId="{DC8B7C62-C365-4F47-93F6-598B806153BE}" type="pres">
      <dgm:prSet presAssocID="{9AE04C96-AF9F-42DF-8A50-9B9FE93F31D0}" presName="vert1" presStyleCnt="0"/>
      <dgm:spPr/>
    </dgm:pt>
    <dgm:pt modelId="{3BA00F77-4730-4947-8A1A-D309AF4284B5}" type="pres">
      <dgm:prSet presAssocID="{0ECCC017-9750-4CAF-8F4B-9469BE0C934E}" presName="thickLine" presStyleLbl="alignNode1" presStyleIdx="1" presStyleCnt="3"/>
      <dgm:spPr/>
    </dgm:pt>
    <dgm:pt modelId="{36AFF96C-4EC9-744A-A1FE-AED6267B72CA}" type="pres">
      <dgm:prSet presAssocID="{0ECCC017-9750-4CAF-8F4B-9469BE0C934E}" presName="horz1" presStyleCnt="0"/>
      <dgm:spPr/>
    </dgm:pt>
    <dgm:pt modelId="{255C3CA8-F10F-0E45-9BB1-12550C80FD72}" type="pres">
      <dgm:prSet presAssocID="{0ECCC017-9750-4CAF-8F4B-9469BE0C934E}" presName="tx1" presStyleLbl="revTx" presStyleIdx="1" presStyleCnt="3"/>
      <dgm:spPr/>
    </dgm:pt>
    <dgm:pt modelId="{AE683A7B-1D87-1B4D-8716-6F4B67738000}" type="pres">
      <dgm:prSet presAssocID="{0ECCC017-9750-4CAF-8F4B-9469BE0C934E}" presName="vert1" presStyleCnt="0"/>
      <dgm:spPr/>
    </dgm:pt>
    <dgm:pt modelId="{98E4848C-17E8-BC4A-B3E5-28F894739244}" type="pres">
      <dgm:prSet presAssocID="{79CF6776-E83B-4140-BEF0-3B25CB61A4F9}" presName="thickLine" presStyleLbl="alignNode1" presStyleIdx="2" presStyleCnt="3"/>
      <dgm:spPr/>
    </dgm:pt>
    <dgm:pt modelId="{8E866D26-BC8C-BD42-B524-EDA7499DBE42}" type="pres">
      <dgm:prSet presAssocID="{79CF6776-E83B-4140-BEF0-3B25CB61A4F9}" presName="horz1" presStyleCnt="0"/>
      <dgm:spPr/>
    </dgm:pt>
    <dgm:pt modelId="{C3A285FA-3741-E84D-B33A-E076A0DC25A6}" type="pres">
      <dgm:prSet presAssocID="{79CF6776-E83B-4140-BEF0-3B25CB61A4F9}" presName="tx1" presStyleLbl="revTx" presStyleIdx="2" presStyleCnt="3"/>
      <dgm:spPr/>
    </dgm:pt>
    <dgm:pt modelId="{B97D9AE7-0BCC-3546-92E1-5C574E84B611}" type="pres">
      <dgm:prSet presAssocID="{79CF6776-E83B-4140-BEF0-3B25CB61A4F9}" presName="vert1" presStyleCnt="0"/>
      <dgm:spPr/>
    </dgm:pt>
  </dgm:ptLst>
  <dgm:cxnLst>
    <dgm:cxn modelId="{726D5D14-7A10-394C-9A9D-D06942AE2B63}" type="presOf" srcId="{E50272FC-39E3-47A2-A1BE-051F3B0657DB}" destId="{E91973BC-B1DE-AD46-8F92-F84FFAD1DAC5}" srcOrd="0" destOrd="0" presId="urn:microsoft.com/office/officeart/2008/layout/LinedList"/>
    <dgm:cxn modelId="{C2DC151A-C836-4862-B222-543AC33DD1D0}" srcId="{E50272FC-39E3-47A2-A1BE-051F3B0657DB}" destId="{9AE04C96-AF9F-42DF-8A50-9B9FE93F31D0}" srcOrd="0" destOrd="0" parTransId="{ECDF82F6-AE75-4774-9187-B3C834D10DC9}" sibTransId="{0D60EE71-EB67-431B-B8F8-C99145486C0B}"/>
    <dgm:cxn modelId="{7FEF1023-71C5-194E-9BBA-F40227D5D52C}" type="presOf" srcId="{0ECCC017-9750-4CAF-8F4B-9469BE0C934E}" destId="{255C3CA8-F10F-0E45-9BB1-12550C80FD72}" srcOrd="0" destOrd="0" presId="urn:microsoft.com/office/officeart/2008/layout/LinedList"/>
    <dgm:cxn modelId="{95A36251-6811-4FA4-9482-6A940E1932F2}" srcId="{E50272FC-39E3-47A2-A1BE-051F3B0657DB}" destId="{0ECCC017-9750-4CAF-8F4B-9469BE0C934E}" srcOrd="1" destOrd="0" parTransId="{CDE3E95B-983E-40F1-97C8-35A015609AEC}" sibTransId="{3D5039D6-CF77-4318-845B-16B92562DCBF}"/>
    <dgm:cxn modelId="{DF2B307E-27CA-4865-AEF9-1295EE9AA5B0}" srcId="{E50272FC-39E3-47A2-A1BE-051F3B0657DB}" destId="{79CF6776-E83B-4140-BEF0-3B25CB61A4F9}" srcOrd="2" destOrd="0" parTransId="{88926DDD-0D26-4D3F-9537-0F42649D0F59}" sibTransId="{55DB7DC8-AC13-46B6-8F9C-6215F16632E1}"/>
    <dgm:cxn modelId="{B10BCCA4-D33A-0B4C-8435-1C81F1C00163}" type="presOf" srcId="{9AE04C96-AF9F-42DF-8A50-9B9FE93F31D0}" destId="{94F0D3CD-4FD7-AE4A-80C7-B725DDB09002}" srcOrd="0" destOrd="0" presId="urn:microsoft.com/office/officeart/2008/layout/LinedList"/>
    <dgm:cxn modelId="{EEFE3AAA-92F5-C744-BE3F-0F9495D83633}" type="presOf" srcId="{79CF6776-E83B-4140-BEF0-3B25CB61A4F9}" destId="{C3A285FA-3741-E84D-B33A-E076A0DC25A6}" srcOrd="0" destOrd="0" presId="urn:microsoft.com/office/officeart/2008/layout/LinedList"/>
    <dgm:cxn modelId="{5E3A9C7F-D47A-6F48-8D81-75B76723166C}" type="presParOf" srcId="{E91973BC-B1DE-AD46-8F92-F84FFAD1DAC5}" destId="{10C01F61-47FB-E747-9DB6-8DA38BA722A5}" srcOrd="0" destOrd="0" presId="urn:microsoft.com/office/officeart/2008/layout/LinedList"/>
    <dgm:cxn modelId="{F24EEE7A-02F0-7549-B9EF-8CA708BC11E5}" type="presParOf" srcId="{E91973BC-B1DE-AD46-8F92-F84FFAD1DAC5}" destId="{0D984AF5-E934-394C-9C6C-6D31ED55BD3A}" srcOrd="1" destOrd="0" presId="urn:microsoft.com/office/officeart/2008/layout/LinedList"/>
    <dgm:cxn modelId="{9DA22D41-9879-A944-85D4-6DB8A435E3A6}" type="presParOf" srcId="{0D984AF5-E934-394C-9C6C-6D31ED55BD3A}" destId="{94F0D3CD-4FD7-AE4A-80C7-B725DDB09002}" srcOrd="0" destOrd="0" presId="urn:microsoft.com/office/officeart/2008/layout/LinedList"/>
    <dgm:cxn modelId="{D58A0977-33D7-1D4E-B773-00BDD04ED5B1}" type="presParOf" srcId="{0D984AF5-E934-394C-9C6C-6D31ED55BD3A}" destId="{DC8B7C62-C365-4F47-93F6-598B806153BE}" srcOrd="1" destOrd="0" presId="urn:microsoft.com/office/officeart/2008/layout/LinedList"/>
    <dgm:cxn modelId="{FA9BDAAF-1BF7-084D-AEC3-4F0F40B45C90}" type="presParOf" srcId="{E91973BC-B1DE-AD46-8F92-F84FFAD1DAC5}" destId="{3BA00F77-4730-4947-8A1A-D309AF4284B5}" srcOrd="2" destOrd="0" presId="urn:microsoft.com/office/officeart/2008/layout/LinedList"/>
    <dgm:cxn modelId="{2420AF3A-8794-244E-AC91-84E48432B455}" type="presParOf" srcId="{E91973BC-B1DE-AD46-8F92-F84FFAD1DAC5}" destId="{36AFF96C-4EC9-744A-A1FE-AED6267B72CA}" srcOrd="3" destOrd="0" presId="urn:microsoft.com/office/officeart/2008/layout/LinedList"/>
    <dgm:cxn modelId="{97ABD678-D119-DF4D-9BC5-C4090D14A420}" type="presParOf" srcId="{36AFF96C-4EC9-744A-A1FE-AED6267B72CA}" destId="{255C3CA8-F10F-0E45-9BB1-12550C80FD72}" srcOrd="0" destOrd="0" presId="urn:microsoft.com/office/officeart/2008/layout/LinedList"/>
    <dgm:cxn modelId="{2886EC0F-C623-A041-B851-49A236ECE813}" type="presParOf" srcId="{36AFF96C-4EC9-744A-A1FE-AED6267B72CA}" destId="{AE683A7B-1D87-1B4D-8716-6F4B67738000}" srcOrd="1" destOrd="0" presId="urn:microsoft.com/office/officeart/2008/layout/LinedList"/>
    <dgm:cxn modelId="{CCDCA264-4C93-C342-B9DB-89C454079A74}" type="presParOf" srcId="{E91973BC-B1DE-AD46-8F92-F84FFAD1DAC5}" destId="{98E4848C-17E8-BC4A-B3E5-28F894739244}" srcOrd="4" destOrd="0" presId="urn:microsoft.com/office/officeart/2008/layout/LinedList"/>
    <dgm:cxn modelId="{391D38E1-1343-D040-9AC9-099DA8C0B49D}" type="presParOf" srcId="{E91973BC-B1DE-AD46-8F92-F84FFAD1DAC5}" destId="{8E866D26-BC8C-BD42-B524-EDA7499DBE42}" srcOrd="5" destOrd="0" presId="urn:microsoft.com/office/officeart/2008/layout/LinedList"/>
    <dgm:cxn modelId="{AF9BA2B9-C9D0-3A45-A938-7CC58FAA2526}" type="presParOf" srcId="{8E866D26-BC8C-BD42-B524-EDA7499DBE42}" destId="{C3A285FA-3741-E84D-B33A-E076A0DC25A6}" srcOrd="0" destOrd="0" presId="urn:microsoft.com/office/officeart/2008/layout/LinedList"/>
    <dgm:cxn modelId="{9A5696AB-7206-224F-841D-99C2CB5132EB}" type="presParOf" srcId="{8E866D26-BC8C-BD42-B524-EDA7499DBE42}" destId="{B97D9AE7-0BCC-3546-92E1-5C574E84B6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0272FC-39E3-47A2-A1BE-051F3B0657D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ECCC017-9750-4CAF-8F4B-9469BE0C934E}">
      <dgm:prSet/>
      <dgm:spPr/>
      <dgm:t>
        <a:bodyPr/>
        <a:lstStyle/>
        <a:p>
          <a:r>
            <a:rPr lang="cs-CZ" dirty="0"/>
            <a:t>Vlastními slovy vyjadřujeme to ,co nám K říká – myšlenky, fakta, pocity</a:t>
          </a:r>
          <a:endParaRPr lang="en-US" dirty="0"/>
        </a:p>
      </dgm:t>
    </dgm:pt>
    <dgm:pt modelId="{CDE3E95B-983E-40F1-97C8-35A015609AEC}" type="parTrans" cxnId="{95A36251-6811-4FA4-9482-6A940E1932F2}">
      <dgm:prSet/>
      <dgm:spPr/>
      <dgm:t>
        <a:bodyPr/>
        <a:lstStyle/>
        <a:p>
          <a:endParaRPr lang="en-US"/>
        </a:p>
      </dgm:t>
    </dgm:pt>
    <dgm:pt modelId="{3D5039D6-CF77-4318-845B-16B92562DCBF}" type="sibTrans" cxnId="{95A36251-6811-4FA4-9482-6A940E1932F2}">
      <dgm:prSet/>
      <dgm:spPr/>
      <dgm:t>
        <a:bodyPr/>
        <a:lstStyle/>
        <a:p>
          <a:endParaRPr lang="en-US"/>
        </a:p>
      </dgm:t>
    </dgm:pt>
    <dgm:pt modelId="{0F6BF8A8-2359-8F47-ADAF-2DD5E5532A2F}">
      <dgm:prSet/>
      <dgm:spPr/>
      <dgm:t>
        <a:bodyPr/>
        <a:lstStyle/>
        <a:p>
          <a:r>
            <a:rPr lang="cs-CZ" dirty="0"/>
            <a:t>K může doplnit, rozvíjet dál</a:t>
          </a:r>
          <a:endParaRPr lang="en-US" dirty="0"/>
        </a:p>
      </dgm:t>
    </dgm:pt>
    <dgm:pt modelId="{18B06FBB-BD25-DC44-8E41-CB183FF1BFB7}" type="parTrans" cxnId="{869EB1AA-3B59-A747-B89B-5355F7530521}">
      <dgm:prSet/>
      <dgm:spPr/>
      <dgm:t>
        <a:bodyPr/>
        <a:lstStyle/>
        <a:p>
          <a:endParaRPr lang="cs-CZ"/>
        </a:p>
      </dgm:t>
    </dgm:pt>
    <dgm:pt modelId="{59FE818E-FF68-8049-A43E-B3FF276A440F}" type="sibTrans" cxnId="{869EB1AA-3B59-A747-B89B-5355F7530521}">
      <dgm:prSet/>
      <dgm:spPr/>
      <dgm:t>
        <a:bodyPr/>
        <a:lstStyle/>
        <a:p>
          <a:endParaRPr lang="cs-CZ"/>
        </a:p>
      </dgm:t>
    </dgm:pt>
    <dgm:pt modelId="{9D55D906-9425-FF4D-9108-5EF6EA0F8AD6}">
      <dgm:prSet/>
      <dgm:spPr/>
      <dgm:t>
        <a:bodyPr/>
        <a:lstStyle/>
        <a:p>
          <a:r>
            <a:rPr lang="cs-CZ" dirty="0"/>
            <a:t>Pro K jistota, že nasloucháme</a:t>
          </a:r>
        </a:p>
      </dgm:t>
    </dgm:pt>
    <dgm:pt modelId="{DF9D6581-1EB0-3240-A083-BB0EF56F9FEE}" type="parTrans" cxnId="{8BAD32EB-A584-0948-9A84-352ECA360B9C}">
      <dgm:prSet/>
      <dgm:spPr/>
      <dgm:t>
        <a:bodyPr/>
        <a:lstStyle/>
        <a:p>
          <a:endParaRPr lang="cs-CZ"/>
        </a:p>
      </dgm:t>
    </dgm:pt>
    <dgm:pt modelId="{6D1A00A5-40F2-144D-A1E9-BA8F1F0E7BA0}" type="sibTrans" cxnId="{8BAD32EB-A584-0948-9A84-352ECA360B9C}">
      <dgm:prSet/>
      <dgm:spPr/>
      <dgm:t>
        <a:bodyPr/>
        <a:lstStyle/>
        <a:p>
          <a:endParaRPr lang="cs-CZ"/>
        </a:p>
      </dgm:t>
    </dgm:pt>
    <dgm:pt modelId="{65441780-1893-6B45-BBF1-47D7A3832388}">
      <dgm:prSet/>
      <dgm:spPr/>
      <dgm:t>
        <a:bodyPr/>
        <a:lstStyle/>
        <a:p>
          <a:r>
            <a:rPr lang="cs-CZ" dirty="0"/>
            <a:t>Pro pracovníka záchytný bod, křižovatka - vhodné použít, když</a:t>
          </a:r>
        </a:p>
      </dgm:t>
    </dgm:pt>
    <dgm:pt modelId="{DBD776B5-09F6-C449-845D-67B38C40873D}" type="parTrans" cxnId="{889D02B4-1A31-5742-9DA0-8CBBDDDC16A9}">
      <dgm:prSet/>
      <dgm:spPr/>
      <dgm:t>
        <a:bodyPr/>
        <a:lstStyle/>
        <a:p>
          <a:endParaRPr lang="cs-CZ"/>
        </a:p>
      </dgm:t>
    </dgm:pt>
    <dgm:pt modelId="{AFE1F22F-ABDD-6D42-866D-073F95389307}" type="sibTrans" cxnId="{889D02B4-1A31-5742-9DA0-8CBBDDDC16A9}">
      <dgm:prSet/>
      <dgm:spPr/>
      <dgm:t>
        <a:bodyPr/>
        <a:lstStyle/>
        <a:p>
          <a:endParaRPr lang="cs-CZ"/>
        </a:p>
      </dgm:t>
    </dgm:pt>
    <dgm:pt modelId="{DD66E8FC-08B0-C14A-93C5-FBE4CCD792A0}">
      <dgm:prSet/>
      <dgm:spPr/>
      <dgm:t>
        <a:bodyPr/>
        <a:lstStyle/>
        <a:p>
          <a:r>
            <a:rPr lang="cs-CZ" dirty="0"/>
            <a:t>Příběh je složitý</a:t>
          </a:r>
          <a:endParaRPr lang="en-US" dirty="0"/>
        </a:p>
      </dgm:t>
    </dgm:pt>
    <dgm:pt modelId="{E73C6CA4-113E-2445-9AFB-205D521F6998}" type="parTrans" cxnId="{C1C796C3-F3D4-DC4D-9DEB-25A1246DB417}">
      <dgm:prSet/>
      <dgm:spPr/>
      <dgm:t>
        <a:bodyPr/>
        <a:lstStyle/>
        <a:p>
          <a:endParaRPr lang="cs-CZ"/>
        </a:p>
      </dgm:t>
    </dgm:pt>
    <dgm:pt modelId="{FD386B8C-06E1-544B-BFF7-31F23921C028}" type="sibTrans" cxnId="{C1C796C3-F3D4-DC4D-9DEB-25A1246DB417}">
      <dgm:prSet/>
      <dgm:spPr/>
      <dgm:t>
        <a:bodyPr/>
        <a:lstStyle/>
        <a:p>
          <a:endParaRPr lang="cs-CZ"/>
        </a:p>
      </dgm:t>
    </dgm:pt>
    <dgm:pt modelId="{F89FF097-1CFD-FA4C-9D6E-9D13788A9090}">
      <dgm:prSet/>
      <dgm:spPr/>
      <dgm:t>
        <a:bodyPr/>
        <a:lstStyle/>
        <a:p>
          <a:r>
            <a:rPr lang="cs-CZ" dirty="0"/>
            <a:t>Objevuje se mnoho témat</a:t>
          </a:r>
          <a:endParaRPr lang="en-US" dirty="0"/>
        </a:p>
      </dgm:t>
    </dgm:pt>
    <dgm:pt modelId="{065CF8B9-27CB-4F40-BB18-4613FE4649D6}" type="parTrans" cxnId="{48BF4638-75AB-E847-B81D-27E774F1A8E8}">
      <dgm:prSet/>
      <dgm:spPr/>
      <dgm:t>
        <a:bodyPr/>
        <a:lstStyle/>
        <a:p>
          <a:endParaRPr lang="cs-CZ"/>
        </a:p>
      </dgm:t>
    </dgm:pt>
    <dgm:pt modelId="{DEBE86E2-1220-E943-9523-5FF859733DBB}" type="sibTrans" cxnId="{48BF4638-75AB-E847-B81D-27E774F1A8E8}">
      <dgm:prSet/>
      <dgm:spPr/>
      <dgm:t>
        <a:bodyPr/>
        <a:lstStyle/>
        <a:p>
          <a:endParaRPr lang="cs-CZ"/>
        </a:p>
      </dgm:t>
    </dgm:pt>
    <dgm:pt modelId="{A47E1DB3-0115-6A49-ABEE-0D882B4079EB}">
      <dgm:prSet/>
      <dgm:spPr/>
      <dgm:t>
        <a:bodyPr/>
        <a:lstStyle/>
        <a:p>
          <a:r>
            <a:rPr lang="cs-CZ" dirty="0"/>
            <a:t>Pracovník si potřebuje ujasnit, upřesnit souvislosti v příběhu</a:t>
          </a:r>
          <a:endParaRPr lang="en-US" dirty="0"/>
        </a:p>
      </dgm:t>
    </dgm:pt>
    <dgm:pt modelId="{98FE6277-2390-244D-A9ED-0E1AE1598C20}" type="parTrans" cxnId="{B13F7BFF-EABE-F541-9E37-96F1D4610180}">
      <dgm:prSet/>
      <dgm:spPr/>
      <dgm:t>
        <a:bodyPr/>
        <a:lstStyle/>
        <a:p>
          <a:endParaRPr lang="cs-CZ"/>
        </a:p>
      </dgm:t>
    </dgm:pt>
    <dgm:pt modelId="{823F565C-F34D-7E41-A073-63C2908AA7DA}" type="sibTrans" cxnId="{B13F7BFF-EABE-F541-9E37-96F1D4610180}">
      <dgm:prSet/>
      <dgm:spPr/>
      <dgm:t>
        <a:bodyPr/>
        <a:lstStyle/>
        <a:p>
          <a:endParaRPr lang="cs-CZ"/>
        </a:p>
      </dgm:t>
    </dgm:pt>
    <dgm:pt modelId="{58092C38-4765-1841-B151-FFA1A8E49339}">
      <dgm:prSet/>
      <dgm:spPr/>
      <dgm:t>
        <a:bodyPr/>
        <a:lstStyle/>
        <a:p>
          <a:r>
            <a:rPr lang="cs-CZ" dirty="0"/>
            <a:t>Na konci rozhovoru</a:t>
          </a:r>
          <a:endParaRPr lang="en-US" dirty="0"/>
        </a:p>
      </dgm:t>
    </dgm:pt>
    <dgm:pt modelId="{CDF2505D-A375-7642-AFBE-37359126F82D}" type="parTrans" cxnId="{F7C73A8B-9039-D141-BE29-91E9CDC794CF}">
      <dgm:prSet/>
      <dgm:spPr/>
      <dgm:t>
        <a:bodyPr/>
        <a:lstStyle/>
        <a:p>
          <a:endParaRPr lang="cs-CZ"/>
        </a:p>
      </dgm:t>
    </dgm:pt>
    <dgm:pt modelId="{CBFDC5D1-CA9E-404C-BC2F-D1C3547C77F8}" type="sibTrans" cxnId="{F7C73A8B-9039-D141-BE29-91E9CDC794CF}">
      <dgm:prSet/>
      <dgm:spPr/>
      <dgm:t>
        <a:bodyPr/>
        <a:lstStyle/>
        <a:p>
          <a:endParaRPr lang="cs-CZ"/>
        </a:p>
      </dgm:t>
    </dgm:pt>
    <dgm:pt modelId="{AE23228C-BF66-1E4D-A55F-0A472D5907BC}">
      <dgm:prSet/>
      <dgm:spPr/>
      <dgm:t>
        <a:bodyPr/>
        <a:lstStyle/>
        <a:p>
          <a:r>
            <a:rPr lang="cs-CZ" dirty="0"/>
            <a:t>K mluví hodně dlouho</a:t>
          </a:r>
        </a:p>
      </dgm:t>
    </dgm:pt>
    <dgm:pt modelId="{685F1FAE-C194-3A4B-93C6-4EF833552612}" type="parTrans" cxnId="{61DE45C9-8050-6F49-895A-B586E6647683}">
      <dgm:prSet/>
      <dgm:spPr/>
      <dgm:t>
        <a:bodyPr/>
        <a:lstStyle/>
        <a:p>
          <a:endParaRPr lang="cs-CZ"/>
        </a:p>
      </dgm:t>
    </dgm:pt>
    <dgm:pt modelId="{F6633C2C-4E69-4E4C-BBCB-CAC992299819}" type="sibTrans" cxnId="{61DE45C9-8050-6F49-895A-B586E6647683}">
      <dgm:prSet/>
      <dgm:spPr/>
      <dgm:t>
        <a:bodyPr/>
        <a:lstStyle/>
        <a:p>
          <a:endParaRPr lang="cs-CZ"/>
        </a:p>
      </dgm:t>
    </dgm:pt>
    <dgm:pt modelId="{E91973BC-B1DE-AD46-8F92-F84FFAD1DAC5}" type="pres">
      <dgm:prSet presAssocID="{E50272FC-39E3-47A2-A1BE-051F3B0657DB}" presName="vert0" presStyleCnt="0">
        <dgm:presLayoutVars>
          <dgm:dir/>
          <dgm:animOne val="branch"/>
          <dgm:animLvl val="lvl"/>
        </dgm:presLayoutVars>
      </dgm:prSet>
      <dgm:spPr/>
    </dgm:pt>
    <dgm:pt modelId="{3BA00F77-4730-4947-8A1A-D309AF4284B5}" type="pres">
      <dgm:prSet presAssocID="{0ECCC017-9750-4CAF-8F4B-9469BE0C934E}" presName="thickLine" presStyleLbl="alignNode1" presStyleIdx="0" presStyleCnt="4"/>
      <dgm:spPr/>
    </dgm:pt>
    <dgm:pt modelId="{36AFF96C-4EC9-744A-A1FE-AED6267B72CA}" type="pres">
      <dgm:prSet presAssocID="{0ECCC017-9750-4CAF-8F4B-9469BE0C934E}" presName="horz1" presStyleCnt="0"/>
      <dgm:spPr/>
    </dgm:pt>
    <dgm:pt modelId="{255C3CA8-F10F-0E45-9BB1-12550C80FD72}" type="pres">
      <dgm:prSet presAssocID="{0ECCC017-9750-4CAF-8F4B-9469BE0C934E}" presName="tx1" presStyleLbl="revTx" presStyleIdx="0" presStyleCnt="9" custScaleX="500000"/>
      <dgm:spPr/>
    </dgm:pt>
    <dgm:pt modelId="{AE683A7B-1D87-1B4D-8716-6F4B67738000}" type="pres">
      <dgm:prSet presAssocID="{0ECCC017-9750-4CAF-8F4B-9469BE0C934E}" presName="vert1" presStyleCnt="0"/>
      <dgm:spPr/>
    </dgm:pt>
    <dgm:pt modelId="{DA44F530-0118-B046-9413-45E81108F2A3}" type="pres">
      <dgm:prSet presAssocID="{0F6BF8A8-2359-8F47-ADAF-2DD5E5532A2F}" presName="thickLine" presStyleLbl="alignNode1" presStyleIdx="1" presStyleCnt="4"/>
      <dgm:spPr/>
    </dgm:pt>
    <dgm:pt modelId="{460E7F77-A501-E345-AB6D-5023FA056E79}" type="pres">
      <dgm:prSet presAssocID="{0F6BF8A8-2359-8F47-ADAF-2DD5E5532A2F}" presName="horz1" presStyleCnt="0"/>
      <dgm:spPr/>
    </dgm:pt>
    <dgm:pt modelId="{D90EBE43-37D4-D64D-B6C8-1DA714A6EEE7}" type="pres">
      <dgm:prSet presAssocID="{0F6BF8A8-2359-8F47-ADAF-2DD5E5532A2F}" presName="tx1" presStyleLbl="revTx" presStyleIdx="1" presStyleCnt="9" custScaleX="500000"/>
      <dgm:spPr/>
    </dgm:pt>
    <dgm:pt modelId="{DED110D4-A354-4A4F-97F1-62A677E95753}" type="pres">
      <dgm:prSet presAssocID="{0F6BF8A8-2359-8F47-ADAF-2DD5E5532A2F}" presName="vert1" presStyleCnt="0"/>
      <dgm:spPr/>
    </dgm:pt>
    <dgm:pt modelId="{2842EE5B-575E-CD41-9827-67F996156273}" type="pres">
      <dgm:prSet presAssocID="{9D55D906-9425-FF4D-9108-5EF6EA0F8AD6}" presName="thickLine" presStyleLbl="alignNode1" presStyleIdx="2" presStyleCnt="4"/>
      <dgm:spPr/>
    </dgm:pt>
    <dgm:pt modelId="{E8890278-CBA7-134D-A44F-BBC8E8D05413}" type="pres">
      <dgm:prSet presAssocID="{9D55D906-9425-FF4D-9108-5EF6EA0F8AD6}" presName="horz1" presStyleCnt="0"/>
      <dgm:spPr/>
    </dgm:pt>
    <dgm:pt modelId="{2B7598D9-0274-1344-A34A-3356A9757C22}" type="pres">
      <dgm:prSet presAssocID="{9D55D906-9425-FF4D-9108-5EF6EA0F8AD6}" presName="tx1" presStyleLbl="revTx" presStyleIdx="2" presStyleCnt="9" custScaleX="500000"/>
      <dgm:spPr/>
    </dgm:pt>
    <dgm:pt modelId="{8797583B-34A2-AC4D-9208-B5785094A0DB}" type="pres">
      <dgm:prSet presAssocID="{9D55D906-9425-FF4D-9108-5EF6EA0F8AD6}" presName="vert1" presStyleCnt="0"/>
      <dgm:spPr/>
    </dgm:pt>
    <dgm:pt modelId="{BC615895-A6E3-DF47-830D-F2EC10E4114A}" type="pres">
      <dgm:prSet presAssocID="{65441780-1893-6B45-BBF1-47D7A3832388}" presName="thickLine" presStyleLbl="alignNode1" presStyleIdx="3" presStyleCnt="4"/>
      <dgm:spPr/>
    </dgm:pt>
    <dgm:pt modelId="{62056A4E-A202-0B47-B84A-F3E00F68B378}" type="pres">
      <dgm:prSet presAssocID="{65441780-1893-6B45-BBF1-47D7A3832388}" presName="horz1" presStyleCnt="0"/>
      <dgm:spPr/>
    </dgm:pt>
    <dgm:pt modelId="{9C4ACC8D-DCFC-0342-AE4E-216917C05C2B}" type="pres">
      <dgm:prSet presAssocID="{65441780-1893-6B45-BBF1-47D7A3832388}" presName="tx1" presStyleLbl="revTx" presStyleIdx="3" presStyleCnt="9" custScaleX="178221"/>
      <dgm:spPr/>
    </dgm:pt>
    <dgm:pt modelId="{21C1EB8F-417D-1946-B7C1-DC52357D309A}" type="pres">
      <dgm:prSet presAssocID="{65441780-1893-6B45-BBF1-47D7A3832388}" presName="vert1" presStyleCnt="0"/>
      <dgm:spPr/>
    </dgm:pt>
    <dgm:pt modelId="{F8D6CE58-F345-E54D-8565-A0B7929E87D9}" type="pres">
      <dgm:prSet presAssocID="{AE23228C-BF66-1E4D-A55F-0A472D5907BC}" presName="vertSpace2a" presStyleCnt="0"/>
      <dgm:spPr/>
    </dgm:pt>
    <dgm:pt modelId="{EC0F4572-29B5-8B41-A661-2773C5281EAD}" type="pres">
      <dgm:prSet presAssocID="{AE23228C-BF66-1E4D-A55F-0A472D5907BC}" presName="horz2" presStyleCnt="0"/>
      <dgm:spPr/>
    </dgm:pt>
    <dgm:pt modelId="{F0419A89-4802-FB4A-B38F-CF12BA04AE18}" type="pres">
      <dgm:prSet presAssocID="{AE23228C-BF66-1E4D-A55F-0A472D5907BC}" presName="horzSpace2" presStyleCnt="0"/>
      <dgm:spPr/>
    </dgm:pt>
    <dgm:pt modelId="{04012B52-C47F-7548-BF51-56C8455CA8F8}" type="pres">
      <dgm:prSet presAssocID="{AE23228C-BF66-1E4D-A55F-0A472D5907BC}" presName="tx2" presStyleLbl="revTx" presStyleIdx="4" presStyleCnt="9"/>
      <dgm:spPr/>
    </dgm:pt>
    <dgm:pt modelId="{95BB38D5-E9A2-7B41-94FB-7C8FCD68F575}" type="pres">
      <dgm:prSet presAssocID="{AE23228C-BF66-1E4D-A55F-0A472D5907BC}" presName="vert2" presStyleCnt="0"/>
      <dgm:spPr/>
    </dgm:pt>
    <dgm:pt modelId="{0258EACA-F650-E743-B267-1D235928988F}" type="pres">
      <dgm:prSet presAssocID="{AE23228C-BF66-1E4D-A55F-0A472D5907BC}" presName="thinLine2b" presStyleLbl="callout" presStyleIdx="0" presStyleCnt="5"/>
      <dgm:spPr/>
    </dgm:pt>
    <dgm:pt modelId="{76F0E2A1-4791-AD4B-AF12-FB351CD8A8C2}" type="pres">
      <dgm:prSet presAssocID="{AE23228C-BF66-1E4D-A55F-0A472D5907BC}" presName="vertSpace2b" presStyleCnt="0"/>
      <dgm:spPr/>
    </dgm:pt>
    <dgm:pt modelId="{09BF159A-AF03-5346-9ACD-3879989AE2BB}" type="pres">
      <dgm:prSet presAssocID="{DD66E8FC-08B0-C14A-93C5-FBE4CCD792A0}" presName="horz2" presStyleCnt="0"/>
      <dgm:spPr/>
    </dgm:pt>
    <dgm:pt modelId="{B43688AD-B12B-C34C-B3BF-E51B1CA85217}" type="pres">
      <dgm:prSet presAssocID="{DD66E8FC-08B0-C14A-93C5-FBE4CCD792A0}" presName="horzSpace2" presStyleCnt="0"/>
      <dgm:spPr/>
    </dgm:pt>
    <dgm:pt modelId="{1C3427AB-3333-334F-9B2C-6098412E8A78}" type="pres">
      <dgm:prSet presAssocID="{DD66E8FC-08B0-C14A-93C5-FBE4CCD792A0}" presName="tx2" presStyleLbl="revTx" presStyleIdx="5" presStyleCnt="9"/>
      <dgm:spPr/>
    </dgm:pt>
    <dgm:pt modelId="{76E3EF05-1A32-0D4B-8C7E-4E6050E3D4B8}" type="pres">
      <dgm:prSet presAssocID="{DD66E8FC-08B0-C14A-93C5-FBE4CCD792A0}" presName="vert2" presStyleCnt="0"/>
      <dgm:spPr/>
    </dgm:pt>
    <dgm:pt modelId="{67540CDD-2556-FB43-8261-3ABE75527E2F}" type="pres">
      <dgm:prSet presAssocID="{DD66E8FC-08B0-C14A-93C5-FBE4CCD792A0}" presName="thinLine2b" presStyleLbl="callout" presStyleIdx="1" presStyleCnt="5"/>
      <dgm:spPr/>
    </dgm:pt>
    <dgm:pt modelId="{BB97AE67-74E3-684E-8A4E-28320C8267E1}" type="pres">
      <dgm:prSet presAssocID="{DD66E8FC-08B0-C14A-93C5-FBE4CCD792A0}" presName="vertSpace2b" presStyleCnt="0"/>
      <dgm:spPr/>
    </dgm:pt>
    <dgm:pt modelId="{F6C123B5-C99A-EC41-890E-CC03CB106BD6}" type="pres">
      <dgm:prSet presAssocID="{F89FF097-1CFD-FA4C-9D6E-9D13788A9090}" presName="horz2" presStyleCnt="0"/>
      <dgm:spPr/>
    </dgm:pt>
    <dgm:pt modelId="{892CA16C-C46F-4C4C-BCB8-733D3E1D2CE3}" type="pres">
      <dgm:prSet presAssocID="{F89FF097-1CFD-FA4C-9D6E-9D13788A9090}" presName="horzSpace2" presStyleCnt="0"/>
      <dgm:spPr/>
    </dgm:pt>
    <dgm:pt modelId="{F9C83ED7-4FD3-2A46-86BF-CEA3314D41DD}" type="pres">
      <dgm:prSet presAssocID="{F89FF097-1CFD-FA4C-9D6E-9D13788A9090}" presName="tx2" presStyleLbl="revTx" presStyleIdx="6" presStyleCnt="9"/>
      <dgm:spPr/>
    </dgm:pt>
    <dgm:pt modelId="{B1B2DD85-0913-1645-8052-B9AE90636897}" type="pres">
      <dgm:prSet presAssocID="{F89FF097-1CFD-FA4C-9D6E-9D13788A9090}" presName="vert2" presStyleCnt="0"/>
      <dgm:spPr/>
    </dgm:pt>
    <dgm:pt modelId="{D7ED99FD-D253-794F-9726-49C575A12A66}" type="pres">
      <dgm:prSet presAssocID="{F89FF097-1CFD-FA4C-9D6E-9D13788A9090}" presName="thinLine2b" presStyleLbl="callout" presStyleIdx="2" presStyleCnt="5"/>
      <dgm:spPr/>
    </dgm:pt>
    <dgm:pt modelId="{1EDF75EF-CC47-D741-BA80-E145067BEBE0}" type="pres">
      <dgm:prSet presAssocID="{F89FF097-1CFD-FA4C-9D6E-9D13788A9090}" presName="vertSpace2b" presStyleCnt="0"/>
      <dgm:spPr/>
    </dgm:pt>
    <dgm:pt modelId="{C8E38757-655F-0942-A066-E4CD7DC09369}" type="pres">
      <dgm:prSet presAssocID="{A47E1DB3-0115-6A49-ABEE-0D882B4079EB}" presName="horz2" presStyleCnt="0"/>
      <dgm:spPr/>
    </dgm:pt>
    <dgm:pt modelId="{0126B7E3-9395-FD4A-B9D2-696274EA4695}" type="pres">
      <dgm:prSet presAssocID="{A47E1DB3-0115-6A49-ABEE-0D882B4079EB}" presName="horzSpace2" presStyleCnt="0"/>
      <dgm:spPr/>
    </dgm:pt>
    <dgm:pt modelId="{A07D0E7B-8263-B947-8D55-D00BE7CD6CD2}" type="pres">
      <dgm:prSet presAssocID="{A47E1DB3-0115-6A49-ABEE-0D882B4079EB}" presName="tx2" presStyleLbl="revTx" presStyleIdx="7" presStyleCnt="9"/>
      <dgm:spPr/>
    </dgm:pt>
    <dgm:pt modelId="{DF4821FF-ECD6-BA40-BC69-67A6ED23D478}" type="pres">
      <dgm:prSet presAssocID="{A47E1DB3-0115-6A49-ABEE-0D882B4079EB}" presName="vert2" presStyleCnt="0"/>
      <dgm:spPr/>
    </dgm:pt>
    <dgm:pt modelId="{DF6981BF-7285-614F-91A1-09064358A6D1}" type="pres">
      <dgm:prSet presAssocID="{A47E1DB3-0115-6A49-ABEE-0D882B4079EB}" presName="thinLine2b" presStyleLbl="callout" presStyleIdx="3" presStyleCnt="5"/>
      <dgm:spPr/>
    </dgm:pt>
    <dgm:pt modelId="{A59CB01A-0BBD-0741-B61F-6477516F8DAA}" type="pres">
      <dgm:prSet presAssocID="{A47E1DB3-0115-6A49-ABEE-0D882B4079EB}" presName="vertSpace2b" presStyleCnt="0"/>
      <dgm:spPr/>
    </dgm:pt>
    <dgm:pt modelId="{17DF2618-1892-DE42-A433-5C8EEFCE7373}" type="pres">
      <dgm:prSet presAssocID="{58092C38-4765-1841-B151-FFA1A8E49339}" presName="horz2" presStyleCnt="0"/>
      <dgm:spPr/>
    </dgm:pt>
    <dgm:pt modelId="{4DCC9BFA-E353-F945-9F01-CAA3CF2FB50F}" type="pres">
      <dgm:prSet presAssocID="{58092C38-4765-1841-B151-FFA1A8E49339}" presName="horzSpace2" presStyleCnt="0"/>
      <dgm:spPr/>
    </dgm:pt>
    <dgm:pt modelId="{A5A2AE48-F609-D34F-8522-30CD4EB08A31}" type="pres">
      <dgm:prSet presAssocID="{58092C38-4765-1841-B151-FFA1A8E49339}" presName="tx2" presStyleLbl="revTx" presStyleIdx="8" presStyleCnt="9"/>
      <dgm:spPr/>
    </dgm:pt>
    <dgm:pt modelId="{8D023292-91B1-794D-8873-B166FD7787DC}" type="pres">
      <dgm:prSet presAssocID="{58092C38-4765-1841-B151-FFA1A8E49339}" presName="vert2" presStyleCnt="0"/>
      <dgm:spPr/>
    </dgm:pt>
    <dgm:pt modelId="{471BDDD0-ECE7-764C-9188-09F46AC10E72}" type="pres">
      <dgm:prSet presAssocID="{58092C38-4765-1841-B151-FFA1A8E49339}" presName="thinLine2b" presStyleLbl="callout" presStyleIdx="4" presStyleCnt="5"/>
      <dgm:spPr/>
    </dgm:pt>
    <dgm:pt modelId="{58405CAA-E6DF-D543-A3C7-F44854B60516}" type="pres">
      <dgm:prSet presAssocID="{58092C38-4765-1841-B151-FFA1A8E49339}" presName="vertSpace2b" presStyleCnt="0"/>
      <dgm:spPr/>
    </dgm:pt>
  </dgm:ptLst>
  <dgm:cxnLst>
    <dgm:cxn modelId="{726D5D14-7A10-394C-9A9D-D06942AE2B63}" type="presOf" srcId="{E50272FC-39E3-47A2-A1BE-051F3B0657DB}" destId="{E91973BC-B1DE-AD46-8F92-F84FFAD1DAC5}" srcOrd="0" destOrd="0" presId="urn:microsoft.com/office/officeart/2008/layout/LinedList"/>
    <dgm:cxn modelId="{7FEF1023-71C5-194E-9BBA-F40227D5D52C}" type="presOf" srcId="{0ECCC017-9750-4CAF-8F4B-9469BE0C934E}" destId="{255C3CA8-F10F-0E45-9BB1-12550C80FD72}" srcOrd="0" destOrd="0" presId="urn:microsoft.com/office/officeart/2008/layout/LinedList"/>
    <dgm:cxn modelId="{5BB01B23-B651-274E-B634-83CF0C2B20AB}" type="presOf" srcId="{9D55D906-9425-FF4D-9108-5EF6EA0F8AD6}" destId="{2B7598D9-0274-1344-A34A-3356A9757C22}" srcOrd="0" destOrd="0" presId="urn:microsoft.com/office/officeart/2008/layout/LinedList"/>
    <dgm:cxn modelId="{48BF4638-75AB-E847-B81D-27E774F1A8E8}" srcId="{65441780-1893-6B45-BBF1-47D7A3832388}" destId="{F89FF097-1CFD-FA4C-9D6E-9D13788A9090}" srcOrd="2" destOrd="0" parTransId="{065CF8B9-27CB-4F40-BB18-4613FE4649D6}" sibTransId="{DEBE86E2-1220-E943-9523-5FF859733DBB}"/>
    <dgm:cxn modelId="{AA38F23D-A142-7B46-8BDA-F50E59142AEA}" type="presOf" srcId="{F89FF097-1CFD-FA4C-9D6E-9D13788A9090}" destId="{F9C83ED7-4FD3-2A46-86BF-CEA3314D41DD}" srcOrd="0" destOrd="0" presId="urn:microsoft.com/office/officeart/2008/layout/LinedList"/>
    <dgm:cxn modelId="{1E101D40-5584-D948-851E-BA4761903708}" type="presOf" srcId="{A47E1DB3-0115-6A49-ABEE-0D882B4079EB}" destId="{A07D0E7B-8263-B947-8D55-D00BE7CD6CD2}" srcOrd="0" destOrd="0" presId="urn:microsoft.com/office/officeart/2008/layout/LinedList"/>
    <dgm:cxn modelId="{95A36251-6811-4FA4-9482-6A940E1932F2}" srcId="{E50272FC-39E3-47A2-A1BE-051F3B0657DB}" destId="{0ECCC017-9750-4CAF-8F4B-9469BE0C934E}" srcOrd="0" destOrd="0" parTransId="{CDE3E95B-983E-40F1-97C8-35A015609AEC}" sibTransId="{3D5039D6-CF77-4318-845B-16B92562DCBF}"/>
    <dgm:cxn modelId="{F7C73A8B-9039-D141-BE29-91E9CDC794CF}" srcId="{65441780-1893-6B45-BBF1-47D7A3832388}" destId="{58092C38-4765-1841-B151-FFA1A8E49339}" srcOrd="4" destOrd="0" parTransId="{CDF2505D-A375-7642-AFBE-37359126F82D}" sibTransId="{CBFDC5D1-CA9E-404C-BC2F-D1C3547C77F8}"/>
    <dgm:cxn modelId="{6F0F359A-FA34-A248-BCF8-27719D2B204C}" type="presOf" srcId="{0F6BF8A8-2359-8F47-ADAF-2DD5E5532A2F}" destId="{D90EBE43-37D4-D64D-B6C8-1DA714A6EEE7}" srcOrd="0" destOrd="0" presId="urn:microsoft.com/office/officeart/2008/layout/LinedList"/>
    <dgm:cxn modelId="{869EB1AA-3B59-A747-B89B-5355F7530521}" srcId="{E50272FC-39E3-47A2-A1BE-051F3B0657DB}" destId="{0F6BF8A8-2359-8F47-ADAF-2DD5E5532A2F}" srcOrd="1" destOrd="0" parTransId="{18B06FBB-BD25-DC44-8E41-CB183FF1BFB7}" sibTransId="{59FE818E-FF68-8049-A43E-B3FF276A440F}"/>
    <dgm:cxn modelId="{19BB7EB3-52B3-4E44-985F-1D632478E8A5}" type="presOf" srcId="{65441780-1893-6B45-BBF1-47D7A3832388}" destId="{9C4ACC8D-DCFC-0342-AE4E-216917C05C2B}" srcOrd="0" destOrd="0" presId="urn:microsoft.com/office/officeart/2008/layout/LinedList"/>
    <dgm:cxn modelId="{889D02B4-1A31-5742-9DA0-8CBBDDDC16A9}" srcId="{E50272FC-39E3-47A2-A1BE-051F3B0657DB}" destId="{65441780-1893-6B45-BBF1-47D7A3832388}" srcOrd="3" destOrd="0" parTransId="{DBD776B5-09F6-C449-845D-67B38C40873D}" sibTransId="{AFE1F22F-ABDD-6D42-866D-073F95389307}"/>
    <dgm:cxn modelId="{6EC024B4-534F-AA4A-969A-05BB39CDA3E1}" type="presOf" srcId="{58092C38-4765-1841-B151-FFA1A8E49339}" destId="{A5A2AE48-F609-D34F-8522-30CD4EB08A31}" srcOrd="0" destOrd="0" presId="urn:microsoft.com/office/officeart/2008/layout/LinedList"/>
    <dgm:cxn modelId="{95B9A0B4-C336-9444-A269-44B0F9291572}" type="presOf" srcId="{AE23228C-BF66-1E4D-A55F-0A472D5907BC}" destId="{04012B52-C47F-7548-BF51-56C8455CA8F8}" srcOrd="0" destOrd="0" presId="urn:microsoft.com/office/officeart/2008/layout/LinedList"/>
    <dgm:cxn modelId="{C1C796C3-F3D4-DC4D-9DEB-25A1246DB417}" srcId="{65441780-1893-6B45-BBF1-47D7A3832388}" destId="{DD66E8FC-08B0-C14A-93C5-FBE4CCD792A0}" srcOrd="1" destOrd="0" parTransId="{E73C6CA4-113E-2445-9AFB-205D521F6998}" sibTransId="{FD386B8C-06E1-544B-BFF7-31F23921C028}"/>
    <dgm:cxn modelId="{61DE45C9-8050-6F49-895A-B586E6647683}" srcId="{65441780-1893-6B45-BBF1-47D7A3832388}" destId="{AE23228C-BF66-1E4D-A55F-0A472D5907BC}" srcOrd="0" destOrd="0" parTransId="{685F1FAE-C194-3A4B-93C6-4EF833552612}" sibTransId="{F6633C2C-4E69-4E4C-BBCB-CAC992299819}"/>
    <dgm:cxn modelId="{CFC393E8-6CCD-2B46-BC81-BA03C471585F}" type="presOf" srcId="{DD66E8FC-08B0-C14A-93C5-FBE4CCD792A0}" destId="{1C3427AB-3333-334F-9B2C-6098412E8A78}" srcOrd="0" destOrd="0" presId="urn:microsoft.com/office/officeart/2008/layout/LinedList"/>
    <dgm:cxn modelId="{8BAD32EB-A584-0948-9A84-352ECA360B9C}" srcId="{E50272FC-39E3-47A2-A1BE-051F3B0657DB}" destId="{9D55D906-9425-FF4D-9108-5EF6EA0F8AD6}" srcOrd="2" destOrd="0" parTransId="{DF9D6581-1EB0-3240-A083-BB0EF56F9FEE}" sibTransId="{6D1A00A5-40F2-144D-A1E9-BA8F1F0E7BA0}"/>
    <dgm:cxn modelId="{B13F7BFF-EABE-F541-9E37-96F1D4610180}" srcId="{65441780-1893-6B45-BBF1-47D7A3832388}" destId="{A47E1DB3-0115-6A49-ABEE-0D882B4079EB}" srcOrd="3" destOrd="0" parTransId="{98FE6277-2390-244D-A9ED-0E1AE1598C20}" sibTransId="{823F565C-F34D-7E41-A073-63C2908AA7DA}"/>
    <dgm:cxn modelId="{FA9BDAAF-1BF7-084D-AEC3-4F0F40B45C90}" type="presParOf" srcId="{E91973BC-B1DE-AD46-8F92-F84FFAD1DAC5}" destId="{3BA00F77-4730-4947-8A1A-D309AF4284B5}" srcOrd="0" destOrd="0" presId="urn:microsoft.com/office/officeart/2008/layout/LinedList"/>
    <dgm:cxn modelId="{2420AF3A-8794-244E-AC91-84E48432B455}" type="presParOf" srcId="{E91973BC-B1DE-AD46-8F92-F84FFAD1DAC5}" destId="{36AFF96C-4EC9-744A-A1FE-AED6267B72CA}" srcOrd="1" destOrd="0" presId="urn:microsoft.com/office/officeart/2008/layout/LinedList"/>
    <dgm:cxn modelId="{97ABD678-D119-DF4D-9BC5-C4090D14A420}" type="presParOf" srcId="{36AFF96C-4EC9-744A-A1FE-AED6267B72CA}" destId="{255C3CA8-F10F-0E45-9BB1-12550C80FD72}" srcOrd="0" destOrd="0" presId="urn:microsoft.com/office/officeart/2008/layout/LinedList"/>
    <dgm:cxn modelId="{2886EC0F-C623-A041-B851-49A236ECE813}" type="presParOf" srcId="{36AFF96C-4EC9-744A-A1FE-AED6267B72CA}" destId="{AE683A7B-1D87-1B4D-8716-6F4B67738000}" srcOrd="1" destOrd="0" presId="urn:microsoft.com/office/officeart/2008/layout/LinedList"/>
    <dgm:cxn modelId="{73E9CFE7-FE99-A742-BBB1-AF0B8462E359}" type="presParOf" srcId="{E91973BC-B1DE-AD46-8F92-F84FFAD1DAC5}" destId="{DA44F530-0118-B046-9413-45E81108F2A3}" srcOrd="2" destOrd="0" presId="urn:microsoft.com/office/officeart/2008/layout/LinedList"/>
    <dgm:cxn modelId="{39DC9BB7-EDC4-4346-80EB-1EC5BF767789}" type="presParOf" srcId="{E91973BC-B1DE-AD46-8F92-F84FFAD1DAC5}" destId="{460E7F77-A501-E345-AB6D-5023FA056E79}" srcOrd="3" destOrd="0" presId="urn:microsoft.com/office/officeart/2008/layout/LinedList"/>
    <dgm:cxn modelId="{1DA545A2-0F36-CD4D-AAD7-73E4A3279CC5}" type="presParOf" srcId="{460E7F77-A501-E345-AB6D-5023FA056E79}" destId="{D90EBE43-37D4-D64D-B6C8-1DA714A6EEE7}" srcOrd="0" destOrd="0" presId="urn:microsoft.com/office/officeart/2008/layout/LinedList"/>
    <dgm:cxn modelId="{37477EC7-2E99-AF46-A7EC-D7CBC67AB100}" type="presParOf" srcId="{460E7F77-A501-E345-AB6D-5023FA056E79}" destId="{DED110D4-A354-4A4F-97F1-62A677E95753}" srcOrd="1" destOrd="0" presId="urn:microsoft.com/office/officeart/2008/layout/LinedList"/>
    <dgm:cxn modelId="{1D27EA7D-365D-6E4E-8B23-B77E9510CB84}" type="presParOf" srcId="{E91973BC-B1DE-AD46-8F92-F84FFAD1DAC5}" destId="{2842EE5B-575E-CD41-9827-67F996156273}" srcOrd="4" destOrd="0" presId="urn:microsoft.com/office/officeart/2008/layout/LinedList"/>
    <dgm:cxn modelId="{3787CC3F-1C1D-9843-9A5F-FF758968F87C}" type="presParOf" srcId="{E91973BC-B1DE-AD46-8F92-F84FFAD1DAC5}" destId="{E8890278-CBA7-134D-A44F-BBC8E8D05413}" srcOrd="5" destOrd="0" presId="urn:microsoft.com/office/officeart/2008/layout/LinedList"/>
    <dgm:cxn modelId="{EF6D6FB7-9217-3C45-97EB-E5D41F7AFC5B}" type="presParOf" srcId="{E8890278-CBA7-134D-A44F-BBC8E8D05413}" destId="{2B7598D9-0274-1344-A34A-3356A9757C22}" srcOrd="0" destOrd="0" presId="urn:microsoft.com/office/officeart/2008/layout/LinedList"/>
    <dgm:cxn modelId="{BD2F9141-A18C-E049-A79F-5B8024CE7C37}" type="presParOf" srcId="{E8890278-CBA7-134D-A44F-BBC8E8D05413}" destId="{8797583B-34A2-AC4D-9208-B5785094A0DB}" srcOrd="1" destOrd="0" presId="urn:microsoft.com/office/officeart/2008/layout/LinedList"/>
    <dgm:cxn modelId="{15F741EB-0FD5-C345-9480-FBABBD186E7D}" type="presParOf" srcId="{E91973BC-B1DE-AD46-8F92-F84FFAD1DAC5}" destId="{BC615895-A6E3-DF47-830D-F2EC10E4114A}" srcOrd="6" destOrd="0" presId="urn:microsoft.com/office/officeart/2008/layout/LinedList"/>
    <dgm:cxn modelId="{242B2C95-2F88-5244-ABF9-4F8235D9FCF1}" type="presParOf" srcId="{E91973BC-B1DE-AD46-8F92-F84FFAD1DAC5}" destId="{62056A4E-A202-0B47-B84A-F3E00F68B378}" srcOrd="7" destOrd="0" presId="urn:microsoft.com/office/officeart/2008/layout/LinedList"/>
    <dgm:cxn modelId="{8668208A-16F8-F444-AFA2-8FCBFFE07B74}" type="presParOf" srcId="{62056A4E-A202-0B47-B84A-F3E00F68B378}" destId="{9C4ACC8D-DCFC-0342-AE4E-216917C05C2B}" srcOrd="0" destOrd="0" presId="urn:microsoft.com/office/officeart/2008/layout/LinedList"/>
    <dgm:cxn modelId="{CFBD5D7B-264E-5348-8662-89D447B849BB}" type="presParOf" srcId="{62056A4E-A202-0B47-B84A-F3E00F68B378}" destId="{21C1EB8F-417D-1946-B7C1-DC52357D309A}" srcOrd="1" destOrd="0" presId="urn:microsoft.com/office/officeart/2008/layout/LinedList"/>
    <dgm:cxn modelId="{8697B8F1-0CB8-B646-AB25-282C76AEA63E}" type="presParOf" srcId="{21C1EB8F-417D-1946-B7C1-DC52357D309A}" destId="{F8D6CE58-F345-E54D-8565-A0B7929E87D9}" srcOrd="0" destOrd="0" presId="urn:microsoft.com/office/officeart/2008/layout/LinedList"/>
    <dgm:cxn modelId="{D2AD1207-1B08-A64A-AD85-0FC12D7596A5}" type="presParOf" srcId="{21C1EB8F-417D-1946-B7C1-DC52357D309A}" destId="{EC0F4572-29B5-8B41-A661-2773C5281EAD}" srcOrd="1" destOrd="0" presId="urn:microsoft.com/office/officeart/2008/layout/LinedList"/>
    <dgm:cxn modelId="{E24740AC-62B6-BD4C-8E77-2808397AFCEB}" type="presParOf" srcId="{EC0F4572-29B5-8B41-A661-2773C5281EAD}" destId="{F0419A89-4802-FB4A-B38F-CF12BA04AE18}" srcOrd="0" destOrd="0" presId="urn:microsoft.com/office/officeart/2008/layout/LinedList"/>
    <dgm:cxn modelId="{678EE02D-0048-5546-85BC-06B41E63D723}" type="presParOf" srcId="{EC0F4572-29B5-8B41-A661-2773C5281EAD}" destId="{04012B52-C47F-7548-BF51-56C8455CA8F8}" srcOrd="1" destOrd="0" presId="urn:microsoft.com/office/officeart/2008/layout/LinedList"/>
    <dgm:cxn modelId="{3C9CBB33-A24F-6F41-8756-BA198FE2E00B}" type="presParOf" srcId="{EC0F4572-29B5-8B41-A661-2773C5281EAD}" destId="{95BB38D5-E9A2-7B41-94FB-7C8FCD68F575}" srcOrd="2" destOrd="0" presId="urn:microsoft.com/office/officeart/2008/layout/LinedList"/>
    <dgm:cxn modelId="{E1FD55A1-05D6-4A47-BCFA-0F0386FA1306}" type="presParOf" srcId="{21C1EB8F-417D-1946-B7C1-DC52357D309A}" destId="{0258EACA-F650-E743-B267-1D235928988F}" srcOrd="2" destOrd="0" presId="urn:microsoft.com/office/officeart/2008/layout/LinedList"/>
    <dgm:cxn modelId="{F76409DB-2CF7-274B-98D3-A9DA344295E0}" type="presParOf" srcId="{21C1EB8F-417D-1946-B7C1-DC52357D309A}" destId="{76F0E2A1-4791-AD4B-AF12-FB351CD8A8C2}" srcOrd="3" destOrd="0" presId="urn:microsoft.com/office/officeart/2008/layout/LinedList"/>
    <dgm:cxn modelId="{3BFD49AF-4051-A045-B35D-3889F51A8A8C}" type="presParOf" srcId="{21C1EB8F-417D-1946-B7C1-DC52357D309A}" destId="{09BF159A-AF03-5346-9ACD-3879989AE2BB}" srcOrd="4" destOrd="0" presId="urn:microsoft.com/office/officeart/2008/layout/LinedList"/>
    <dgm:cxn modelId="{E5C5646D-A563-2F43-82F4-4C1AB36C02F2}" type="presParOf" srcId="{09BF159A-AF03-5346-9ACD-3879989AE2BB}" destId="{B43688AD-B12B-C34C-B3BF-E51B1CA85217}" srcOrd="0" destOrd="0" presId="urn:microsoft.com/office/officeart/2008/layout/LinedList"/>
    <dgm:cxn modelId="{0EF807AA-7738-EE44-BD9C-D9C0F489115E}" type="presParOf" srcId="{09BF159A-AF03-5346-9ACD-3879989AE2BB}" destId="{1C3427AB-3333-334F-9B2C-6098412E8A78}" srcOrd="1" destOrd="0" presId="urn:microsoft.com/office/officeart/2008/layout/LinedList"/>
    <dgm:cxn modelId="{F6FEC7B8-7987-AF48-B5CC-F0225847B065}" type="presParOf" srcId="{09BF159A-AF03-5346-9ACD-3879989AE2BB}" destId="{76E3EF05-1A32-0D4B-8C7E-4E6050E3D4B8}" srcOrd="2" destOrd="0" presId="urn:microsoft.com/office/officeart/2008/layout/LinedList"/>
    <dgm:cxn modelId="{A5EDFA88-D488-2B4B-A5D1-FD212C10B5CB}" type="presParOf" srcId="{21C1EB8F-417D-1946-B7C1-DC52357D309A}" destId="{67540CDD-2556-FB43-8261-3ABE75527E2F}" srcOrd="5" destOrd="0" presId="urn:microsoft.com/office/officeart/2008/layout/LinedList"/>
    <dgm:cxn modelId="{B3512C6D-3169-2040-B30B-98ED4484CA61}" type="presParOf" srcId="{21C1EB8F-417D-1946-B7C1-DC52357D309A}" destId="{BB97AE67-74E3-684E-8A4E-28320C8267E1}" srcOrd="6" destOrd="0" presId="urn:microsoft.com/office/officeart/2008/layout/LinedList"/>
    <dgm:cxn modelId="{8139C485-28FB-F340-A3EA-65A1EFA6ECA3}" type="presParOf" srcId="{21C1EB8F-417D-1946-B7C1-DC52357D309A}" destId="{F6C123B5-C99A-EC41-890E-CC03CB106BD6}" srcOrd="7" destOrd="0" presId="urn:microsoft.com/office/officeart/2008/layout/LinedList"/>
    <dgm:cxn modelId="{EB968818-2C6E-D64E-9C4D-0E3D244C0809}" type="presParOf" srcId="{F6C123B5-C99A-EC41-890E-CC03CB106BD6}" destId="{892CA16C-C46F-4C4C-BCB8-733D3E1D2CE3}" srcOrd="0" destOrd="0" presId="urn:microsoft.com/office/officeart/2008/layout/LinedList"/>
    <dgm:cxn modelId="{3F838D8D-2BA7-1445-B41E-0834F38D8896}" type="presParOf" srcId="{F6C123B5-C99A-EC41-890E-CC03CB106BD6}" destId="{F9C83ED7-4FD3-2A46-86BF-CEA3314D41DD}" srcOrd="1" destOrd="0" presId="urn:microsoft.com/office/officeart/2008/layout/LinedList"/>
    <dgm:cxn modelId="{0FDD850A-A829-014E-9D53-D2081663C57A}" type="presParOf" srcId="{F6C123B5-C99A-EC41-890E-CC03CB106BD6}" destId="{B1B2DD85-0913-1645-8052-B9AE90636897}" srcOrd="2" destOrd="0" presId="urn:microsoft.com/office/officeart/2008/layout/LinedList"/>
    <dgm:cxn modelId="{F144388E-94CA-5340-8342-BDC3843C8E44}" type="presParOf" srcId="{21C1EB8F-417D-1946-B7C1-DC52357D309A}" destId="{D7ED99FD-D253-794F-9726-49C575A12A66}" srcOrd="8" destOrd="0" presId="urn:microsoft.com/office/officeart/2008/layout/LinedList"/>
    <dgm:cxn modelId="{B72808ED-7FD1-0642-9513-4A6D44B34317}" type="presParOf" srcId="{21C1EB8F-417D-1946-B7C1-DC52357D309A}" destId="{1EDF75EF-CC47-D741-BA80-E145067BEBE0}" srcOrd="9" destOrd="0" presId="urn:microsoft.com/office/officeart/2008/layout/LinedList"/>
    <dgm:cxn modelId="{26CDD7F2-502C-0E42-858C-84E0847C8CD6}" type="presParOf" srcId="{21C1EB8F-417D-1946-B7C1-DC52357D309A}" destId="{C8E38757-655F-0942-A066-E4CD7DC09369}" srcOrd="10" destOrd="0" presId="urn:microsoft.com/office/officeart/2008/layout/LinedList"/>
    <dgm:cxn modelId="{D8B35B83-9462-6348-AC78-452D9E96260C}" type="presParOf" srcId="{C8E38757-655F-0942-A066-E4CD7DC09369}" destId="{0126B7E3-9395-FD4A-B9D2-696274EA4695}" srcOrd="0" destOrd="0" presId="urn:microsoft.com/office/officeart/2008/layout/LinedList"/>
    <dgm:cxn modelId="{6964E498-0D54-5A41-9468-0890922745FF}" type="presParOf" srcId="{C8E38757-655F-0942-A066-E4CD7DC09369}" destId="{A07D0E7B-8263-B947-8D55-D00BE7CD6CD2}" srcOrd="1" destOrd="0" presId="urn:microsoft.com/office/officeart/2008/layout/LinedList"/>
    <dgm:cxn modelId="{908086EE-6CB7-2C4A-B0C5-FC3FEE2D03BB}" type="presParOf" srcId="{C8E38757-655F-0942-A066-E4CD7DC09369}" destId="{DF4821FF-ECD6-BA40-BC69-67A6ED23D478}" srcOrd="2" destOrd="0" presId="urn:microsoft.com/office/officeart/2008/layout/LinedList"/>
    <dgm:cxn modelId="{677770F1-58DD-FE4B-866C-E98582300116}" type="presParOf" srcId="{21C1EB8F-417D-1946-B7C1-DC52357D309A}" destId="{DF6981BF-7285-614F-91A1-09064358A6D1}" srcOrd="11" destOrd="0" presId="urn:microsoft.com/office/officeart/2008/layout/LinedList"/>
    <dgm:cxn modelId="{EFB8D10E-91A4-C94F-AB0E-1708771B9125}" type="presParOf" srcId="{21C1EB8F-417D-1946-B7C1-DC52357D309A}" destId="{A59CB01A-0BBD-0741-B61F-6477516F8DAA}" srcOrd="12" destOrd="0" presId="urn:microsoft.com/office/officeart/2008/layout/LinedList"/>
    <dgm:cxn modelId="{2FE2E56C-5E53-AE47-9627-C97A7FDE7C83}" type="presParOf" srcId="{21C1EB8F-417D-1946-B7C1-DC52357D309A}" destId="{17DF2618-1892-DE42-A433-5C8EEFCE7373}" srcOrd="13" destOrd="0" presId="urn:microsoft.com/office/officeart/2008/layout/LinedList"/>
    <dgm:cxn modelId="{11568975-CCF2-1948-BF14-1D921F2AB47D}" type="presParOf" srcId="{17DF2618-1892-DE42-A433-5C8EEFCE7373}" destId="{4DCC9BFA-E353-F945-9F01-CAA3CF2FB50F}" srcOrd="0" destOrd="0" presId="urn:microsoft.com/office/officeart/2008/layout/LinedList"/>
    <dgm:cxn modelId="{A74EEA31-EB7D-6B43-85CC-AF0476BB93BC}" type="presParOf" srcId="{17DF2618-1892-DE42-A433-5C8EEFCE7373}" destId="{A5A2AE48-F609-D34F-8522-30CD4EB08A31}" srcOrd="1" destOrd="0" presId="urn:microsoft.com/office/officeart/2008/layout/LinedList"/>
    <dgm:cxn modelId="{E1651396-B79B-0849-A252-5755C292A37A}" type="presParOf" srcId="{17DF2618-1892-DE42-A433-5C8EEFCE7373}" destId="{8D023292-91B1-794D-8873-B166FD7787DC}" srcOrd="2" destOrd="0" presId="urn:microsoft.com/office/officeart/2008/layout/LinedList"/>
    <dgm:cxn modelId="{F04C1910-76E8-3244-AD83-03F09E0B40A8}" type="presParOf" srcId="{21C1EB8F-417D-1946-B7C1-DC52357D309A}" destId="{471BDDD0-ECE7-764C-9188-09F46AC10E72}" srcOrd="14" destOrd="0" presId="urn:microsoft.com/office/officeart/2008/layout/LinedList"/>
    <dgm:cxn modelId="{190EA969-519B-E546-A681-125C29C45FDF}" type="presParOf" srcId="{21C1EB8F-417D-1946-B7C1-DC52357D309A}" destId="{58405CAA-E6DF-D543-A3C7-F44854B60516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0272FC-39E3-47A2-A1BE-051F3B0657D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E04C96-AF9F-42DF-8A50-9B9FE93F31D0}">
      <dgm:prSet/>
      <dgm:spPr/>
      <dgm:t>
        <a:bodyPr/>
        <a:lstStyle/>
        <a:p>
          <a:r>
            <a:rPr lang="cs-CZ" dirty="0"/>
            <a:t>dáváme zpětnou vazbu, co jsme slyšeli</a:t>
          </a:r>
          <a:endParaRPr lang="en-US" dirty="0"/>
        </a:p>
      </dgm:t>
    </dgm:pt>
    <dgm:pt modelId="{ECDF82F6-AE75-4774-9187-B3C834D10DC9}" type="parTrans" cxnId="{C2DC151A-C836-4862-B222-543AC33DD1D0}">
      <dgm:prSet/>
      <dgm:spPr/>
      <dgm:t>
        <a:bodyPr/>
        <a:lstStyle/>
        <a:p>
          <a:endParaRPr lang="en-US"/>
        </a:p>
      </dgm:t>
    </dgm:pt>
    <dgm:pt modelId="{0D60EE71-EB67-431B-B8F8-C99145486C0B}" type="sibTrans" cxnId="{C2DC151A-C836-4862-B222-543AC33DD1D0}">
      <dgm:prSet/>
      <dgm:spPr/>
      <dgm:t>
        <a:bodyPr/>
        <a:lstStyle/>
        <a:p>
          <a:endParaRPr lang="en-US"/>
        </a:p>
      </dgm:t>
    </dgm:pt>
    <dgm:pt modelId="{0ECCC017-9750-4CAF-8F4B-9469BE0C934E}">
      <dgm:prSet/>
      <dgm:spPr/>
      <dgm:t>
        <a:bodyPr/>
        <a:lstStyle/>
        <a:p>
          <a:r>
            <a:rPr lang="cs-CZ" dirty="0"/>
            <a:t>nabízíme pohled z jiného pohledu</a:t>
          </a:r>
          <a:endParaRPr lang="en-US" dirty="0"/>
        </a:p>
      </dgm:t>
    </dgm:pt>
    <dgm:pt modelId="{CDE3E95B-983E-40F1-97C8-35A015609AEC}" type="parTrans" cxnId="{95A36251-6811-4FA4-9482-6A940E1932F2}">
      <dgm:prSet/>
      <dgm:spPr/>
      <dgm:t>
        <a:bodyPr/>
        <a:lstStyle/>
        <a:p>
          <a:endParaRPr lang="en-US"/>
        </a:p>
      </dgm:t>
    </dgm:pt>
    <dgm:pt modelId="{3D5039D6-CF77-4318-845B-16B92562DCBF}" type="sibTrans" cxnId="{95A36251-6811-4FA4-9482-6A940E1932F2}">
      <dgm:prSet/>
      <dgm:spPr/>
      <dgm:t>
        <a:bodyPr/>
        <a:lstStyle/>
        <a:p>
          <a:endParaRPr lang="en-US"/>
        </a:p>
      </dgm:t>
    </dgm:pt>
    <dgm:pt modelId="{79CF6776-E83B-4140-BEF0-3B25CB61A4F9}">
      <dgm:prSet/>
      <dgm:spPr/>
      <dgm:t>
        <a:bodyPr/>
        <a:lstStyle/>
        <a:p>
          <a:r>
            <a:rPr lang="cs-CZ" dirty="0"/>
            <a:t>strategický krok – pracovník převypráví obsah  a dodá své myšlenky posune hovor dál – nabídnutí cest, jak se zbavit trápení –např. zkušenost lidí v podobné situaci – rozšíření pohledu</a:t>
          </a:r>
          <a:endParaRPr lang="en-US" dirty="0"/>
        </a:p>
      </dgm:t>
    </dgm:pt>
    <dgm:pt modelId="{88926DDD-0D26-4D3F-9537-0F42649D0F59}" type="parTrans" cxnId="{DF2B307E-27CA-4865-AEF9-1295EE9AA5B0}">
      <dgm:prSet/>
      <dgm:spPr/>
      <dgm:t>
        <a:bodyPr/>
        <a:lstStyle/>
        <a:p>
          <a:endParaRPr lang="en-US"/>
        </a:p>
      </dgm:t>
    </dgm:pt>
    <dgm:pt modelId="{55DB7DC8-AC13-46B6-8F9C-6215F16632E1}" type="sibTrans" cxnId="{DF2B307E-27CA-4865-AEF9-1295EE9AA5B0}">
      <dgm:prSet/>
      <dgm:spPr/>
      <dgm:t>
        <a:bodyPr/>
        <a:lstStyle/>
        <a:p>
          <a:endParaRPr lang="en-US"/>
        </a:p>
      </dgm:t>
    </dgm:pt>
    <dgm:pt modelId="{E91973BC-B1DE-AD46-8F92-F84FFAD1DAC5}" type="pres">
      <dgm:prSet presAssocID="{E50272FC-39E3-47A2-A1BE-051F3B0657DB}" presName="vert0" presStyleCnt="0">
        <dgm:presLayoutVars>
          <dgm:dir/>
          <dgm:animOne val="branch"/>
          <dgm:animLvl val="lvl"/>
        </dgm:presLayoutVars>
      </dgm:prSet>
      <dgm:spPr/>
    </dgm:pt>
    <dgm:pt modelId="{10C01F61-47FB-E747-9DB6-8DA38BA722A5}" type="pres">
      <dgm:prSet presAssocID="{9AE04C96-AF9F-42DF-8A50-9B9FE93F31D0}" presName="thickLine" presStyleLbl="alignNode1" presStyleIdx="0" presStyleCnt="3"/>
      <dgm:spPr/>
    </dgm:pt>
    <dgm:pt modelId="{0D984AF5-E934-394C-9C6C-6D31ED55BD3A}" type="pres">
      <dgm:prSet presAssocID="{9AE04C96-AF9F-42DF-8A50-9B9FE93F31D0}" presName="horz1" presStyleCnt="0"/>
      <dgm:spPr/>
    </dgm:pt>
    <dgm:pt modelId="{94F0D3CD-4FD7-AE4A-80C7-B725DDB09002}" type="pres">
      <dgm:prSet presAssocID="{9AE04C96-AF9F-42DF-8A50-9B9FE93F31D0}" presName="tx1" presStyleLbl="revTx" presStyleIdx="0" presStyleCnt="3"/>
      <dgm:spPr/>
    </dgm:pt>
    <dgm:pt modelId="{DC8B7C62-C365-4F47-93F6-598B806153BE}" type="pres">
      <dgm:prSet presAssocID="{9AE04C96-AF9F-42DF-8A50-9B9FE93F31D0}" presName="vert1" presStyleCnt="0"/>
      <dgm:spPr/>
    </dgm:pt>
    <dgm:pt modelId="{3BA00F77-4730-4947-8A1A-D309AF4284B5}" type="pres">
      <dgm:prSet presAssocID="{0ECCC017-9750-4CAF-8F4B-9469BE0C934E}" presName="thickLine" presStyleLbl="alignNode1" presStyleIdx="1" presStyleCnt="3"/>
      <dgm:spPr/>
    </dgm:pt>
    <dgm:pt modelId="{36AFF96C-4EC9-744A-A1FE-AED6267B72CA}" type="pres">
      <dgm:prSet presAssocID="{0ECCC017-9750-4CAF-8F4B-9469BE0C934E}" presName="horz1" presStyleCnt="0"/>
      <dgm:spPr/>
    </dgm:pt>
    <dgm:pt modelId="{255C3CA8-F10F-0E45-9BB1-12550C80FD72}" type="pres">
      <dgm:prSet presAssocID="{0ECCC017-9750-4CAF-8F4B-9469BE0C934E}" presName="tx1" presStyleLbl="revTx" presStyleIdx="1" presStyleCnt="3"/>
      <dgm:spPr/>
    </dgm:pt>
    <dgm:pt modelId="{AE683A7B-1D87-1B4D-8716-6F4B67738000}" type="pres">
      <dgm:prSet presAssocID="{0ECCC017-9750-4CAF-8F4B-9469BE0C934E}" presName="vert1" presStyleCnt="0"/>
      <dgm:spPr/>
    </dgm:pt>
    <dgm:pt modelId="{98E4848C-17E8-BC4A-B3E5-28F894739244}" type="pres">
      <dgm:prSet presAssocID="{79CF6776-E83B-4140-BEF0-3B25CB61A4F9}" presName="thickLine" presStyleLbl="alignNode1" presStyleIdx="2" presStyleCnt="3"/>
      <dgm:spPr/>
    </dgm:pt>
    <dgm:pt modelId="{8E866D26-BC8C-BD42-B524-EDA7499DBE42}" type="pres">
      <dgm:prSet presAssocID="{79CF6776-E83B-4140-BEF0-3B25CB61A4F9}" presName="horz1" presStyleCnt="0"/>
      <dgm:spPr/>
    </dgm:pt>
    <dgm:pt modelId="{C3A285FA-3741-E84D-B33A-E076A0DC25A6}" type="pres">
      <dgm:prSet presAssocID="{79CF6776-E83B-4140-BEF0-3B25CB61A4F9}" presName="tx1" presStyleLbl="revTx" presStyleIdx="2" presStyleCnt="3"/>
      <dgm:spPr/>
    </dgm:pt>
    <dgm:pt modelId="{B97D9AE7-0BCC-3546-92E1-5C574E84B611}" type="pres">
      <dgm:prSet presAssocID="{79CF6776-E83B-4140-BEF0-3B25CB61A4F9}" presName="vert1" presStyleCnt="0"/>
      <dgm:spPr/>
    </dgm:pt>
  </dgm:ptLst>
  <dgm:cxnLst>
    <dgm:cxn modelId="{726D5D14-7A10-394C-9A9D-D06942AE2B63}" type="presOf" srcId="{E50272FC-39E3-47A2-A1BE-051F3B0657DB}" destId="{E91973BC-B1DE-AD46-8F92-F84FFAD1DAC5}" srcOrd="0" destOrd="0" presId="urn:microsoft.com/office/officeart/2008/layout/LinedList"/>
    <dgm:cxn modelId="{C2DC151A-C836-4862-B222-543AC33DD1D0}" srcId="{E50272FC-39E3-47A2-A1BE-051F3B0657DB}" destId="{9AE04C96-AF9F-42DF-8A50-9B9FE93F31D0}" srcOrd="0" destOrd="0" parTransId="{ECDF82F6-AE75-4774-9187-B3C834D10DC9}" sibTransId="{0D60EE71-EB67-431B-B8F8-C99145486C0B}"/>
    <dgm:cxn modelId="{7FEF1023-71C5-194E-9BBA-F40227D5D52C}" type="presOf" srcId="{0ECCC017-9750-4CAF-8F4B-9469BE0C934E}" destId="{255C3CA8-F10F-0E45-9BB1-12550C80FD72}" srcOrd="0" destOrd="0" presId="urn:microsoft.com/office/officeart/2008/layout/LinedList"/>
    <dgm:cxn modelId="{95A36251-6811-4FA4-9482-6A940E1932F2}" srcId="{E50272FC-39E3-47A2-A1BE-051F3B0657DB}" destId="{0ECCC017-9750-4CAF-8F4B-9469BE0C934E}" srcOrd="1" destOrd="0" parTransId="{CDE3E95B-983E-40F1-97C8-35A015609AEC}" sibTransId="{3D5039D6-CF77-4318-845B-16B92562DCBF}"/>
    <dgm:cxn modelId="{DF2B307E-27CA-4865-AEF9-1295EE9AA5B0}" srcId="{E50272FC-39E3-47A2-A1BE-051F3B0657DB}" destId="{79CF6776-E83B-4140-BEF0-3B25CB61A4F9}" srcOrd="2" destOrd="0" parTransId="{88926DDD-0D26-4D3F-9537-0F42649D0F59}" sibTransId="{55DB7DC8-AC13-46B6-8F9C-6215F16632E1}"/>
    <dgm:cxn modelId="{B10BCCA4-D33A-0B4C-8435-1C81F1C00163}" type="presOf" srcId="{9AE04C96-AF9F-42DF-8A50-9B9FE93F31D0}" destId="{94F0D3CD-4FD7-AE4A-80C7-B725DDB09002}" srcOrd="0" destOrd="0" presId="urn:microsoft.com/office/officeart/2008/layout/LinedList"/>
    <dgm:cxn modelId="{EEFE3AAA-92F5-C744-BE3F-0F9495D83633}" type="presOf" srcId="{79CF6776-E83B-4140-BEF0-3B25CB61A4F9}" destId="{C3A285FA-3741-E84D-B33A-E076A0DC25A6}" srcOrd="0" destOrd="0" presId="urn:microsoft.com/office/officeart/2008/layout/LinedList"/>
    <dgm:cxn modelId="{5E3A9C7F-D47A-6F48-8D81-75B76723166C}" type="presParOf" srcId="{E91973BC-B1DE-AD46-8F92-F84FFAD1DAC5}" destId="{10C01F61-47FB-E747-9DB6-8DA38BA722A5}" srcOrd="0" destOrd="0" presId="urn:microsoft.com/office/officeart/2008/layout/LinedList"/>
    <dgm:cxn modelId="{F24EEE7A-02F0-7549-B9EF-8CA708BC11E5}" type="presParOf" srcId="{E91973BC-B1DE-AD46-8F92-F84FFAD1DAC5}" destId="{0D984AF5-E934-394C-9C6C-6D31ED55BD3A}" srcOrd="1" destOrd="0" presId="urn:microsoft.com/office/officeart/2008/layout/LinedList"/>
    <dgm:cxn modelId="{9DA22D41-9879-A944-85D4-6DB8A435E3A6}" type="presParOf" srcId="{0D984AF5-E934-394C-9C6C-6D31ED55BD3A}" destId="{94F0D3CD-4FD7-AE4A-80C7-B725DDB09002}" srcOrd="0" destOrd="0" presId="urn:microsoft.com/office/officeart/2008/layout/LinedList"/>
    <dgm:cxn modelId="{D58A0977-33D7-1D4E-B773-00BDD04ED5B1}" type="presParOf" srcId="{0D984AF5-E934-394C-9C6C-6D31ED55BD3A}" destId="{DC8B7C62-C365-4F47-93F6-598B806153BE}" srcOrd="1" destOrd="0" presId="urn:microsoft.com/office/officeart/2008/layout/LinedList"/>
    <dgm:cxn modelId="{FA9BDAAF-1BF7-084D-AEC3-4F0F40B45C90}" type="presParOf" srcId="{E91973BC-B1DE-AD46-8F92-F84FFAD1DAC5}" destId="{3BA00F77-4730-4947-8A1A-D309AF4284B5}" srcOrd="2" destOrd="0" presId="urn:microsoft.com/office/officeart/2008/layout/LinedList"/>
    <dgm:cxn modelId="{2420AF3A-8794-244E-AC91-84E48432B455}" type="presParOf" srcId="{E91973BC-B1DE-AD46-8F92-F84FFAD1DAC5}" destId="{36AFF96C-4EC9-744A-A1FE-AED6267B72CA}" srcOrd="3" destOrd="0" presId="urn:microsoft.com/office/officeart/2008/layout/LinedList"/>
    <dgm:cxn modelId="{97ABD678-D119-DF4D-9BC5-C4090D14A420}" type="presParOf" srcId="{36AFF96C-4EC9-744A-A1FE-AED6267B72CA}" destId="{255C3CA8-F10F-0E45-9BB1-12550C80FD72}" srcOrd="0" destOrd="0" presId="urn:microsoft.com/office/officeart/2008/layout/LinedList"/>
    <dgm:cxn modelId="{2886EC0F-C623-A041-B851-49A236ECE813}" type="presParOf" srcId="{36AFF96C-4EC9-744A-A1FE-AED6267B72CA}" destId="{AE683A7B-1D87-1B4D-8716-6F4B67738000}" srcOrd="1" destOrd="0" presId="urn:microsoft.com/office/officeart/2008/layout/LinedList"/>
    <dgm:cxn modelId="{CCDCA264-4C93-C342-B9DB-89C454079A74}" type="presParOf" srcId="{E91973BC-B1DE-AD46-8F92-F84FFAD1DAC5}" destId="{98E4848C-17E8-BC4A-B3E5-28F894739244}" srcOrd="4" destOrd="0" presId="urn:microsoft.com/office/officeart/2008/layout/LinedList"/>
    <dgm:cxn modelId="{391D38E1-1343-D040-9AC9-099DA8C0B49D}" type="presParOf" srcId="{E91973BC-B1DE-AD46-8F92-F84FFAD1DAC5}" destId="{8E866D26-BC8C-BD42-B524-EDA7499DBE42}" srcOrd="5" destOrd="0" presId="urn:microsoft.com/office/officeart/2008/layout/LinedList"/>
    <dgm:cxn modelId="{AF9BA2B9-C9D0-3A45-A938-7CC58FAA2526}" type="presParOf" srcId="{8E866D26-BC8C-BD42-B524-EDA7499DBE42}" destId="{C3A285FA-3741-E84D-B33A-E076A0DC25A6}" srcOrd="0" destOrd="0" presId="urn:microsoft.com/office/officeart/2008/layout/LinedList"/>
    <dgm:cxn modelId="{9A5696AB-7206-224F-841D-99C2CB5132EB}" type="presParOf" srcId="{8E866D26-BC8C-BD42-B524-EDA7499DBE42}" destId="{B97D9AE7-0BCC-3546-92E1-5C574E84B6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0272FC-39E3-47A2-A1BE-051F3B0657D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E04C96-AF9F-42DF-8A50-9B9FE93F31D0}">
      <dgm:prSet custT="1"/>
      <dgm:spPr/>
      <dgm:t>
        <a:bodyPr/>
        <a:lstStyle/>
        <a:p>
          <a:pPr>
            <a:buSzPts val="2000"/>
            <a:buChar char="•"/>
          </a:pPr>
          <a:r>
            <a:rPr lang="cs-CZ" sz="2000" cap="none">
              <a:latin typeface="Calibri"/>
              <a:ea typeface="Calibri"/>
              <a:cs typeface="Calibri"/>
              <a:sym typeface="Calibri"/>
            </a:rPr>
            <a:t>Otevírá prostor k dalšímu hledání cest a řešení</a:t>
          </a:r>
          <a:endParaRPr lang="en-US" sz="2000" dirty="0"/>
        </a:p>
      </dgm:t>
    </dgm:pt>
    <dgm:pt modelId="{ECDF82F6-AE75-4774-9187-B3C834D10DC9}" type="parTrans" cxnId="{C2DC151A-C836-4862-B222-543AC33DD1D0}">
      <dgm:prSet/>
      <dgm:spPr/>
      <dgm:t>
        <a:bodyPr/>
        <a:lstStyle/>
        <a:p>
          <a:endParaRPr lang="en-US"/>
        </a:p>
      </dgm:t>
    </dgm:pt>
    <dgm:pt modelId="{0D60EE71-EB67-431B-B8F8-C99145486C0B}" type="sibTrans" cxnId="{C2DC151A-C836-4862-B222-543AC33DD1D0}">
      <dgm:prSet/>
      <dgm:spPr/>
      <dgm:t>
        <a:bodyPr/>
        <a:lstStyle/>
        <a:p>
          <a:endParaRPr lang="en-US"/>
        </a:p>
      </dgm:t>
    </dgm:pt>
    <dgm:pt modelId="{0ECCC017-9750-4CAF-8F4B-9469BE0C934E}">
      <dgm:prSet custT="1"/>
      <dgm:spPr/>
      <dgm:t>
        <a:bodyPr/>
        <a:lstStyle/>
        <a:p>
          <a:pPr>
            <a:buSzPts val="2000"/>
            <a:buChar char="•"/>
          </a:pPr>
          <a:r>
            <a:rPr lang="cs-CZ" sz="2000" cap="none" dirty="0">
              <a:latin typeface="Calibri"/>
              <a:ea typeface="Calibri"/>
              <a:cs typeface="Calibri"/>
              <a:sym typeface="Calibri"/>
            </a:rPr>
            <a:t>Účelem je</a:t>
          </a:r>
          <a:endParaRPr lang="en-US" sz="2000" dirty="0"/>
        </a:p>
      </dgm:t>
    </dgm:pt>
    <dgm:pt modelId="{CDE3E95B-983E-40F1-97C8-35A015609AEC}" type="parTrans" cxnId="{95A36251-6811-4FA4-9482-6A940E1932F2}">
      <dgm:prSet/>
      <dgm:spPr/>
      <dgm:t>
        <a:bodyPr/>
        <a:lstStyle/>
        <a:p>
          <a:endParaRPr lang="en-US"/>
        </a:p>
      </dgm:t>
    </dgm:pt>
    <dgm:pt modelId="{3D5039D6-CF77-4318-845B-16B92562DCBF}" type="sibTrans" cxnId="{95A36251-6811-4FA4-9482-6A940E1932F2}">
      <dgm:prSet/>
      <dgm:spPr/>
      <dgm:t>
        <a:bodyPr/>
        <a:lstStyle/>
        <a:p>
          <a:endParaRPr lang="en-US"/>
        </a:p>
      </dgm:t>
    </dgm:pt>
    <dgm:pt modelId="{79CF6776-E83B-4140-BEF0-3B25CB61A4F9}">
      <dgm:prSet custT="1"/>
      <dgm:spPr/>
      <dgm:t>
        <a:bodyPr/>
        <a:lstStyle/>
        <a:p>
          <a:pPr>
            <a:buSzPts val="2000"/>
            <a:buChar char="•"/>
          </a:pPr>
          <a:r>
            <a:rPr lang="cs-CZ" sz="2000" cap="none">
              <a:latin typeface="Calibri"/>
              <a:ea typeface="Calibri"/>
              <a:cs typeface="Calibri"/>
              <a:sym typeface="Calibri"/>
            </a:rPr>
            <a:t>Doporučuje se po</a:t>
          </a:r>
          <a:endParaRPr lang="en-US" sz="2000" dirty="0"/>
        </a:p>
      </dgm:t>
    </dgm:pt>
    <dgm:pt modelId="{88926DDD-0D26-4D3F-9537-0F42649D0F59}" type="parTrans" cxnId="{DF2B307E-27CA-4865-AEF9-1295EE9AA5B0}">
      <dgm:prSet/>
      <dgm:spPr/>
      <dgm:t>
        <a:bodyPr/>
        <a:lstStyle/>
        <a:p>
          <a:endParaRPr lang="en-US"/>
        </a:p>
      </dgm:t>
    </dgm:pt>
    <dgm:pt modelId="{55DB7DC8-AC13-46B6-8F9C-6215F16632E1}" type="sibTrans" cxnId="{DF2B307E-27CA-4865-AEF9-1295EE9AA5B0}">
      <dgm:prSet/>
      <dgm:spPr/>
      <dgm:t>
        <a:bodyPr/>
        <a:lstStyle/>
        <a:p>
          <a:endParaRPr lang="en-US"/>
        </a:p>
      </dgm:t>
    </dgm:pt>
    <dgm:pt modelId="{DCF45C13-36F5-CF46-9F7F-7060D7E03D32}">
      <dgm:prSet custT="1"/>
      <dgm:spPr/>
      <dgm:t>
        <a:bodyPr/>
        <a:lstStyle/>
        <a:p>
          <a:r>
            <a:rPr lang="cs-CZ" sz="2000" cap="none">
              <a:latin typeface="Calibri"/>
              <a:ea typeface="Calibri"/>
              <a:cs typeface="Calibri"/>
              <a:sym typeface="Calibri"/>
            </a:rPr>
            <a:t>Shrnutí delšího úseku, slouží mimo jiné, aby se ani K ani P v hovoru neztratili</a:t>
          </a:r>
          <a:endParaRPr lang="cs-CZ" sz="2000" dirty="0"/>
        </a:p>
      </dgm:t>
    </dgm:pt>
    <dgm:pt modelId="{16EBABFB-11CB-5B4A-A101-0431A5DCA0AB}" type="parTrans" cxnId="{C8AD48EC-F9FF-8E4E-B4C1-31E7EDDB78C3}">
      <dgm:prSet/>
      <dgm:spPr/>
      <dgm:t>
        <a:bodyPr/>
        <a:lstStyle/>
        <a:p>
          <a:endParaRPr lang="cs-CZ"/>
        </a:p>
      </dgm:t>
    </dgm:pt>
    <dgm:pt modelId="{936A3D49-A436-EC47-B2D2-1937A34923BE}" type="sibTrans" cxnId="{C8AD48EC-F9FF-8E4E-B4C1-31E7EDDB78C3}">
      <dgm:prSet/>
      <dgm:spPr/>
      <dgm:t>
        <a:bodyPr/>
        <a:lstStyle/>
        <a:p>
          <a:endParaRPr lang="cs-CZ"/>
        </a:p>
      </dgm:t>
    </dgm:pt>
    <dgm:pt modelId="{FD3D8D7E-2C03-2A46-BC53-D2E46074B83A}">
      <dgm:prSet custT="1"/>
      <dgm:spPr/>
      <dgm:t>
        <a:bodyPr/>
        <a:lstStyle/>
        <a:p>
          <a:r>
            <a:rPr lang="cs-CZ" sz="1050" cap="none" dirty="0">
              <a:latin typeface="Calibri"/>
              <a:ea typeface="Calibri"/>
              <a:cs typeface="Calibri"/>
              <a:sym typeface="Calibri"/>
            </a:rPr>
            <a:t>Dát dohromady důležité myšlenky a fakta</a:t>
          </a:r>
          <a:endParaRPr lang="cs-CZ" sz="1050" dirty="0"/>
        </a:p>
      </dgm:t>
    </dgm:pt>
    <dgm:pt modelId="{10A46237-BD91-3248-82D6-9D8CA2D8D21F}" type="parTrans" cxnId="{FFBA1562-6F58-7441-ABA4-D7AEAF1635BA}">
      <dgm:prSet/>
      <dgm:spPr/>
      <dgm:t>
        <a:bodyPr/>
        <a:lstStyle/>
        <a:p>
          <a:endParaRPr lang="cs-CZ"/>
        </a:p>
      </dgm:t>
    </dgm:pt>
    <dgm:pt modelId="{BB4647B5-E456-3944-83DD-CD03BEE2938B}" type="sibTrans" cxnId="{FFBA1562-6F58-7441-ABA4-D7AEAF1635BA}">
      <dgm:prSet/>
      <dgm:spPr/>
      <dgm:t>
        <a:bodyPr/>
        <a:lstStyle/>
        <a:p>
          <a:endParaRPr lang="cs-CZ"/>
        </a:p>
      </dgm:t>
    </dgm:pt>
    <dgm:pt modelId="{0CABA025-BF5A-7345-94A6-27634C60FA88}">
      <dgm:prSet custT="1"/>
      <dgm:spPr/>
      <dgm:t>
        <a:bodyPr/>
        <a:lstStyle/>
        <a:p>
          <a:r>
            <a:rPr lang="cs-CZ" sz="1050" cap="none">
              <a:latin typeface="Calibri"/>
              <a:ea typeface="Calibri"/>
              <a:cs typeface="Calibri"/>
              <a:sym typeface="Calibri"/>
            </a:rPr>
            <a:t>Položit základ pro další diskuzi</a:t>
          </a:r>
          <a:endParaRPr lang="cs-CZ" sz="1050" dirty="0"/>
        </a:p>
      </dgm:t>
    </dgm:pt>
    <dgm:pt modelId="{A80C7FCB-B069-1B44-A17C-BFC74C9B6C2C}" type="parTrans" cxnId="{57F25148-E1F5-6342-A9E5-99E4029B8F55}">
      <dgm:prSet/>
      <dgm:spPr/>
      <dgm:t>
        <a:bodyPr/>
        <a:lstStyle/>
        <a:p>
          <a:endParaRPr lang="cs-CZ"/>
        </a:p>
      </dgm:t>
    </dgm:pt>
    <dgm:pt modelId="{6F148A67-799B-A245-A6BB-8A01444D342B}" type="sibTrans" cxnId="{57F25148-E1F5-6342-A9E5-99E4029B8F55}">
      <dgm:prSet/>
      <dgm:spPr/>
      <dgm:t>
        <a:bodyPr/>
        <a:lstStyle/>
        <a:p>
          <a:endParaRPr lang="cs-CZ"/>
        </a:p>
      </dgm:t>
    </dgm:pt>
    <dgm:pt modelId="{64AD4A69-1BD3-4C46-A0C7-F389673D0CC3}">
      <dgm:prSet custT="1"/>
      <dgm:spPr/>
      <dgm:t>
        <a:bodyPr/>
        <a:lstStyle/>
        <a:p>
          <a:r>
            <a:rPr lang="cs-CZ" sz="1050" cap="none">
              <a:latin typeface="Calibri"/>
              <a:ea typeface="Calibri"/>
              <a:cs typeface="Calibri"/>
              <a:sym typeface="Calibri"/>
            </a:rPr>
            <a:t>Zhodnotit dosažený pokrok</a:t>
          </a:r>
          <a:endParaRPr lang="cs-CZ" sz="1050" dirty="0"/>
        </a:p>
      </dgm:t>
    </dgm:pt>
    <dgm:pt modelId="{E4AC250C-6AC5-5745-B830-29C0389D9220}" type="parTrans" cxnId="{085ACA6F-8830-F247-B7EF-7CCF5010BDCB}">
      <dgm:prSet/>
      <dgm:spPr/>
      <dgm:t>
        <a:bodyPr/>
        <a:lstStyle/>
        <a:p>
          <a:endParaRPr lang="cs-CZ"/>
        </a:p>
      </dgm:t>
    </dgm:pt>
    <dgm:pt modelId="{AA2AEBAB-2CAD-BA4C-899A-1C327F72DD79}" type="sibTrans" cxnId="{085ACA6F-8830-F247-B7EF-7CCF5010BDCB}">
      <dgm:prSet/>
      <dgm:spPr/>
      <dgm:t>
        <a:bodyPr/>
        <a:lstStyle/>
        <a:p>
          <a:endParaRPr lang="cs-CZ"/>
        </a:p>
      </dgm:t>
    </dgm:pt>
    <dgm:pt modelId="{FCC0412E-E9BA-8245-B476-ECA0F71A6C10}">
      <dgm:prSet custT="1"/>
      <dgm:spPr/>
      <dgm:t>
        <a:bodyPr/>
        <a:lstStyle/>
        <a:p>
          <a:r>
            <a:rPr lang="cs-CZ" sz="1050" cap="none">
              <a:latin typeface="Calibri"/>
              <a:ea typeface="Calibri"/>
              <a:cs typeface="Calibri"/>
              <a:sym typeface="Calibri"/>
            </a:rPr>
            <a:t>Delším časovém úseku</a:t>
          </a:r>
          <a:endParaRPr lang="cs-CZ" sz="1050" dirty="0"/>
        </a:p>
      </dgm:t>
    </dgm:pt>
    <dgm:pt modelId="{C676BB1E-9656-4045-ACB6-CFBB1572CA05}" type="parTrans" cxnId="{A7EDA918-2E6F-F74D-933F-9E21C7084F6E}">
      <dgm:prSet/>
      <dgm:spPr/>
      <dgm:t>
        <a:bodyPr/>
        <a:lstStyle/>
        <a:p>
          <a:endParaRPr lang="cs-CZ"/>
        </a:p>
      </dgm:t>
    </dgm:pt>
    <dgm:pt modelId="{38793D7C-3DD4-884C-A31D-BC14739F3008}" type="sibTrans" cxnId="{A7EDA918-2E6F-F74D-933F-9E21C7084F6E}">
      <dgm:prSet/>
      <dgm:spPr/>
      <dgm:t>
        <a:bodyPr/>
        <a:lstStyle/>
        <a:p>
          <a:endParaRPr lang="cs-CZ"/>
        </a:p>
      </dgm:t>
    </dgm:pt>
    <dgm:pt modelId="{A64DC1A1-20F3-2D41-8533-9CF4AC9189C2}">
      <dgm:prSet custT="1"/>
      <dgm:spPr/>
      <dgm:t>
        <a:bodyPr/>
        <a:lstStyle/>
        <a:p>
          <a:r>
            <a:rPr lang="cs-CZ" sz="1050" cap="none">
              <a:latin typeface="Calibri"/>
              <a:ea typeface="Calibri"/>
              <a:cs typeface="Calibri"/>
              <a:sym typeface="Calibri"/>
            </a:rPr>
            <a:t>Při více tématech</a:t>
          </a:r>
          <a:endParaRPr lang="cs-CZ" sz="1050" dirty="0"/>
        </a:p>
      </dgm:t>
    </dgm:pt>
    <dgm:pt modelId="{8362ABCA-CF6E-AD44-95F2-E9B94E8B85DF}" type="parTrans" cxnId="{A2E2A56A-3D0C-4943-99ED-D78FFC72A42A}">
      <dgm:prSet/>
      <dgm:spPr/>
      <dgm:t>
        <a:bodyPr/>
        <a:lstStyle/>
        <a:p>
          <a:endParaRPr lang="cs-CZ"/>
        </a:p>
      </dgm:t>
    </dgm:pt>
    <dgm:pt modelId="{515FBD9F-11DD-DC4A-9812-06F3ADBCEA34}" type="sibTrans" cxnId="{A2E2A56A-3D0C-4943-99ED-D78FFC72A42A}">
      <dgm:prSet/>
      <dgm:spPr/>
      <dgm:t>
        <a:bodyPr/>
        <a:lstStyle/>
        <a:p>
          <a:endParaRPr lang="cs-CZ"/>
        </a:p>
      </dgm:t>
    </dgm:pt>
    <dgm:pt modelId="{8983824F-D42A-B54A-81FD-3707A0771E0E}">
      <dgm:prSet custT="1"/>
      <dgm:spPr/>
      <dgm:t>
        <a:bodyPr/>
        <a:lstStyle/>
        <a:p>
          <a:r>
            <a:rPr lang="cs-CZ" sz="1050" cap="none">
              <a:latin typeface="Calibri"/>
              <a:ea typeface="Calibri"/>
              <a:cs typeface="Calibri"/>
              <a:sym typeface="Calibri"/>
            </a:rPr>
            <a:t>Při překotném či nesrozumitelném hovoru</a:t>
          </a:r>
          <a:endParaRPr lang="cs-CZ" sz="1050" dirty="0"/>
        </a:p>
      </dgm:t>
    </dgm:pt>
    <dgm:pt modelId="{BC555F10-12C4-3745-A5FC-64F0F0D71990}" type="parTrans" cxnId="{E40EA7C8-6D78-2943-8184-D44283977970}">
      <dgm:prSet/>
      <dgm:spPr/>
      <dgm:t>
        <a:bodyPr/>
        <a:lstStyle/>
        <a:p>
          <a:endParaRPr lang="cs-CZ"/>
        </a:p>
      </dgm:t>
    </dgm:pt>
    <dgm:pt modelId="{BE41FB51-3FEB-854E-BFCC-4F00B05906C7}" type="sibTrans" cxnId="{E40EA7C8-6D78-2943-8184-D44283977970}">
      <dgm:prSet/>
      <dgm:spPr/>
      <dgm:t>
        <a:bodyPr/>
        <a:lstStyle/>
        <a:p>
          <a:endParaRPr lang="cs-CZ"/>
        </a:p>
      </dgm:t>
    </dgm:pt>
    <dgm:pt modelId="{B3930B80-D0B3-AC45-A846-336C59C90723}">
      <dgm:prSet custT="1"/>
      <dgm:spPr/>
      <dgm:t>
        <a:bodyPr/>
        <a:lstStyle/>
        <a:p>
          <a:r>
            <a:rPr lang="cs-CZ" sz="1050" cap="none">
              <a:latin typeface="Calibri"/>
              <a:ea typeface="Calibri"/>
              <a:cs typeface="Calibri"/>
              <a:sym typeface="Calibri"/>
            </a:rPr>
            <a:t>V závěru  pro shrnutí celého hovoru s nabídkou řešení, ke kterému se K přiklání</a:t>
          </a:r>
          <a:endParaRPr lang="cs-CZ" sz="1050" dirty="0"/>
        </a:p>
      </dgm:t>
    </dgm:pt>
    <dgm:pt modelId="{DA3B720A-1ACF-214E-BE4B-56911D9F7013}" type="parTrans" cxnId="{63886501-90B1-074B-A85B-D893A51B1964}">
      <dgm:prSet/>
      <dgm:spPr/>
      <dgm:t>
        <a:bodyPr/>
        <a:lstStyle/>
        <a:p>
          <a:endParaRPr lang="cs-CZ"/>
        </a:p>
      </dgm:t>
    </dgm:pt>
    <dgm:pt modelId="{CED46132-7932-BE40-9074-EAE4F0CBA7C0}" type="sibTrans" cxnId="{63886501-90B1-074B-A85B-D893A51B1964}">
      <dgm:prSet/>
      <dgm:spPr/>
      <dgm:t>
        <a:bodyPr/>
        <a:lstStyle/>
        <a:p>
          <a:endParaRPr lang="cs-CZ"/>
        </a:p>
      </dgm:t>
    </dgm:pt>
    <dgm:pt modelId="{CA1E68B0-FA18-AD42-AC8D-39F86B8BEABD}">
      <dgm:prSet custT="1"/>
      <dgm:spPr/>
      <dgm:t>
        <a:bodyPr/>
        <a:lstStyle/>
        <a:p>
          <a:r>
            <a:rPr lang="cs-CZ" sz="1050" cap="none" dirty="0">
              <a:latin typeface="Calibri"/>
              <a:ea typeface="Calibri"/>
              <a:cs typeface="Calibri"/>
              <a:sym typeface="Calibri"/>
            </a:rPr>
            <a:t>U hovorů, kdy je P přesvědčen, že K rozumí, co by mu pomohlo zbavit se trápení a díky shrnutí je možné nabídnout pomoc s ukončením</a:t>
          </a:r>
          <a:endParaRPr lang="cs-CZ" sz="1050" dirty="0"/>
        </a:p>
      </dgm:t>
    </dgm:pt>
    <dgm:pt modelId="{64811865-4FD7-7346-8DF7-995921242079}" type="parTrans" cxnId="{08284CEB-6F8B-3948-A8B9-4FB26CE823D3}">
      <dgm:prSet/>
      <dgm:spPr/>
      <dgm:t>
        <a:bodyPr/>
        <a:lstStyle/>
        <a:p>
          <a:endParaRPr lang="cs-CZ"/>
        </a:p>
      </dgm:t>
    </dgm:pt>
    <dgm:pt modelId="{0AE45C6C-A96E-AF4D-9444-AE0C1E585335}" type="sibTrans" cxnId="{08284CEB-6F8B-3948-A8B9-4FB26CE823D3}">
      <dgm:prSet/>
      <dgm:spPr/>
      <dgm:t>
        <a:bodyPr/>
        <a:lstStyle/>
        <a:p>
          <a:endParaRPr lang="cs-CZ"/>
        </a:p>
      </dgm:t>
    </dgm:pt>
    <dgm:pt modelId="{E91973BC-B1DE-AD46-8F92-F84FFAD1DAC5}" type="pres">
      <dgm:prSet presAssocID="{E50272FC-39E3-47A2-A1BE-051F3B0657DB}" presName="vert0" presStyleCnt="0">
        <dgm:presLayoutVars>
          <dgm:dir/>
          <dgm:animOne val="branch"/>
          <dgm:animLvl val="lvl"/>
        </dgm:presLayoutVars>
      </dgm:prSet>
      <dgm:spPr/>
    </dgm:pt>
    <dgm:pt modelId="{692B9344-7102-B644-9ECE-45BD9FADF607}" type="pres">
      <dgm:prSet presAssocID="{DCF45C13-36F5-CF46-9F7F-7060D7E03D32}" presName="thickLine" presStyleLbl="alignNode1" presStyleIdx="0" presStyleCnt="4"/>
      <dgm:spPr/>
    </dgm:pt>
    <dgm:pt modelId="{EECEE7CE-BB7F-C64D-B922-582AEA7A4EF3}" type="pres">
      <dgm:prSet presAssocID="{DCF45C13-36F5-CF46-9F7F-7060D7E03D32}" presName="horz1" presStyleCnt="0"/>
      <dgm:spPr/>
    </dgm:pt>
    <dgm:pt modelId="{388001A2-5C87-B647-AE4E-37ED594C6111}" type="pres">
      <dgm:prSet presAssocID="{DCF45C13-36F5-CF46-9F7F-7060D7E03D32}" presName="tx1" presStyleLbl="revTx" presStyleIdx="0" presStyleCnt="12" custScaleX="500000"/>
      <dgm:spPr/>
    </dgm:pt>
    <dgm:pt modelId="{B48E914E-C350-3146-A9C3-EBBE5C7F94CF}" type="pres">
      <dgm:prSet presAssocID="{DCF45C13-36F5-CF46-9F7F-7060D7E03D32}" presName="vert1" presStyleCnt="0"/>
      <dgm:spPr/>
    </dgm:pt>
    <dgm:pt modelId="{10C01F61-47FB-E747-9DB6-8DA38BA722A5}" type="pres">
      <dgm:prSet presAssocID="{9AE04C96-AF9F-42DF-8A50-9B9FE93F31D0}" presName="thickLine" presStyleLbl="alignNode1" presStyleIdx="1" presStyleCnt="4"/>
      <dgm:spPr/>
    </dgm:pt>
    <dgm:pt modelId="{0D984AF5-E934-394C-9C6C-6D31ED55BD3A}" type="pres">
      <dgm:prSet presAssocID="{9AE04C96-AF9F-42DF-8A50-9B9FE93F31D0}" presName="horz1" presStyleCnt="0"/>
      <dgm:spPr/>
    </dgm:pt>
    <dgm:pt modelId="{94F0D3CD-4FD7-AE4A-80C7-B725DDB09002}" type="pres">
      <dgm:prSet presAssocID="{9AE04C96-AF9F-42DF-8A50-9B9FE93F31D0}" presName="tx1" presStyleLbl="revTx" presStyleIdx="1" presStyleCnt="12" custScaleX="500000"/>
      <dgm:spPr/>
    </dgm:pt>
    <dgm:pt modelId="{DC8B7C62-C365-4F47-93F6-598B806153BE}" type="pres">
      <dgm:prSet presAssocID="{9AE04C96-AF9F-42DF-8A50-9B9FE93F31D0}" presName="vert1" presStyleCnt="0"/>
      <dgm:spPr/>
    </dgm:pt>
    <dgm:pt modelId="{3BA00F77-4730-4947-8A1A-D309AF4284B5}" type="pres">
      <dgm:prSet presAssocID="{0ECCC017-9750-4CAF-8F4B-9469BE0C934E}" presName="thickLine" presStyleLbl="alignNode1" presStyleIdx="2" presStyleCnt="4"/>
      <dgm:spPr/>
    </dgm:pt>
    <dgm:pt modelId="{36AFF96C-4EC9-744A-A1FE-AED6267B72CA}" type="pres">
      <dgm:prSet presAssocID="{0ECCC017-9750-4CAF-8F4B-9469BE0C934E}" presName="horz1" presStyleCnt="0"/>
      <dgm:spPr/>
    </dgm:pt>
    <dgm:pt modelId="{255C3CA8-F10F-0E45-9BB1-12550C80FD72}" type="pres">
      <dgm:prSet presAssocID="{0ECCC017-9750-4CAF-8F4B-9469BE0C934E}" presName="tx1" presStyleLbl="revTx" presStyleIdx="2" presStyleCnt="12" custScaleX="500000"/>
      <dgm:spPr/>
    </dgm:pt>
    <dgm:pt modelId="{AE683A7B-1D87-1B4D-8716-6F4B67738000}" type="pres">
      <dgm:prSet presAssocID="{0ECCC017-9750-4CAF-8F4B-9469BE0C934E}" presName="vert1" presStyleCnt="0"/>
      <dgm:spPr/>
    </dgm:pt>
    <dgm:pt modelId="{7F308E34-63BD-FF41-8C75-AC04B89CA28E}" type="pres">
      <dgm:prSet presAssocID="{FD3D8D7E-2C03-2A46-BC53-D2E46074B83A}" presName="vertSpace2a" presStyleCnt="0"/>
      <dgm:spPr/>
    </dgm:pt>
    <dgm:pt modelId="{80D68BCE-8E8E-6646-9A7D-7A59E6F6A815}" type="pres">
      <dgm:prSet presAssocID="{FD3D8D7E-2C03-2A46-BC53-D2E46074B83A}" presName="horz2" presStyleCnt="0"/>
      <dgm:spPr/>
    </dgm:pt>
    <dgm:pt modelId="{1F6EA2E8-BDA6-E04F-B3FF-C5F6097CF8BD}" type="pres">
      <dgm:prSet presAssocID="{FD3D8D7E-2C03-2A46-BC53-D2E46074B83A}" presName="horzSpace2" presStyleCnt="0"/>
      <dgm:spPr/>
    </dgm:pt>
    <dgm:pt modelId="{BEB5E0A2-98DB-9441-8461-36752815331E}" type="pres">
      <dgm:prSet presAssocID="{FD3D8D7E-2C03-2A46-BC53-D2E46074B83A}" presName="tx2" presStyleLbl="revTx" presStyleIdx="3" presStyleCnt="12" custScaleX="127389"/>
      <dgm:spPr/>
    </dgm:pt>
    <dgm:pt modelId="{F301FE12-D361-7942-AA26-AAD2F49D815B}" type="pres">
      <dgm:prSet presAssocID="{FD3D8D7E-2C03-2A46-BC53-D2E46074B83A}" presName="vert2" presStyleCnt="0"/>
      <dgm:spPr/>
    </dgm:pt>
    <dgm:pt modelId="{7778DC32-5E1B-F943-8056-DB54183DEE9C}" type="pres">
      <dgm:prSet presAssocID="{FD3D8D7E-2C03-2A46-BC53-D2E46074B83A}" presName="thinLine2b" presStyleLbl="callout" presStyleIdx="0" presStyleCnt="8"/>
      <dgm:spPr/>
    </dgm:pt>
    <dgm:pt modelId="{5DFB024B-2791-CB46-8B65-FD8C0349A85F}" type="pres">
      <dgm:prSet presAssocID="{FD3D8D7E-2C03-2A46-BC53-D2E46074B83A}" presName="vertSpace2b" presStyleCnt="0"/>
      <dgm:spPr/>
    </dgm:pt>
    <dgm:pt modelId="{6896CB5A-EF31-4944-B9E2-2B38685A5B9E}" type="pres">
      <dgm:prSet presAssocID="{0CABA025-BF5A-7345-94A6-27634C60FA88}" presName="horz2" presStyleCnt="0"/>
      <dgm:spPr/>
    </dgm:pt>
    <dgm:pt modelId="{520EE15E-5D83-4844-A396-1A767BB07642}" type="pres">
      <dgm:prSet presAssocID="{0CABA025-BF5A-7345-94A6-27634C60FA88}" presName="horzSpace2" presStyleCnt="0"/>
      <dgm:spPr/>
    </dgm:pt>
    <dgm:pt modelId="{9B4C074D-7430-D54A-A3B2-84EB97DA65F8}" type="pres">
      <dgm:prSet presAssocID="{0CABA025-BF5A-7345-94A6-27634C60FA88}" presName="tx2" presStyleLbl="revTx" presStyleIdx="4" presStyleCnt="12" custScaleX="127389"/>
      <dgm:spPr/>
    </dgm:pt>
    <dgm:pt modelId="{F0308B12-0F7B-9047-A377-B9F0A9B26270}" type="pres">
      <dgm:prSet presAssocID="{0CABA025-BF5A-7345-94A6-27634C60FA88}" presName="vert2" presStyleCnt="0"/>
      <dgm:spPr/>
    </dgm:pt>
    <dgm:pt modelId="{47486F60-B5A7-4D4D-8F12-08E333C41EC3}" type="pres">
      <dgm:prSet presAssocID="{0CABA025-BF5A-7345-94A6-27634C60FA88}" presName="thinLine2b" presStyleLbl="callout" presStyleIdx="1" presStyleCnt="8"/>
      <dgm:spPr/>
    </dgm:pt>
    <dgm:pt modelId="{CB647C7C-DEE6-0545-A1AF-F3C5B12E789D}" type="pres">
      <dgm:prSet presAssocID="{0CABA025-BF5A-7345-94A6-27634C60FA88}" presName="vertSpace2b" presStyleCnt="0"/>
      <dgm:spPr/>
    </dgm:pt>
    <dgm:pt modelId="{CDE7D23A-F80F-0643-8964-40DB4823A519}" type="pres">
      <dgm:prSet presAssocID="{64AD4A69-1BD3-4C46-A0C7-F389673D0CC3}" presName="horz2" presStyleCnt="0"/>
      <dgm:spPr/>
    </dgm:pt>
    <dgm:pt modelId="{E2F95EB2-6694-5741-A522-6190D17524AC}" type="pres">
      <dgm:prSet presAssocID="{64AD4A69-1BD3-4C46-A0C7-F389673D0CC3}" presName="horzSpace2" presStyleCnt="0"/>
      <dgm:spPr/>
    </dgm:pt>
    <dgm:pt modelId="{DAD74C61-B425-A14C-A8D2-059E4295C92D}" type="pres">
      <dgm:prSet presAssocID="{64AD4A69-1BD3-4C46-A0C7-F389673D0CC3}" presName="tx2" presStyleLbl="revTx" presStyleIdx="5" presStyleCnt="12" custScaleX="127389"/>
      <dgm:spPr/>
    </dgm:pt>
    <dgm:pt modelId="{86597A01-1DC5-BF47-80DB-6A3F689E16FC}" type="pres">
      <dgm:prSet presAssocID="{64AD4A69-1BD3-4C46-A0C7-F389673D0CC3}" presName="vert2" presStyleCnt="0"/>
      <dgm:spPr/>
    </dgm:pt>
    <dgm:pt modelId="{9E751386-C3E2-F744-877B-7F03C8789D1B}" type="pres">
      <dgm:prSet presAssocID="{64AD4A69-1BD3-4C46-A0C7-F389673D0CC3}" presName="thinLine2b" presStyleLbl="callout" presStyleIdx="2" presStyleCnt="8"/>
      <dgm:spPr/>
    </dgm:pt>
    <dgm:pt modelId="{C02128C2-8927-9042-9B5C-A4BD30DED4B0}" type="pres">
      <dgm:prSet presAssocID="{64AD4A69-1BD3-4C46-A0C7-F389673D0CC3}" presName="vertSpace2b" presStyleCnt="0"/>
      <dgm:spPr/>
    </dgm:pt>
    <dgm:pt modelId="{98E4848C-17E8-BC4A-B3E5-28F894739244}" type="pres">
      <dgm:prSet presAssocID="{79CF6776-E83B-4140-BEF0-3B25CB61A4F9}" presName="thickLine" presStyleLbl="alignNode1" presStyleIdx="3" presStyleCnt="4"/>
      <dgm:spPr/>
    </dgm:pt>
    <dgm:pt modelId="{8E866D26-BC8C-BD42-B524-EDA7499DBE42}" type="pres">
      <dgm:prSet presAssocID="{79CF6776-E83B-4140-BEF0-3B25CB61A4F9}" presName="horz1" presStyleCnt="0"/>
      <dgm:spPr/>
    </dgm:pt>
    <dgm:pt modelId="{C3A285FA-3741-E84D-B33A-E076A0DC25A6}" type="pres">
      <dgm:prSet presAssocID="{79CF6776-E83B-4140-BEF0-3B25CB61A4F9}" presName="tx1" presStyleLbl="revTx" presStyleIdx="6" presStyleCnt="12" custScaleX="500000"/>
      <dgm:spPr/>
    </dgm:pt>
    <dgm:pt modelId="{B97D9AE7-0BCC-3546-92E1-5C574E84B611}" type="pres">
      <dgm:prSet presAssocID="{79CF6776-E83B-4140-BEF0-3B25CB61A4F9}" presName="vert1" presStyleCnt="0"/>
      <dgm:spPr/>
    </dgm:pt>
    <dgm:pt modelId="{B16E0049-8E70-2044-A9EF-FC81A4C02E2B}" type="pres">
      <dgm:prSet presAssocID="{FCC0412E-E9BA-8245-B476-ECA0F71A6C10}" presName="vertSpace2a" presStyleCnt="0"/>
      <dgm:spPr/>
    </dgm:pt>
    <dgm:pt modelId="{3BECEB5F-9E52-C845-9680-30DB3A07B6D0}" type="pres">
      <dgm:prSet presAssocID="{FCC0412E-E9BA-8245-B476-ECA0F71A6C10}" presName="horz2" presStyleCnt="0"/>
      <dgm:spPr/>
    </dgm:pt>
    <dgm:pt modelId="{79F17658-06E7-AA41-A805-76E4DDDFC4F3}" type="pres">
      <dgm:prSet presAssocID="{FCC0412E-E9BA-8245-B476-ECA0F71A6C10}" presName="horzSpace2" presStyleCnt="0"/>
      <dgm:spPr/>
    </dgm:pt>
    <dgm:pt modelId="{BD44F13C-D7D3-2E40-9EE1-C27114F36CDE}" type="pres">
      <dgm:prSet presAssocID="{FCC0412E-E9BA-8245-B476-ECA0F71A6C10}" presName="tx2" presStyleLbl="revTx" presStyleIdx="7" presStyleCnt="12" custScaleX="127389"/>
      <dgm:spPr/>
    </dgm:pt>
    <dgm:pt modelId="{F8E6DE73-C3ED-574D-B330-94408E3730FA}" type="pres">
      <dgm:prSet presAssocID="{FCC0412E-E9BA-8245-B476-ECA0F71A6C10}" presName="vert2" presStyleCnt="0"/>
      <dgm:spPr/>
    </dgm:pt>
    <dgm:pt modelId="{D870A495-F5D3-1D47-AE35-F3C38C955139}" type="pres">
      <dgm:prSet presAssocID="{FCC0412E-E9BA-8245-B476-ECA0F71A6C10}" presName="thinLine2b" presStyleLbl="callout" presStyleIdx="3" presStyleCnt="8"/>
      <dgm:spPr/>
    </dgm:pt>
    <dgm:pt modelId="{861E4E69-3197-5C4C-8B1B-1432C57DDEFC}" type="pres">
      <dgm:prSet presAssocID="{FCC0412E-E9BA-8245-B476-ECA0F71A6C10}" presName="vertSpace2b" presStyleCnt="0"/>
      <dgm:spPr/>
    </dgm:pt>
    <dgm:pt modelId="{F8A21725-BC37-D34E-87E3-8B6F7B97FB14}" type="pres">
      <dgm:prSet presAssocID="{A64DC1A1-20F3-2D41-8533-9CF4AC9189C2}" presName="horz2" presStyleCnt="0"/>
      <dgm:spPr/>
    </dgm:pt>
    <dgm:pt modelId="{0CC7828B-679D-5641-A7A1-1841571DBFFE}" type="pres">
      <dgm:prSet presAssocID="{A64DC1A1-20F3-2D41-8533-9CF4AC9189C2}" presName="horzSpace2" presStyleCnt="0"/>
      <dgm:spPr/>
    </dgm:pt>
    <dgm:pt modelId="{C783D09E-AFB0-474B-9FDD-69F1C353A209}" type="pres">
      <dgm:prSet presAssocID="{A64DC1A1-20F3-2D41-8533-9CF4AC9189C2}" presName="tx2" presStyleLbl="revTx" presStyleIdx="8" presStyleCnt="12" custScaleX="127389"/>
      <dgm:spPr/>
    </dgm:pt>
    <dgm:pt modelId="{1EE3569E-FE4D-D147-B41D-9E47E052307B}" type="pres">
      <dgm:prSet presAssocID="{A64DC1A1-20F3-2D41-8533-9CF4AC9189C2}" presName="vert2" presStyleCnt="0"/>
      <dgm:spPr/>
    </dgm:pt>
    <dgm:pt modelId="{E65295C1-11FB-1D44-99C3-4692638052F8}" type="pres">
      <dgm:prSet presAssocID="{A64DC1A1-20F3-2D41-8533-9CF4AC9189C2}" presName="thinLine2b" presStyleLbl="callout" presStyleIdx="4" presStyleCnt="8"/>
      <dgm:spPr/>
    </dgm:pt>
    <dgm:pt modelId="{E6690B6C-DEE8-2C49-8829-8EBDAF9A3B7F}" type="pres">
      <dgm:prSet presAssocID="{A64DC1A1-20F3-2D41-8533-9CF4AC9189C2}" presName="vertSpace2b" presStyleCnt="0"/>
      <dgm:spPr/>
    </dgm:pt>
    <dgm:pt modelId="{ECE052F3-86B0-6A43-B7D9-A09E39E937C6}" type="pres">
      <dgm:prSet presAssocID="{8983824F-D42A-B54A-81FD-3707A0771E0E}" presName="horz2" presStyleCnt="0"/>
      <dgm:spPr/>
    </dgm:pt>
    <dgm:pt modelId="{6964E037-27F6-AD45-95A2-84CA3916430D}" type="pres">
      <dgm:prSet presAssocID="{8983824F-D42A-B54A-81FD-3707A0771E0E}" presName="horzSpace2" presStyleCnt="0"/>
      <dgm:spPr/>
    </dgm:pt>
    <dgm:pt modelId="{FB274DA6-847E-A94E-A6F1-1FFFD121B79C}" type="pres">
      <dgm:prSet presAssocID="{8983824F-D42A-B54A-81FD-3707A0771E0E}" presName="tx2" presStyleLbl="revTx" presStyleIdx="9" presStyleCnt="12" custScaleX="127389"/>
      <dgm:spPr/>
    </dgm:pt>
    <dgm:pt modelId="{DF170073-359D-3F4A-9968-03F1AA6CB771}" type="pres">
      <dgm:prSet presAssocID="{8983824F-D42A-B54A-81FD-3707A0771E0E}" presName="vert2" presStyleCnt="0"/>
      <dgm:spPr/>
    </dgm:pt>
    <dgm:pt modelId="{20378429-F840-1843-95C1-F42AB23A7378}" type="pres">
      <dgm:prSet presAssocID="{8983824F-D42A-B54A-81FD-3707A0771E0E}" presName="thinLine2b" presStyleLbl="callout" presStyleIdx="5" presStyleCnt="8"/>
      <dgm:spPr/>
    </dgm:pt>
    <dgm:pt modelId="{2E4C463A-4392-1044-8B84-CDB6C47FB606}" type="pres">
      <dgm:prSet presAssocID="{8983824F-D42A-B54A-81FD-3707A0771E0E}" presName="vertSpace2b" presStyleCnt="0"/>
      <dgm:spPr/>
    </dgm:pt>
    <dgm:pt modelId="{0083BA6E-C3B6-F542-8E1A-7E52D8DCB15E}" type="pres">
      <dgm:prSet presAssocID="{B3930B80-D0B3-AC45-A846-336C59C90723}" presName="horz2" presStyleCnt="0"/>
      <dgm:spPr/>
    </dgm:pt>
    <dgm:pt modelId="{D9C0AD50-6FF8-5441-8835-165169398F84}" type="pres">
      <dgm:prSet presAssocID="{B3930B80-D0B3-AC45-A846-336C59C90723}" presName="horzSpace2" presStyleCnt="0"/>
      <dgm:spPr/>
    </dgm:pt>
    <dgm:pt modelId="{9491EE03-86C1-5044-8BFD-D0A216ACE15E}" type="pres">
      <dgm:prSet presAssocID="{B3930B80-D0B3-AC45-A846-336C59C90723}" presName="tx2" presStyleLbl="revTx" presStyleIdx="10" presStyleCnt="12" custScaleX="127389"/>
      <dgm:spPr/>
    </dgm:pt>
    <dgm:pt modelId="{D48FEE5A-A91F-6641-8BAC-9DCA94DD0DC4}" type="pres">
      <dgm:prSet presAssocID="{B3930B80-D0B3-AC45-A846-336C59C90723}" presName="vert2" presStyleCnt="0"/>
      <dgm:spPr/>
    </dgm:pt>
    <dgm:pt modelId="{D7D6FB69-9830-0547-B44C-6DD96AFD734F}" type="pres">
      <dgm:prSet presAssocID="{B3930B80-D0B3-AC45-A846-336C59C90723}" presName="thinLine2b" presStyleLbl="callout" presStyleIdx="6" presStyleCnt="8"/>
      <dgm:spPr/>
    </dgm:pt>
    <dgm:pt modelId="{47FF9C77-710D-374D-834C-F8E69DBBBCA9}" type="pres">
      <dgm:prSet presAssocID="{B3930B80-D0B3-AC45-A846-336C59C90723}" presName="vertSpace2b" presStyleCnt="0"/>
      <dgm:spPr/>
    </dgm:pt>
    <dgm:pt modelId="{E02CA299-98A8-0440-B664-5ED7393F535B}" type="pres">
      <dgm:prSet presAssocID="{CA1E68B0-FA18-AD42-AC8D-39F86B8BEABD}" presName="horz2" presStyleCnt="0"/>
      <dgm:spPr/>
    </dgm:pt>
    <dgm:pt modelId="{FE416F83-7515-A545-91BB-BBCFFC3DFAC5}" type="pres">
      <dgm:prSet presAssocID="{CA1E68B0-FA18-AD42-AC8D-39F86B8BEABD}" presName="horzSpace2" presStyleCnt="0"/>
      <dgm:spPr/>
    </dgm:pt>
    <dgm:pt modelId="{4174AB88-95CC-E340-BF52-AA4FB4CDF90C}" type="pres">
      <dgm:prSet presAssocID="{CA1E68B0-FA18-AD42-AC8D-39F86B8BEABD}" presName="tx2" presStyleLbl="revTx" presStyleIdx="11" presStyleCnt="12" custScaleX="127389"/>
      <dgm:spPr/>
    </dgm:pt>
    <dgm:pt modelId="{059FE3A6-7DAA-BC48-8004-E7ADEE58DC6B}" type="pres">
      <dgm:prSet presAssocID="{CA1E68B0-FA18-AD42-AC8D-39F86B8BEABD}" presName="vert2" presStyleCnt="0"/>
      <dgm:spPr/>
    </dgm:pt>
    <dgm:pt modelId="{C22E4846-FAE6-D244-A9FA-B2D79A2B537A}" type="pres">
      <dgm:prSet presAssocID="{CA1E68B0-FA18-AD42-AC8D-39F86B8BEABD}" presName="thinLine2b" presStyleLbl="callout" presStyleIdx="7" presStyleCnt="8"/>
      <dgm:spPr/>
    </dgm:pt>
    <dgm:pt modelId="{B752893C-5280-8748-BB12-7D3537EE1B33}" type="pres">
      <dgm:prSet presAssocID="{CA1E68B0-FA18-AD42-AC8D-39F86B8BEABD}" presName="vertSpace2b" presStyleCnt="0"/>
      <dgm:spPr/>
    </dgm:pt>
  </dgm:ptLst>
  <dgm:cxnLst>
    <dgm:cxn modelId="{63886501-90B1-074B-A85B-D893A51B1964}" srcId="{79CF6776-E83B-4140-BEF0-3B25CB61A4F9}" destId="{B3930B80-D0B3-AC45-A846-336C59C90723}" srcOrd="3" destOrd="0" parTransId="{DA3B720A-1ACF-214E-BE4B-56911D9F7013}" sibTransId="{CED46132-7932-BE40-9074-EAE4F0CBA7C0}"/>
    <dgm:cxn modelId="{726D5D14-7A10-394C-9A9D-D06942AE2B63}" type="presOf" srcId="{E50272FC-39E3-47A2-A1BE-051F3B0657DB}" destId="{E91973BC-B1DE-AD46-8F92-F84FFAD1DAC5}" srcOrd="0" destOrd="0" presId="urn:microsoft.com/office/officeart/2008/layout/LinedList"/>
    <dgm:cxn modelId="{A7EDA918-2E6F-F74D-933F-9E21C7084F6E}" srcId="{79CF6776-E83B-4140-BEF0-3B25CB61A4F9}" destId="{FCC0412E-E9BA-8245-B476-ECA0F71A6C10}" srcOrd="0" destOrd="0" parTransId="{C676BB1E-9656-4045-ACB6-CFBB1572CA05}" sibTransId="{38793D7C-3DD4-884C-A31D-BC14739F3008}"/>
    <dgm:cxn modelId="{C2DC151A-C836-4862-B222-543AC33DD1D0}" srcId="{E50272FC-39E3-47A2-A1BE-051F3B0657DB}" destId="{9AE04C96-AF9F-42DF-8A50-9B9FE93F31D0}" srcOrd="1" destOrd="0" parTransId="{ECDF82F6-AE75-4774-9187-B3C834D10DC9}" sibTransId="{0D60EE71-EB67-431B-B8F8-C99145486C0B}"/>
    <dgm:cxn modelId="{D407F644-9ABC-664A-A152-46937E488F41}" type="presOf" srcId="{0CABA025-BF5A-7345-94A6-27634C60FA88}" destId="{9B4C074D-7430-D54A-A3B2-84EB97DA65F8}" srcOrd="0" destOrd="0" presId="urn:microsoft.com/office/officeart/2008/layout/LinedList"/>
    <dgm:cxn modelId="{57F25148-E1F5-6342-A9E5-99E4029B8F55}" srcId="{0ECCC017-9750-4CAF-8F4B-9469BE0C934E}" destId="{0CABA025-BF5A-7345-94A6-27634C60FA88}" srcOrd="1" destOrd="0" parTransId="{A80C7FCB-B069-1B44-A17C-BFC74C9B6C2C}" sibTransId="{6F148A67-799B-A245-A6BB-8A01444D342B}"/>
    <dgm:cxn modelId="{A179C04E-EF59-AD47-982D-DA49A113CFF9}" type="presOf" srcId="{FCC0412E-E9BA-8245-B476-ECA0F71A6C10}" destId="{BD44F13C-D7D3-2E40-9EE1-C27114F36CDE}" srcOrd="0" destOrd="0" presId="urn:microsoft.com/office/officeart/2008/layout/LinedList"/>
    <dgm:cxn modelId="{95A36251-6811-4FA4-9482-6A940E1932F2}" srcId="{E50272FC-39E3-47A2-A1BE-051F3B0657DB}" destId="{0ECCC017-9750-4CAF-8F4B-9469BE0C934E}" srcOrd="2" destOrd="0" parTransId="{CDE3E95B-983E-40F1-97C8-35A015609AEC}" sibTransId="{3D5039D6-CF77-4318-845B-16B92562DCBF}"/>
    <dgm:cxn modelId="{DB2D6355-59AC-8B45-ABC7-177043AA0AD1}" type="presOf" srcId="{8983824F-D42A-B54A-81FD-3707A0771E0E}" destId="{FB274DA6-847E-A94E-A6F1-1FFFD121B79C}" srcOrd="0" destOrd="0" presId="urn:microsoft.com/office/officeart/2008/layout/LinedList"/>
    <dgm:cxn modelId="{FFBA1562-6F58-7441-ABA4-D7AEAF1635BA}" srcId="{0ECCC017-9750-4CAF-8F4B-9469BE0C934E}" destId="{FD3D8D7E-2C03-2A46-BC53-D2E46074B83A}" srcOrd="0" destOrd="0" parTransId="{10A46237-BD91-3248-82D6-9D8CA2D8D21F}" sibTransId="{BB4647B5-E456-3944-83DD-CD03BEE2938B}"/>
    <dgm:cxn modelId="{A2E2A56A-3D0C-4943-99ED-D78FFC72A42A}" srcId="{79CF6776-E83B-4140-BEF0-3B25CB61A4F9}" destId="{A64DC1A1-20F3-2D41-8533-9CF4AC9189C2}" srcOrd="1" destOrd="0" parTransId="{8362ABCA-CF6E-AD44-95F2-E9B94E8B85DF}" sibTransId="{515FBD9F-11DD-DC4A-9812-06F3ADBCEA34}"/>
    <dgm:cxn modelId="{085ACA6F-8830-F247-B7EF-7CCF5010BDCB}" srcId="{0ECCC017-9750-4CAF-8F4B-9469BE0C934E}" destId="{64AD4A69-1BD3-4C46-A0C7-F389673D0CC3}" srcOrd="2" destOrd="0" parTransId="{E4AC250C-6AC5-5745-B830-29C0389D9220}" sibTransId="{AA2AEBAB-2CAD-BA4C-899A-1C327F72DD79}"/>
    <dgm:cxn modelId="{DF2B307E-27CA-4865-AEF9-1295EE9AA5B0}" srcId="{E50272FC-39E3-47A2-A1BE-051F3B0657DB}" destId="{79CF6776-E83B-4140-BEF0-3B25CB61A4F9}" srcOrd="3" destOrd="0" parTransId="{88926DDD-0D26-4D3F-9537-0F42649D0F59}" sibTransId="{55DB7DC8-AC13-46B6-8F9C-6215F16632E1}"/>
    <dgm:cxn modelId="{1EC4F99A-5844-ED48-85F0-F412A3B7C879}" type="presOf" srcId="{DCF45C13-36F5-CF46-9F7F-7060D7E03D32}" destId="{388001A2-5C87-B647-AE4E-37ED594C6111}" srcOrd="0" destOrd="0" presId="urn:microsoft.com/office/officeart/2008/layout/LinedList"/>
    <dgm:cxn modelId="{4EC6DCA6-1E0A-6A44-9FCB-63589D880A3B}" type="presOf" srcId="{FD3D8D7E-2C03-2A46-BC53-D2E46074B83A}" destId="{BEB5E0A2-98DB-9441-8461-36752815331E}" srcOrd="0" destOrd="0" presId="urn:microsoft.com/office/officeart/2008/layout/LinedList"/>
    <dgm:cxn modelId="{37191BBC-640F-F243-8F37-03790A1029BA}" type="presOf" srcId="{CA1E68B0-FA18-AD42-AC8D-39F86B8BEABD}" destId="{4174AB88-95CC-E340-BF52-AA4FB4CDF90C}" srcOrd="0" destOrd="0" presId="urn:microsoft.com/office/officeart/2008/layout/LinedList"/>
    <dgm:cxn modelId="{5F5E1BC5-B567-F449-B1F3-3C3730B0E314}" type="presOf" srcId="{79CF6776-E83B-4140-BEF0-3B25CB61A4F9}" destId="{C3A285FA-3741-E84D-B33A-E076A0DC25A6}" srcOrd="0" destOrd="0" presId="urn:microsoft.com/office/officeart/2008/layout/LinedList"/>
    <dgm:cxn modelId="{E40EA7C8-6D78-2943-8184-D44283977970}" srcId="{79CF6776-E83B-4140-BEF0-3B25CB61A4F9}" destId="{8983824F-D42A-B54A-81FD-3707A0771E0E}" srcOrd="2" destOrd="0" parTransId="{BC555F10-12C4-3745-A5FC-64F0F0D71990}" sibTransId="{BE41FB51-3FEB-854E-BFCC-4F00B05906C7}"/>
    <dgm:cxn modelId="{B0C384CE-8702-024F-BD4D-57DB08476D92}" type="presOf" srcId="{64AD4A69-1BD3-4C46-A0C7-F389673D0CC3}" destId="{DAD74C61-B425-A14C-A8D2-059E4295C92D}" srcOrd="0" destOrd="0" presId="urn:microsoft.com/office/officeart/2008/layout/LinedList"/>
    <dgm:cxn modelId="{1B5689D2-0F33-DE44-BD58-9FC84E88FA00}" type="presOf" srcId="{B3930B80-D0B3-AC45-A846-336C59C90723}" destId="{9491EE03-86C1-5044-8BFD-D0A216ACE15E}" srcOrd="0" destOrd="0" presId="urn:microsoft.com/office/officeart/2008/layout/LinedList"/>
    <dgm:cxn modelId="{97A0DCD6-B027-8B4B-9BE3-808623D330F8}" type="presOf" srcId="{A64DC1A1-20F3-2D41-8533-9CF4AC9189C2}" destId="{C783D09E-AFB0-474B-9FDD-69F1C353A209}" srcOrd="0" destOrd="0" presId="urn:microsoft.com/office/officeart/2008/layout/LinedList"/>
    <dgm:cxn modelId="{56A5D6DC-1A41-C24A-A696-D764B0747C05}" type="presOf" srcId="{9AE04C96-AF9F-42DF-8A50-9B9FE93F31D0}" destId="{94F0D3CD-4FD7-AE4A-80C7-B725DDB09002}" srcOrd="0" destOrd="0" presId="urn:microsoft.com/office/officeart/2008/layout/LinedList"/>
    <dgm:cxn modelId="{412267EA-8000-A347-A9C2-1E3D84FA77FB}" type="presOf" srcId="{0ECCC017-9750-4CAF-8F4B-9469BE0C934E}" destId="{255C3CA8-F10F-0E45-9BB1-12550C80FD72}" srcOrd="0" destOrd="0" presId="urn:microsoft.com/office/officeart/2008/layout/LinedList"/>
    <dgm:cxn modelId="{08284CEB-6F8B-3948-A8B9-4FB26CE823D3}" srcId="{79CF6776-E83B-4140-BEF0-3B25CB61A4F9}" destId="{CA1E68B0-FA18-AD42-AC8D-39F86B8BEABD}" srcOrd="4" destOrd="0" parTransId="{64811865-4FD7-7346-8DF7-995921242079}" sibTransId="{0AE45C6C-A96E-AF4D-9444-AE0C1E585335}"/>
    <dgm:cxn modelId="{C8AD48EC-F9FF-8E4E-B4C1-31E7EDDB78C3}" srcId="{E50272FC-39E3-47A2-A1BE-051F3B0657DB}" destId="{DCF45C13-36F5-CF46-9F7F-7060D7E03D32}" srcOrd="0" destOrd="0" parTransId="{16EBABFB-11CB-5B4A-A101-0431A5DCA0AB}" sibTransId="{936A3D49-A436-EC47-B2D2-1937A34923BE}"/>
    <dgm:cxn modelId="{9BD29EE7-7641-3B4E-80EF-4056B437CFEE}" type="presParOf" srcId="{E91973BC-B1DE-AD46-8F92-F84FFAD1DAC5}" destId="{692B9344-7102-B644-9ECE-45BD9FADF607}" srcOrd="0" destOrd="0" presId="urn:microsoft.com/office/officeart/2008/layout/LinedList"/>
    <dgm:cxn modelId="{92BEB29C-2C05-7C46-8B47-1664BF3604CB}" type="presParOf" srcId="{E91973BC-B1DE-AD46-8F92-F84FFAD1DAC5}" destId="{EECEE7CE-BB7F-C64D-B922-582AEA7A4EF3}" srcOrd="1" destOrd="0" presId="urn:microsoft.com/office/officeart/2008/layout/LinedList"/>
    <dgm:cxn modelId="{382F64AD-6005-CA43-AD36-54DAC80556EA}" type="presParOf" srcId="{EECEE7CE-BB7F-C64D-B922-582AEA7A4EF3}" destId="{388001A2-5C87-B647-AE4E-37ED594C6111}" srcOrd="0" destOrd="0" presId="urn:microsoft.com/office/officeart/2008/layout/LinedList"/>
    <dgm:cxn modelId="{6125F985-5031-4E45-AEB8-5C668C54B3EA}" type="presParOf" srcId="{EECEE7CE-BB7F-C64D-B922-582AEA7A4EF3}" destId="{B48E914E-C350-3146-A9C3-EBBE5C7F94CF}" srcOrd="1" destOrd="0" presId="urn:microsoft.com/office/officeart/2008/layout/LinedList"/>
    <dgm:cxn modelId="{D50683CF-DCC9-C248-926C-DAB4FD5B0898}" type="presParOf" srcId="{E91973BC-B1DE-AD46-8F92-F84FFAD1DAC5}" destId="{10C01F61-47FB-E747-9DB6-8DA38BA722A5}" srcOrd="2" destOrd="0" presId="urn:microsoft.com/office/officeart/2008/layout/LinedList"/>
    <dgm:cxn modelId="{F008F6FD-985A-4149-B236-A5C8A66E500B}" type="presParOf" srcId="{E91973BC-B1DE-AD46-8F92-F84FFAD1DAC5}" destId="{0D984AF5-E934-394C-9C6C-6D31ED55BD3A}" srcOrd="3" destOrd="0" presId="urn:microsoft.com/office/officeart/2008/layout/LinedList"/>
    <dgm:cxn modelId="{F2D623E8-5D57-6F46-B89A-C68F6346FBE6}" type="presParOf" srcId="{0D984AF5-E934-394C-9C6C-6D31ED55BD3A}" destId="{94F0D3CD-4FD7-AE4A-80C7-B725DDB09002}" srcOrd="0" destOrd="0" presId="urn:microsoft.com/office/officeart/2008/layout/LinedList"/>
    <dgm:cxn modelId="{7437B14D-C474-F74A-9D11-E464341BD528}" type="presParOf" srcId="{0D984AF5-E934-394C-9C6C-6D31ED55BD3A}" destId="{DC8B7C62-C365-4F47-93F6-598B806153BE}" srcOrd="1" destOrd="0" presId="urn:microsoft.com/office/officeart/2008/layout/LinedList"/>
    <dgm:cxn modelId="{2A42B3B1-0388-7542-B599-B6547B5A2534}" type="presParOf" srcId="{E91973BC-B1DE-AD46-8F92-F84FFAD1DAC5}" destId="{3BA00F77-4730-4947-8A1A-D309AF4284B5}" srcOrd="4" destOrd="0" presId="urn:microsoft.com/office/officeart/2008/layout/LinedList"/>
    <dgm:cxn modelId="{674E1DB3-8B2E-3048-9128-1057A7A03DA6}" type="presParOf" srcId="{E91973BC-B1DE-AD46-8F92-F84FFAD1DAC5}" destId="{36AFF96C-4EC9-744A-A1FE-AED6267B72CA}" srcOrd="5" destOrd="0" presId="urn:microsoft.com/office/officeart/2008/layout/LinedList"/>
    <dgm:cxn modelId="{3D62B72A-0A21-3848-A287-B6F43E708BB5}" type="presParOf" srcId="{36AFF96C-4EC9-744A-A1FE-AED6267B72CA}" destId="{255C3CA8-F10F-0E45-9BB1-12550C80FD72}" srcOrd="0" destOrd="0" presId="urn:microsoft.com/office/officeart/2008/layout/LinedList"/>
    <dgm:cxn modelId="{DF8E8160-7ABD-9743-AFF3-186AA09DDFF7}" type="presParOf" srcId="{36AFF96C-4EC9-744A-A1FE-AED6267B72CA}" destId="{AE683A7B-1D87-1B4D-8716-6F4B67738000}" srcOrd="1" destOrd="0" presId="urn:microsoft.com/office/officeart/2008/layout/LinedList"/>
    <dgm:cxn modelId="{654F9B74-CD80-884C-84BB-D503DF70DFC2}" type="presParOf" srcId="{AE683A7B-1D87-1B4D-8716-6F4B67738000}" destId="{7F308E34-63BD-FF41-8C75-AC04B89CA28E}" srcOrd="0" destOrd="0" presId="urn:microsoft.com/office/officeart/2008/layout/LinedList"/>
    <dgm:cxn modelId="{95CA4D36-4263-3E4C-8949-19D930A9EE97}" type="presParOf" srcId="{AE683A7B-1D87-1B4D-8716-6F4B67738000}" destId="{80D68BCE-8E8E-6646-9A7D-7A59E6F6A815}" srcOrd="1" destOrd="0" presId="urn:microsoft.com/office/officeart/2008/layout/LinedList"/>
    <dgm:cxn modelId="{D5B7533B-645C-B84D-B1D4-D461E02346F7}" type="presParOf" srcId="{80D68BCE-8E8E-6646-9A7D-7A59E6F6A815}" destId="{1F6EA2E8-BDA6-E04F-B3FF-C5F6097CF8BD}" srcOrd="0" destOrd="0" presId="urn:microsoft.com/office/officeart/2008/layout/LinedList"/>
    <dgm:cxn modelId="{90B65D17-E038-8846-BBC7-B5D619AE5D3A}" type="presParOf" srcId="{80D68BCE-8E8E-6646-9A7D-7A59E6F6A815}" destId="{BEB5E0A2-98DB-9441-8461-36752815331E}" srcOrd="1" destOrd="0" presId="urn:microsoft.com/office/officeart/2008/layout/LinedList"/>
    <dgm:cxn modelId="{C93E0893-8E6E-D143-88C3-279CC05C41DB}" type="presParOf" srcId="{80D68BCE-8E8E-6646-9A7D-7A59E6F6A815}" destId="{F301FE12-D361-7942-AA26-AAD2F49D815B}" srcOrd="2" destOrd="0" presId="urn:microsoft.com/office/officeart/2008/layout/LinedList"/>
    <dgm:cxn modelId="{B00A34F1-8639-CA4A-BA3A-2F84378758EC}" type="presParOf" srcId="{AE683A7B-1D87-1B4D-8716-6F4B67738000}" destId="{7778DC32-5E1B-F943-8056-DB54183DEE9C}" srcOrd="2" destOrd="0" presId="urn:microsoft.com/office/officeart/2008/layout/LinedList"/>
    <dgm:cxn modelId="{2F918D12-7A33-8E49-A16C-F43E3E957DF6}" type="presParOf" srcId="{AE683A7B-1D87-1B4D-8716-6F4B67738000}" destId="{5DFB024B-2791-CB46-8B65-FD8C0349A85F}" srcOrd="3" destOrd="0" presId="urn:microsoft.com/office/officeart/2008/layout/LinedList"/>
    <dgm:cxn modelId="{D871AA3B-5E85-4046-A693-7304144103CE}" type="presParOf" srcId="{AE683A7B-1D87-1B4D-8716-6F4B67738000}" destId="{6896CB5A-EF31-4944-B9E2-2B38685A5B9E}" srcOrd="4" destOrd="0" presId="urn:microsoft.com/office/officeart/2008/layout/LinedList"/>
    <dgm:cxn modelId="{FBF90164-8FC4-0445-B802-0CFD63EC6878}" type="presParOf" srcId="{6896CB5A-EF31-4944-B9E2-2B38685A5B9E}" destId="{520EE15E-5D83-4844-A396-1A767BB07642}" srcOrd="0" destOrd="0" presId="urn:microsoft.com/office/officeart/2008/layout/LinedList"/>
    <dgm:cxn modelId="{99C79C62-FA10-9F48-90CE-7CA4A1D13A97}" type="presParOf" srcId="{6896CB5A-EF31-4944-B9E2-2B38685A5B9E}" destId="{9B4C074D-7430-D54A-A3B2-84EB97DA65F8}" srcOrd="1" destOrd="0" presId="urn:microsoft.com/office/officeart/2008/layout/LinedList"/>
    <dgm:cxn modelId="{E9C3A5F8-9856-A845-BB82-1470B675DDC9}" type="presParOf" srcId="{6896CB5A-EF31-4944-B9E2-2B38685A5B9E}" destId="{F0308B12-0F7B-9047-A377-B9F0A9B26270}" srcOrd="2" destOrd="0" presId="urn:microsoft.com/office/officeart/2008/layout/LinedList"/>
    <dgm:cxn modelId="{0C845964-BD0B-2C4A-B56D-DB46D93D38A9}" type="presParOf" srcId="{AE683A7B-1D87-1B4D-8716-6F4B67738000}" destId="{47486F60-B5A7-4D4D-8F12-08E333C41EC3}" srcOrd="5" destOrd="0" presId="urn:microsoft.com/office/officeart/2008/layout/LinedList"/>
    <dgm:cxn modelId="{7F0A614C-7907-A04E-99FF-356A25F445A5}" type="presParOf" srcId="{AE683A7B-1D87-1B4D-8716-6F4B67738000}" destId="{CB647C7C-DEE6-0545-A1AF-F3C5B12E789D}" srcOrd="6" destOrd="0" presId="urn:microsoft.com/office/officeart/2008/layout/LinedList"/>
    <dgm:cxn modelId="{7E3350BB-C88F-BA40-AB5B-641AE43762A0}" type="presParOf" srcId="{AE683A7B-1D87-1B4D-8716-6F4B67738000}" destId="{CDE7D23A-F80F-0643-8964-40DB4823A519}" srcOrd="7" destOrd="0" presId="urn:microsoft.com/office/officeart/2008/layout/LinedList"/>
    <dgm:cxn modelId="{0AB89DD1-723C-174D-B85C-4CBD3140B1B3}" type="presParOf" srcId="{CDE7D23A-F80F-0643-8964-40DB4823A519}" destId="{E2F95EB2-6694-5741-A522-6190D17524AC}" srcOrd="0" destOrd="0" presId="urn:microsoft.com/office/officeart/2008/layout/LinedList"/>
    <dgm:cxn modelId="{7A885D05-4CF3-2049-B90A-A78B4E90E0C0}" type="presParOf" srcId="{CDE7D23A-F80F-0643-8964-40DB4823A519}" destId="{DAD74C61-B425-A14C-A8D2-059E4295C92D}" srcOrd="1" destOrd="0" presId="urn:microsoft.com/office/officeart/2008/layout/LinedList"/>
    <dgm:cxn modelId="{9B2729B7-4651-D84D-B0AC-A57DB0D3A065}" type="presParOf" srcId="{CDE7D23A-F80F-0643-8964-40DB4823A519}" destId="{86597A01-1DC5-BF47-80DB-6A3F689E16FC}" srcOrd="2" destOrd="0" presId="urn:microsoft.com/office/officeart/2008/layout/LinedList"/>
    <dgm:cxn modelId="{17DCF51D-3EC4-BC4A-AD85-971E82AF3CD0}" type="presParOf" srcId="{AE683A7B-1D87-1B4D-8716-6F4B67738000}" destId="{9E751386-C3E2-F744-877B-7F03C8789D1B}" srcOrd="8" destOrd="0" presId="urn:microsoft.com/office/officeart/2008/layout/LinedList"/>
    <dgm:cxn modelId="{5725C95C-0EF6-484D-A6CB-D87A1FDA8DEF}" type="presParOf" srcId="{AE683A7B-1D87-1B4D-8716-6F4B67738000}" destId="{C02128C2-8927-9042-9B5C-A4BD30DED4B0}" srcOrd="9" destOrd="0" presId="urn:microsoft.com/office/officeart/2008/layout/LinedList"/>
    <dgm:cxn modelId="{A05B8B33-971E-8F4A-B310-F3A8C64A7F5A}" type="presParOf" srcId="{E91973BC-B1DE-AD46-8F92-F84FFAD1DAC5}" destId="{98E4848C-17E8-BC4A-B3E5-28F894739244}" srcOrd="6" destOrd="0" presId="urn:microsoft.com/office/officeart/2008/layout/LinedList"/>
    <dgm:cxn modelId="{B3FA944B-B824-7E4B-BE23-A1E9ACE41B81}" type="presParOf" srcId="{E91973BC-B1DE-AD46-8F92-F84FFAD1DAC5}" destId="{8E866D26-BC8C-BD42-B524-EDA7499DBE42}" srcOrd="7" destOrd="0" presId="urn:microsoft.com/office/officeart/2008/layout/LinedList"/>
    <dgm:cxn modelId="{298C7BB6-4D3C-9C49-9FCE-1CC3D94BE477}" type="presParOf" srcId="{8E866D26-BC8C-BD42-B524-EDA7499DBE42}" destId="{C3A285FA-3741-E84D-B33A-E076A0DC25A6}" srcOrd="0" destOrd="0" presId="urn:microsoft.com/office/officeart/2008/layout/LinedList"/>
    <dgm:cxn modelId="{7A44B9FD-94DC-B24E-88B7-B3EC41B6465F}" type="presParOf" srcId="{8E866D26-BC8C-BD42-B524-EDA7499DBE42}" destId="{B97D9AE7-0BCC-3546-92E1-5C574E84B611}" srcOrd="1" destOrd="0" presId="urn:microsoft.com/office/officeart/2008/layout/LinedList"/>
    <dgm:cxn modelId="{C8DC9813-A93F-D04D-B3A3-DA4DE0927ECB}" type="presParOf" srcId="{B97D9AE7-0BCC-3546-92E1-5C574E84B611}" destId="{B16E0049-8E70-2044-A9EF-FC81A4C02E2B}" srcOrd="0" destOrd="0" presId="urn:microsoft.com/office/officeart/2008/layout/LinedList"/>
    <dgm:cxn modelId="{C6F5D43C-2431-7945-9B76-C4D110D9B990}" type="presParOf" srcId="{B97D9AE7-0BCC-3546-92E1-5C574E84B611}" destId="{3BECEB5F-9E52-C845-9680-30DB3A07B6D0}" srcOrd="1" destOrd="0" presId="urn:microsoft.com/office/officeart/2008/layout/LinedList"/>
    <dgm:cxn modelId="{9A7E8AA5-D0ED-F042-9AFF-18257F557A44}" type="presParOf" srcId="{3BECEB5F-9E52-C845-9680-30DB3A07B6D0}" destId="{79F17658-06E7-AA41-A805-76E4DDDFC4F3}" srcOrd="0" destOrd="0" presId="urn:microsoft.com/office/officeart/2008/layout/LinedList"/>
    <dgm:cxn modelId="{5259051B-8BCE-3341-ABBA-3D4D0C417D44}" type="presParOf" srcId="{3BECEB5F-9E52-C845-9680-30DB3A07B6D0}" destId="{BD44F13C-D7D3-2E40-9EE1-C27114F36CDE}" srcOrd="1" destOrd="0" presId="urn:microsoft.com/office/officeart/2008/layout/LinedList"/>
    <dgm:cxn modelId="{1D97BCE6-ABCA-5949-8E66-5A3C1C05E2AA}" type="presParOf" srcId="{3BECEB5F-9E52-C845-9680-30DB3A07B6D0}" destId="{F8E6DE73-C3ED-574D-B330-94408E3730FA}" srcOrd="2" destOrd="0" presId="urn:microsoft.com/office/officeart/2008/layout/LinedList"/>
    <dgm:cxn modelId="{C73C4C60-B113-5646-B184-622F5BA5CAEF}" type="presParOf" srcId="{B97D9AE7-0BCC-3546-92E1-5C574E84B611}" destId="{D870A495-F5D3-1D47-AE35-F3C38C955139}" srcOrd="2" destOrd="0" presId="urn:microsoft.com/office/officeart/2008/layout/LinedList"/>
    <dgm:cxn modelId="{E095E113-86DC-604F-8063-FE5A3DD5FD9D}" type="presParOf" srcId="{B97D9AE7-0BCC-3546-92E1-5C574E84B611}" destId="{861E4E69-3197-5C4C-8B1B-1432C57DDEFC}" srcOrd="3" destOrd="0" presId="urn:microsoft.com/office/officeart/2008/layout/LinedList"/>
    <dgm:cxn modelId="{EF9E41B3-4F89-E74C-9B6D-9218E5E009C2}" type="presParOf" srcId="{B97D9AE7-0BCC-3546-92E1-5C574E84B611}" destId="{F8A21725-BC37-D34E-87E3-8B6F7B97FB14}" srcOrd="4" destOrd="0" presId="urn:microsoft.com/office/officeart/2008/layout/LinedList"/>
    <dgm:cxn modelId="{769148A5-D4E4-BA45-8D3C-48667C8D9BF3}" type="presParOf" srcId="{F8A21725-BC37-D34E-87E3-8B6F7B97FB14}" destId="{0CC7828B-679D-5641-A7A1-1841571DBFFE}" srcOrd="0" destOrd="0" presId="urn:microsoft.com/office/officeart/2008/layout/LinedList"/>
    <dgm:cxn modelId="{CFFB9D1F-21F7-7C45-AE7B-9D720D10C1D4}" type="presParOf" srcId="{F8A21725-BC37-D34E-87E3-8B6F7B97FB14}" destId="{C783D09E-AFB0-474B-9FDD-69F1C353A209}" srcOrd="1" destOrd="0" presId="urn:microsoft.com/office/officeart/2008/layout/LinedList"/>
    <dgm:cxn modelId="{33B7B8EB-E693-3843-9F93-D6570EFD8BFF}" type="presParOf" srcId="{F8A21725-BC37-D34E-87E3-8B6F7B97FB14}" destId="{1EE3569E-FE4D-D147-B41D-9E47E052307B}" srcOrd="2" destOrd="0" presId="urn:microsoft.com/office/officeart/2008/layout/LinedList"/>
    <dgm:cxn modelId="{EAFC6D01-3BE1-6940-931B-A9D0121192A0}" type="presParOf" srcId="{B97D9AE7-0BCC-3546-92E1-5C574E84B611}" destId="{E65295C1-11FB-1D44-99C3-4692638052F8}" srcOrd="5" destOrd="0" presId="urn:microsoft.com/office/officeart/2008/layout/LinedList"/>
    <dgm:cxn modelId="{69B177F9-8C29-3447-8FD7-C0D0C81B632B}" type="presParOf" srcId="{B97D9AE7-0BCC-3546-92E1-5C574E84B611}" destId="{E6690B6C-DEE8-2C49-8829-8EBDAF9A3B7F}" srcOrd="6" destOrd="0" presId="urn:microsoft.com/office/officeart/2008/layout/LinedList"/>
    <dgm:cxn modelId="{E2FBF054-878A-B346-ACF1-DB34A4FA6829}" type="presParOf" srcId="{B97D9AE7-0BCC-3546-92E1-5C574E84B611}" destId="{ECE052F3-86B0-6A43-B7D9-A09E39E937C6}" srcOrd="7" destOrd="0" presId="urn:microsoft.com/office/officeart/2008/layout/LinedList"/>
    <dgm:cxn modelId="{5CE1AFB3-D1F3-6A4B-9249-B4A44C998C7C}" type="presParOf" srcId="{ECE052F3-86B0-6A43-B7D9-A09E39E937C6}" destId="{6964E037-27F6-AD45-95A2-84CA3916430D}" srcOrd="0" destOrd="0" presId="urn:microsoft.com/office/officeart/2008/layout/LinedList"/>
    <dgm:cxn modelId="{E1B531DF-0D6E-CB4D-B9D2-3F1DC995AF73}" type="presParOf" srcId="{ECE052F3-86B0-6A43-B7D9-A09E39E937C6}" destId="{FB274DA6-847E-A94E-A6F1-1FFFD121B79C}" srcOrd="1" destOrd="0" presId="urn:microsoft.com/office/officeart/2008/layout/LinedList"/>
    <dgm:cxn modelId="{9BB6D959-A49A-A04D-B56B-5826BA4013BA}" type="presParOf" srcId="{ECE052F3-86B0-6A43-B7D9-A09E39E937C6}" destId="{DF170073-359D-3F4A-9968-03F1AA6CB771}" srcOrd="2" destOrd="0" presId="urn:microsoft.com/office/officeart/2008/layout/LinedList"/>
    <dgm:cxn modelId="{74C942C6-3D01-C14D-9DFA-78E566B52C2D}" type="presParOf" srcId="{B97D9AE7-0BCC-3546-92E1-5C574E84B611}" destId="{20378429-F840-1843-95C1-F42AB23A7378}" srcOrd="8" destOrd="0" presId="urn:microsoft.com/office/officeart/2008/layout/LinedList"/>
    <dgm:cxn modelId="{23DC0FDE-93B3-2749-9557-1003D6BBE029}" type="presParOf" srcId="{B97D9AE7-0BCC-3546-92E1-5C574E84B611}" destId="{2E4C463A-4392-1044-8B84-CDB6C47FB606}" srcOrd="9" destOrd="0" presId="urn:microsoft.com/office/officeart/2008/layout/LinedList"/>
    <dgm:cxn modelId="{854E32DB-FBB2-9F4E-892A-BF58C7218351}" type="presParOf" srcId="{B97D9AE7-0BCC-3546-92E1-5C574E84B611}" destId="{0083BA6E-C3B6-F542-8E1A-7E52D8DCB15E}" srcOrd="10" destOrd="0" presId="urn:microsoft.com/office/officeart/2008/layout/LinedList"/>
    <dgm:cxn modelId="{AC44BA12-2DE6-EB4D-B677-A17BA69A0FB4}" type="presParOf" srcId="{0083BA6E-C3B6-F542-8E1A-7E52D8DCB15E}" destId="{D9C0AD50-6FF8-5441-8835-165169398F84}" srcOrd="0" destOrd="0" presId="urn:microsoft.com/office/officeart/2008/layout/LinedList"/>
    <dgm:cxn modelId="{C76A5FAF-B668-9041-B6CE-58D1E19FDA56}" type="presParOf" srcId="{0083BA6E-C3B6-F542-8E1A-7E52D8DCB15E}" destId="{9491EE03-86C1-5044-8BFD-D0A216ACE15E}" srcOrd="1" destOrd="0" presId="urn:microsoft.com/office/officeart/2008/layout/LinedList"/>
    <dgm:cxn modelId="{B7CE9ACF-BD17-0746-A5D2-DD882FF4D373}" type="presParOf" srcId="{0083BA6E-C3B6-F542-8E1A-7E52D8DCB15E}" destId="{D48FEE5A-A91F-6641-8BAC-9DCA94DD0DC4}" srcOrd="2" destOrd="0" presId="urn:microsoft.com/office/officeart/2008/layout/LinedList"/>
    <dgm:cxn modelId="{81431768-6151-164A-8452-9A5F6120847F}" type="presParOf" srcId="{B97D9AE7-0BCC-3546-92E1-5C574E84B611}" destId="{D7D6FB69-9830-0547-B44C-6DD96AFD734F}" srcOrd="11" destOrd="0" presId="urn:microsoft.com/office/officeart/2008/layout/LinedList"/>
    <dgm:cxn modelId="{33E6585A-CEE1-6E44-B61B-238C83F5E713}" type="presParOf" srcId="{B97D9AE7-0BCC-3546-92E1-5C574E84B611}" destId="{47FF9C77-710D-374D-834C-F8E69DBBBCA9}" srcOrd="12" destOrd="0" presId="urn:microsoft.com/office/officeart/2008/layout/LinedList"/>
    <dgm:cxn modelId="{B4E534F0-7762-5149-9C0A-EE4910074DED}" type="presParOf" srcId="{B97D9AE7-0BCC-3546-92E1-5C574E84B611}" destId="{E02CA299-98A8-0440-B664-5ED7393F535B}" srcOrd="13" destOrd="0" presId="urn:microsoft.com/office/officeart/2008/layout/LinedList"/>
    <dgm:cxn modelId="{5A3D0CFA-DEE0-B14B-82FF-5A4ED5B43EB0}" type="presParOf" srcId="{E02CA299-98A8-0440-B664-5ED7393F535B}" destId="{FE416F83-7515-A545-91BB-BBCFFC3DFAC5}" srcOrd="0" destOrd="0" presId="urn:microsoft.com/office/officeart/2008/layout/LinedList"/>
    <dgm:cxn modelId="{EF6C7C5A-7EE6-D645-8298-86D580ACCA6C}" type="presParOf" srcId="{E02CA299-98A8-0440-B664-5ED7393F535B}" destId="{4174AB88-95CC-E340-BF52-AA4FB4CDF90C}" srcOrd="1" destOrd="0" presId="urn:microsoft.com/office/officeart/2008/layout/LinedList"/>
    <dgm:cxn modelId="{27028CEC-A09F-4C43-A694-09002524B57B}" type="presParOf" srcId="{E02CA299-98A8-0440-B664-5ED7393F535B}" destId="{059FE3A6-7DAA-BC48-8004-E7ADEE58DC6B}" srcOrd="2" destOrd="0" presId="urn:microsoft.com/office/officeart/2008/layout/LinedList"/>
    <dgm:cxn modelId="{598EFC69-F143-2D44-8676-50413926B300}" type="presParOf" srcId="{B97D9AE7-0BCC-3546-92E1-5C574E84B611}" destId="{C22E4846-FAE6-D244-A9FA-B2D79A2B537A}" srcOrd="14" destOrd="0" presId="urn:microsoft.com/office/officeart/2008/layout/LinedList"/>
    <dgm:cxn modelId="{317F4E2D-A0FE-354E-AACC-08F0072D81DF}" type="presParOf" srcId="{B97D9AE7-0BCC-3546-92E1-5C574E84B611}" destId="{B752893C-5280-8748-BB12-7D3537EE1B33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0272FC-39E3-47A2-A1BE-051F3B0657D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E04C96-AF9F-42DF-8A50-9B9FE93F31D0}">
      <dgm:prSet/>
      <dgm:spPr/>
      <dgm:t>
        <a:bodyPr/>
        <a:lstStyle/>
        <a:p>
          <a:r>
            <a:rPr lang="cs-CZ" cap="none">
              <a:latin typeface="Calibri"/>
              <a:ea typeface="Calibri"/>
              <a:cs typeface="Calibri"/>
              <a:sym typeface="Calibri"/>
            </a:rPr>
            <a:t>Zpevňování některých odpovědí K, zatímco jiné necháváme vyhasnout –  selekce produktivních nápadů K</a:t>
          </a:r>
          <a:endParaRPr lang="en-US" dirty="0"/>
        </a:p>
      </dgm:t>
    </dgm:pt>
    <dgm:pt modelId="{ECDF82F6-AE75-4774-9187-B3C834D10DC9}" type="parTrans" cxnId="{C2DC151A-C836-4862-B222-543AC33DD1D0}">
      <dgm:prSet/>
      <dgm:spPr/>
      <dgm:t>
        <a:bodyPr/>
        <a:lstStyle/>
        <a:p>
          <a:endParaRPr lang="en-US"/>
        </a:p>
      </dgm:t>
    </dgm:pt>
    <dgm:pt modelId="{0D60EE71-EB67-431B-B8F8-C99145486C0B}" type="sibTrans" cxnId="{C2DC151A-C836-4862-B222-543AC33DD1D0}">
      <dgm:prSet/>
      <dgm:spPr/>
      <dgm:t>
        <a:bodyPr/>
        <a:lstStyle/>
        <a:p>
          <a:endParaRPr lang="en-US"/>
        </a:p>
      </dgm:t>
    </dgm:pt>
    <dgm:pt modelId="{0ECCC017-9750-4CAF-8F4B-9469BE0C934E}">
      <dgm:prSet/>
      <dgm:spPr/>
      <dgm:t>
        <a:bodyPr/>
        <a:lstStyle/>
        <a:p>
          <a:r>
            <a:rPr lang="cs-CZ" cap="none" dirty="0">
              <a:latin typeface="Calibri"/>
              <a:ea typeface="Calibri"/>
              <a:cs typeface="Calibri"/>
              <a:sym typeface="Calibri"/>
            </a:rPr>
            <a:t>Pomáhá snižovat pravděpodobnost nekontrolovaného zhoršení </a:t>
          </a:r>
          <a:endParaRPr lang="en-US" dirty="0"/>
        </a:p>
      </dgm:t>
    </dgm:pt>
    <dgm:pt modelId="{CDE3E95B-983E-40F1-97C8-35A015609AEC}" type="parTrans" cxnId="{95A36251-6811-4FA4-9482-6A940E1932F2}">
      <dgm:prSet/>
      <dgm:spPr/>
      <dgm:t>
        <a:bodyPr/>
        <a:lstStyle/>
        <a:p>
          <a:endParaRPr lang="en-US"/>
        </a:p>
      </dgm:t>
    </dgm:pt>
    <dgm:pt modelId="{3D5039D6-CF77-4318-845B-16B92562DCBF}" type="sibTrans" cxnId="{95A36251-6811-4FA4-9482-6A940E1932F2}">
      <dgm:prSet/>
      <dgm:spPr/>
      <dgm:t>
        <a:bodyPr/>
        <a:lstStyle/>
        <a:p>
          <a:endParaRPr lang="en-US"/>
        </a:p>
      </dgm:t>
    </dgm:pt>
    <dgm:pt modelId="{A04D5E29-956A-2D42-B81D-5F6290F6E901}">
      <dgm:prSet/>
      <dgm:spPr/>
      <dgm:t>
        <a:bodyPr/>
        <a:lstStyle/>
        <a:p>
          <a:r>
            <a:rPr lang="cs-CZ" cap="none">
              <a:latin typeface="Calibri"/>
              <a:ea typeface="Calibri"/>
              <a:cs typeface="Calibri"/>
              <a:sym typeface="Calibri"/>
            </a:rPr>
            <a:t>Používáme slůvka  - aha, hmm, opakujeme části odpovědí K, případně se vědomě vracíme – pozitivní kotvení</a:t>
          </a:r>
          <a:endParaRPr lang="cs-CZ" dirty="0"/>
        </a:p>
      </dgm:t>
    </dgm:pt>
    <dgm:pt modelId="{7E2FA989-F2E9-5D4C-A1B5-5F9870CF66C3}" type="parTrans" cxnId="{08091F24-17D6-E945-B413-935BBC352270}">
      <dgm:prSet/>
      <dgm:spPr/>
      <dgm:t>
        <a:bodyPr/>
        <a:lstStyle/>
        <a:p>
          <a:endParaRPr lang="cs-CZ"/>
        </a:p>
      </dgm:t>
    </dgm:pt>
    <dgm:pt modelId="{38E8C108-8A69-4343-9DFA-6C8BBB79BAC3}" type="sibTrans" cxnId="{08091F24-17D6-E945-B413-935BBC352270}">
      <dgm:prSet/>
      <dgm:spPr/>
      <dgm:t>
        <a:bodyPr/>
        <a:lstStyle/>
        <a:p>
          <a:endParaRPr lang="cs-CZ"/>
        </a:p>
      </dgm:t>
    </dgm:pt>
    <dgm:pt modelId="{F9302C91-F125-D445-AAC8-9C8DE24020EB}">
      <dgm:prSet/>
      <dgm:spPr/>
      <dgm:t>
        <a:bodyPr/>
        <a:lstStyle/>
        <a:p>
          <a:r>
            <a:rPr lang="cs-CZ" cap="none">
              <a:latin typeface="Calibri"/>
              <a:ea typeface="Calibri"/>
              <a:cs typeface="Calibri"/>
              <a:sym typeface="Calibri"/>
            </a:rPr>
            <a:t>Opatrně na negativní kotvení - “chrlící k“ – zpevňujeme chování – hrozí zahlcení</a:t>
          </a:r>
          <a:endParaRPr lang="cs-CZ" dirty="0"/>
        </a:p>
      </dgm:t>
    </dgm:pt>
    <dgm:pt modelId="{1FB4625D-8933-2540-8759-C6EF584D9B83}" type="parTrans" cxnId="{BFCB0C46-3A0D-0449-978C-03A23ECEC907}">
      <dgm:prSet/>
      <dgm:spPr/>
      <dgm:t>
        <a:bodyPr/>
        <a:lstStyle/>
        <a:p>
          <a:endParaRPr lang="cs-CZ"/>
        </a:p>
      </dgm:t>
    </dgm:pt>
    <dgm:pt modelId="{8A652AB3-0931-FB42-ABCC-3DC2BC53494A}" type="sibTrans" cxnId="{BFCB0C46-3A0D-0449-978C-03A23ECEC907}">
      <dgm:prSet/>
      <dgm:spPr/>
      <dgm:t>
        <a:bodyPr/>
        <a:lstStyle/>
        <a:p>
          <a:endParaRPr lang="cs-CZ"/>
        </a:p>
      </dgm:t>
    </dgm:pt>
    <dgm:pt modelId="{48257BBC-8024-1849-B633-6EE4BD154F29}">
      <dgm:prSet/>
      <dgm:spPr/>
      <dgm:t>
        <a:bodyPr/>
        <a:lstStyle/>
        <a:p>
          <a:r>
            <a:rPr lang="cs-CZ" cap="none">
              <a:latin typeface="Calibri"/>
              <a:ea typeface="Calibri"/>
              <a:cs typeface="Calibri"/>
              <a:sym typeface="Calibri"/>
            </a:rPr>
            <a:t>Kotvení, upevňování, co funguje – cílené otázky na „kotvy“, pomáháme si uvědomit, můžeme i nabízet (“ říkala jste, že bratr se vás ptal, jak se máte)</a:t>
          </a:r>
          <a:endParaRPr lang="cs-CZ" dirty="0"/>
        </a:p>
      </dgm:t>
    </dgm:pt>
    <dgm:pt modelId="{C34FDB27-9504-9E45-AE76-0744F703A75B}" type="parTrans" cxnId="{8CB94EAD-E200-9C45-AEA6-1A0C212DC947}">
      <dgm:prSet/>
      <dgm:spPr/>
      <dgm:t>
        <a:bodyPr/>
        <a:lstStyle/>
        <a:p>
          <a:endParaRPr lang="cs-CZ"/>
        </a:p>
      </dgm:t>
    </dgm:pt>
    <dgm:pt modelId="{DD763F16-626C-B245-8025-64BE2BD725AF}" type="sibTrans" cxnId="{8CB94EAD-E200-9C45-AEA6-1A0C212DC947}">
      <dgm:prSet/>
      <dgm:spPr/>
      <dgm:t>
        <a:bodyPr/>
        <a:lstStyle/>
        <a:p>
          <a:endParaRPr lang="cs-CZ"/>
        </a:p>
      </dgm:t>
    </dgm:pt>
    <dgm:pt modelId="{1468168C-06FB-474B-A128-F1A55FFA966E}">
      <dgm:prSet/>
      <dgm:spPr/>
      <dgm:t>
        <a:bodyPr/>
        <a:lstStyle/>
        <a:p>
          <a:r>
            <a:rPr lang="cs-CZ" cap="none" dirty="0">
              <a:latin typeface="Calibri"/>
              <a:ea typeface="Calibri"/>
              <a:cs typeface="Calibri"/>
              <a:sym typeface="Calibri"/>
            </a:rPr>
            <a:t>Face to face – kotvení přes tělo – tělesné prožívání. Zachycení potřeb, zklidnění – dýchání, vnímání pracovníka, místnosti</a:t>
          </a:r>
          <a:endParaRPr lang="cs-CZ" dirty="0"/>
        </a:p>
      </dgm:t>
    </dgm:pt>
    <dgm:pt modelId="{0AF79B43-2A5E-FA43-A982-129B917399AD}" type="parTrans" cxnId="{E1561536-D4C2-9E45-BFCF-F07ACE4D2A72}">
      <dgm:prSet/>
      <dgm:spPr/>
      <dgm:t>
        <a:bodyPr/>
        <a:lstStyle/>
        <a:p>
          <a:endParaRPr lang="cs-CZ"/>
        </a:p>
      </dgm:t>
    </dgm:pt>
    <dgm:pt modelId="{CCB30F2C-4375-A24E-B540-B8593E5F8097}" type="sibTrans" cxnId="{E1561536-D4C2-9E45-BFCF-F07ACE4D2A72}">
      <dgm:prSet/>
      <dgm:spPr/>
      <dgm:t>
        <a:bodyPr/>
        <a:lstStyle/>
        <a:p>
          <a:endParaRPr lang="cs-CZ"/>
        </a:p>
      </dgm:t>
    </dgm:pt>
    <dgm:pt modelId="{E91973BC-B1DE-AD46-8F92-F84FFAD1DAC5}" type="pres">
      <dgm:prSet presAssocID="{E50272FC-39E3-47A2-A1BE-051F3B0657DB}" presName="vert0" presStyleCnt="0">
        <dgm:presLayoutVars>
          <dgm:dir/>
          <dgm:animOne val="branch"/>
          <dgm:animLvl val="lvl"/>
        </dgm:presLayoutVars>
      </dgm:prSet>
      <dgm:spPr/>
    </dgm:pt>
    <dgm:pt modelId="{10C01F61-47FB-E747-9DB6-8DA38BA722A5}" type="pres">
      <dgm:prSet presAssocID="{9AE04C96-AF9F-42DF-8A50-9B9FE93F31D0}" presName="thickLine" presStyleLbl="alignNode1" presStyleIdx="0" presStyleCnt="6"/>
      <dgm:spPr/>
    </dgm:pt>
    <dgm:pt modelId="{0D984AF5-E934-394C-9C6C-6D31ED55BD3A}" type="pres">
      <dgm:prSet presAssocID="{9AE04C96-AF9F-42DF-8A50-9B9FE93F31D0}" presName="horz1" presStyleCnt="0"/>
      <dgm:spPr/>
    </dgm:pt>
    <dgm:pt modelId="{94F0D3CD-4FD7-AE4A-80C7-B725DDB09002}" type="pres">
      <dgm:prSet presAssocID="{9AE04C96-AF9F-42DF-8A50-9B9FE93F31D0}" presName="tx1" presStyleLbl="revTx" presStyleIdx="0" presStyleCnt="6"/>
      <dgm:spPr/>
    </dgm:pt>
    <dgm:pt modelId="{DC8B7C62-C365-4F47-93F6-598B806153BE}" type="pres">
      <dgm:prSet presAssocID="{9AE04C96-AF9F-42DF-8A50-9B9FE93F31D0}" presName="vert1" presStyleCnt="0"/>
      <dgm:spPr/>
    </dgm:pt>
    <dgm:pt modelId="{3BA00F77-4730-4947-8A1A-D309AF4284B5}" type="pres">
      <dgm:prSet presAssocID="{0ECCC017-9750-4CAF-8F4B-9469BE0C934E}" presName="thickLine" presStyleLbl="alignNode1" presStyleIdx="1" presStyleCnt="6"/>
      <dgm:spPr/>
    </dgm:pt>
    <dgm:pt modelId="{36AFF96C-4EC9-744A-A1FE-AED6267B72CA}" type="pres">
      <dgm:prSet presAssocID="{0ECCC017-9750-4CAF-8F4B-9469BE0C934E}" presName="horz1" presStyleCnt="0"/>
      <dgm:spPr/>
    </dgm:pt>
    <dgm:pt modelId="{255C3CA8-F10F-0E45-9BB1-12550C80FD72}" type="pres">
      <dgm:prSet presAssocID="{0ECCC017-9750-4CAF-8F4B-9469BE0C934E}" presName="tx1" presStyleLbl="revTx" presStyleIdx="1" presStyleCnt="6"/>
      <dgm:spPr/>
    </dgm:pt>
    <dgm:pt modelId="{AE683A7B-1D87-1B4D-8716-6F4B67738000}" type="pres">
      <dgm:prSet presAssocID="{0ECCC017-9750-4CAF-8F4B-9469BE0C934E}" presName="vert1" presStyleCnt="0"/>
      <dgm:spPr/>
    </dgm:pt>
    <dgm:pt modelId="{704480F8-5062-FC45-93B8-2B9E1FDBE872}" type="pres">
      <dgm:prSet presAssocID="{A04D5E29-956A-2D42-B81D-5F6290F6E901}" presName="thickLine" presStyleLbl="alignNode1" presStyleIdx="2" presStyleCnt="6"/>
      <dgm:spPr/>
    </dgm:pt>
    <dgm:pt modelId="{29B7A10F-A666-2944-A6E9-6CD501F6E7AA}" type="pres">
      <dgm:prSet presAssocID="{A04D5E29-956A-2D42-B81D-5F6290F6E901}" presName="horz1" presStyleCnt="0"/>
      <dgm:spPr/>
    </dgm:pt>
    <dgm:pt modelId="{52DA0E17-AD4F-544B-887A-22B80CAB0789}" type="pres">
      <dgm:prSet presAssocID="{A04D5E29-956A-2D42-B81D-5F6290F6E901}" presName="tx1" presStyleLbl="revTx" presStyleIdx="2" presStyleCnt="6"/>
      <dgm:spPr/>
    </dgm:pt>
    <dgm:pt modelId="{D9FB4B34-C3BC-3B44-A876-5153EFCAD936}" type="pres">
      <dgm:prSet presAssocID="{A04D5E29-956A-2D42-B81D-5F6290F6E901}" presName="vert1" presStyleCnt="0"/>
      <dgm:spPr/>
    </dgm:pt>
    <dgm:pt modelId="{662D5F51-3759-2B4F-80A5-5C7CAA0A66BD}" type="pres">
      <dgm:prSet presAssocID="{F9302C91-F125-D445-AAC8-9C8DE24020EB}" presName="thickLine" presStyleLbl="alignNode1" presStyleIdx="3" presStyleCnt="6"/>
      <dgm:spPr/>
    </dgm:pt>
    <dgm:pt modelId="{D14D5DA7-2CA4-CD42-AF40-7509B7600AE7}" type="pres">
      <dgm:prSet presAssocID="{F9302C91-F125-D445-AAC8-9C8DE24020EB}" presName="horz1" presStyleCnt="0"/>
      <dgm:spPr/>
    </dgm:pt>
    <dgm:pt modelId="{979CD601-C032-054F-9A5E-5893E36A149A}" type="pres">
      <dgm:prSet presAssocID="{F9302C91-F125-D445-AAC8-9C8DE24020EB}" presName="tx1" presStyleLbl="revTx" presStyleIdx="3" presStyleCnt="6"/>
      <dgm:spPr/>
    </dgm:pt>
    <dgm:pt modelId="{086DB226-9591-634E-BC7B-1A354BC94EFF}" type="pres">
      <dgm:prSet presAssocID="{F9302C91-F125-D445-AAC8-9C8DE24020EB}" presName="vert1" presStyleCnt="0"/>
      <dgm:spPr/>
    </dgm:pt>
    <dgm:pt modelId="{C2FE0367-BBE0-8641-8097-B536FF3AA269}" type="pres">
      <dgm:prSet presAssocID="{48257BBC-8024-1849-B633-6EE4BD154F29}" presName="thickLine" presStyleLbl="alignNode1" presStyleIdx="4" presStyleCnt="6"/>
      <dgm:spPr/>
    </dgm:pt>
    <dgm:pt modelId="{E0CB5035-0E40-F34B-95D1-966BAB451171}" type="pres">
      <dgm:prSet presAssocID="{48257BBC-8024-1849-B633-6EE4BD154F29}" presName="horz1" presStyleCnt="0"/>
      <dgm:spPr/>
    </dgm:pt>
    <dgm:pt modelId="{13EA20B6-35D0-C84C-83BE-7F070EB5C49F}" type="pres">
      <dgm:prSet presAssocID="{48257BBC-8024-1849-B633-6EE4BD154F29}" presName="tx1" presStyleLbl="revTx" presStyleIdx="4" presStyleCnt="6"/>
      <dgm:spPr/>
    </dgm:pt>
    <dgm:pt modelId="{1CF0B077-0CA8-9D4C-A214-427B24BD09C5}" type="pres">
      <dgm:prSet presAssocID="{48257BBC-8024-1849-B633-6EE4BD154F29}" presName="vert1" presStyleCnt="0"/>
      <dgm:spPr/>
    </dgm:pt>
    <dgm:pt modelId="{A7C63362-B25C-4C4D-94BD-CB0329C30CD5}" type="pres">
      <dgm:prSet presAssocID="{1468168C-06FB-474B-A128-F1A55FFA966E}" presName="thickLine" presStyleLbl="alignNode1" presStyleIdx="5" presStyleCnt="6"/>
      <dgm:spPr/>
    </dgm:pt>
    <dgm:pt modelId="{CF146208-AC93-E949-942D-383955FB3D57}" type="pres">
      <dgm:prSet presAssocID="{1468168C-06FB-474B-A128-F1A55FFA966E}" presName="horz1" presStyleCnt="0"/>
      <dgm:spPr/>
    </dgm:pt>
    <dgm:pt modelId="{D2CAA2F1-1301-3D43-836C-93A8D2C6B649}" type="pres">
      <dgm:prSet presAssocID="{1468168C-06FB-474B-A128-F1A55FFA966E}" presName="tx1" presStyleLbl="revTx" presStyleIdx="5" presStyleCnt="6"/>
      <dgm:spPr/>
    </dgm:pt>
    <dgm:pt modelId="{EB1542CA-5A03-DB49-9FEB-44EE8F1656F3}" type="pres">
      <dgm:prSet presAssocID="{1468168C-06FB-474B-A128-F1A55FFA966E}" presName="vert1" presStyleCnt="0"/>
      <dgm:spPr/>
    </dgm:pt>
  </dgm:ptLst>
  <dgm:cxnLst>
    <dgm:cxn modelId="{726D5D14-7A10-394C-9A9D-D06942AE2B63}" type="presOf" srcId="{E50272FC-39E3-47A2-A1BE-051F3B0657DB}" destId="{E91973BC-B1DE-AD46-8F92-F84FFAD1DAC5}" srcOrd="0" destOrd="0" presId="urn:microsoft.com/office/officeart/2008/layout/LinedList"/>
    <dgm:cxn modelId="{C2DC151A-C836-4862-B222-543AC33DD1D0}" srcId="{E50272FC-39E3-47A2-A1BE-051F3B0657DB}" destId="{9AE04C96-AF9F-42DF-8A50-9B9FE93F31D0}" srcOrd="0" destOrd="0" parTransId="{ECDF82F6-AE75-4774-9187-B3C834D10DC9}" sibTransId="{0D60EE71-EB67-431B-B8F8-C99145486C0B}"/>
    <dgm:cxn modelId="{7FEF1023-71C5-194E-9BBA-F40227D5D52C}" type="presOf" srcId="{0ECCC017-9750-4CAF-8F4B-9469BE0C934E}" destId="{255C3CA8-F10F-0E45-9BB1-12550C80FD72}" srcOrd="0" destOrd="0" presId="urn:microsoft.com/office/officeart/2008/layout/LinedList"/>
    <dgm:cxn modelId="{08091F24-17D6-E945-B413-935BBC352270}" srcId="{E50272FC-39E3-47A2-A1BE-051F3B0657DB}" destId="{A04D5E29-956A-2D42-B81D-5F6290F6E901}" srcOrd="2" destOrd="0" parTransId="{7E2FA989-F2E9-5D4C-A1B5-5F9870CF66C3}" sibTransId="{38E8C108-8A69-4343-9DFA-6C8BBB79BAC3}"/>
    <dgm:cxn modelId="{E1561536-D4C2-9E45-BFCF-F07ACE4D2A72}" srcId="{E50272FC-39E3-47A2-A1BE-051F3B0657DB}" destId="{1468168C-06FB-474B-A128-F1A55FFA966E}" srcOrd="5" destOrd="0" parTransId="{0AF79B43-2A5E-FA43-A982-129B917399AD}" sibTransId="{CCB30F2C-4375-A24E-B540-B8593E5F8097}"/>
    <dgm:cxn modelId="{BFCB0C46-3A0D-0449-978C-03A23ECEC907}" srcId="{E50272FC-39E3-47A2-A1BE-051F3B0657DB}" destId="{F9302C91-F125-D445-AAC8-9C8DE24020EB}" srcOrd="3" destOrd="0" parTransId="{1FB4625D-8933-2540-8759-C6EF584D9B83}" sibTransId="{8A652AB3-0931-FB42-ABCC-3DC2BC53494A}"/>
    <dgm:cxn modelId="{E60A5C4C-CF91-A348-B644-FF9AEBD7D157}" type="presOf" srcId="{48257BBC-8024-1849-B633-6EE4BD154F29}" destId="{13EA20B6-35D0-C84C-83BE-7F070EB5C49F}" srcOrd="0" destOrd="0" presId="urn:microsoft.com/office/officeart/2008/layout/LinedList"/>
    <dgm:cxn modelId="{95A36251-6811-4FA4-9482-6A940E1932F2}" srcId="{E50272FC-39E3-47A2-A1BE-051F3B0657DB}" destId="{0ECCC017-9750-4CAF-8F4B-9469BE0C934E}" srcOrd="1" destOrd="0" parTransId="{CDE3E95B-983E-40F1-97C8-35A015609AEC}" sibTransId="{3D5039D6-CF77-4318-845B-16B92562DCBF}"/>
    <dgm:cxn modelId="{B6BC9D7F-9DA5-AD4C-8828-3238E3D8BBD8}" type="presOf" srcId="{A04D5E29-956A-2D42-B81D-5F6290F6E901}" destId="{52DA0E17-AD4F-544B-887A-22B80CAB0789}" srcOrd="0" destOrd="0" presId="urn:microsoft.com/office/officeart/2008/layout/LinedList"/>
    <dgm:cxn modelId="{B10BCCA4-D33A-0B4C-8435-1C81F1C00163}" type="presOf" srcId="{9AE04C96-AF9F-42DF-8A50-9B9FE93F31D0}" destId="{94F0D3CD-4FD7-AE4A-80C7-B725DDB09002}" srcOrd="0" destOrd="0" presId="urn:microsoft.com/office/officeart/2008/layout/LinedList"/>
    <dgm:cxn modelId="{8CB94EAD-E200-9C45-AEA6-1A0C212DC947}" srcId="{E50272FC-39E3-47A2-A1BE-051F3B0657DB}" destId="{48257BBC-8024-1849-B633-6EE4BD154F29}" srcOrd="4" destOrd="0" parTransId="{C34FDB27-9504-9E45-AE76-0744F703A75B}" sibTransId="{DD763F16-626C-B245-8025-64BE2BD725AF}"/>
    <dgm:cxn modelId="{CBC87DB6-842F-494C-9094-1E32B565D3FC}" type="presOf" srcId="{F9302C91-F125-D445-AAC8-9C8DE24020EB}" destId="{979CD601-C032-054F-9A5E-5893E36A149A}" srcOrd="0" destOrd="0" presId="urn:microsoft.com/office/officeart/2008/layout/LinedList"/>
    <dgm:cxn modelId="{E4659ECF-3A9A-F846-9189-C953A1AC02DF}" type="presOf" srcId="{1468168C-06FB-474B-A128-F1A55FFA966E}" destId="{D2CAA2F1-1301-3D43-836C-93A8D2C6B649}" srcOrd="0" destOrd="0" presId="urn:microsoft.com/office/officeart/2008/layout/LinedList"/>
    <dgm:cxn modelId="{5E3A9C7F-D47A-6F48-8D81-75B76723166C}" type="presParOf" srcId="{E91973BC-B1DE-AD46-8F92-F84FFAD1DAC5}" destId="{10C01F61-47FB-E747-9DB6-8DA38BA722A5}" srcOrd="0" destOrd="0" presId="urn:microsoft.com/office/officeart/2008/layout/LinedList"/>
    <dgm:cxn modelId="{F24EEE7A-02F0-7549-B9EF-8CA708BC11E5}" type="presParOf" srcId="{E91973BC-B1DE-AD46-8F92-F84FFAD1DAC5}" destId="{0D984AF5-E934-394C-9C6C-6D31ED55BD3A}" srcOrd="1" destOrd="0" presId="urn:microsoft.com/office/officeart/2008/layout/LinedList"/>
    <dgm:cxn modelId="{9DA22D41-9879-A944-85D4-6DB8A435E3A6}" type="presParOf" srcId="{0D984AF5-E934-394C-9C6C-6D31ED55BD3A}" destId="{94F0D3CD-4FD7-AE4A-80C7-B725DDB09002}" srcOrd="0" destOrd="0" presId="urn:microsoft.com/office/officeart/2008/layout/LinedList"/>
    <dgm:cxn modelId="{D58A0977-33D7-1D4E-B773-00BDD04ED5B1}" type="presParOf" srcId="{0D984AF5-E934-394C-9C6C-6D31ED55BD3A}" destId="{DC8B7C62-C365-4F47-93F6-598B806153BE}" srcOrd="1" destOrd="0" presId="urn:microsoft.com/office/officeart/2008/layout/LinedList"/>
    <dgm:cxn modelId="{FA9BDAAF-1BF7-084D-AEC3-4F0F40B45C90}" type="presParOf" srcId="{E91973BC-B1DE-AD46-8F92-F84FFAD1DAC5}" destId="{3BA00F77-4730-4947-8A1A-D309AF4284B5}" srcOrd="2" destOrd="0" presId="urn:microsoft.com/office/officeart/2008/layout/LinedList"/>
    <dgm:cxn modelId="{2420AF3A-8794-244E-AC91-84E48432B455}" type="presParOf" srcId="{E91973BC-B1DE-AD46-8F92-F84FFAD1DAC5}" destId="{36AFF96C-4EC9-744A-A1FE-AED6267B72CA}" srcOrd="3" destOrd="0" presId="urn:microsoft.com/office/officeart/2008/layout/LinedList"/>
    <dgm:cxn modelId="{97ABD678-D119-DF4D-9BC5-C4090D14A420}" type="presParOf" srcId="{36AFF96C-4EC9-744A-A1FE-AED6267B72CA}" destId="{255C3CA8-F10F-0E45-9BB1-12550C80FD72}" srcOrd="0" destOrd="0" presId="urn:microsoft.com/office/officeart/2008/layout/LinedList"/>
    <dgm:cxn modelId="{2886EC0F-C623-A041-B851-49A236ECE813}" type="presParOf" srcId="{36AFF96C-4EC9-744A-A1FE-AED6267B72CA}" destId="{AE683A7B-1D87-1B4D-8716-6F4B67738000}" srcOrd="1" destOrd="0" presId="urn:microsoft.com/office/officeart/2008/layout/LinedList"/>
    <dgm:cxn modelId="{60235A5B-7E52-2442-AD83-307BAECF1027}" type="presParOf" srcId="{E91973BC-B1DE-AD46-8F92-F84FFAD1DAC5}" destId="{704480F8-5062-FC45-93B8-2B9E1FDBE872}" srcOrd="4" destOrd="0" presId="urn:microsoft.com/office/officeart/2008/layout/LinedList"/>
    <dgm:cxn modelId="{8B59577A-2BCF-8A44-B1CB-90570CA8B686}" type="presParOf" srcId="{E91973BC-B1DE-AD46-8F92-F84FFAD1DAC5}" destId="{29B7A10F-A666-2944-A6E9-6CD501F6E7AA}" srcOrd="5" destOrd="0" presId="urn:microsoft.com/office/officeart/2008/layout/LinedList"/>
    <dgm:cxn modelId="{D8B62DEF-3AF6-F545-949C-7DDF0EC2268B}" type="presParOf" srcId="{29B7A10F-A666-2944-A6E9-6CD501F6E7AA}" destId="{52DA0E17-AD4F-544B-887A-22B80CAB0789}" srcOrd="0" destOrd="0" presId="urn:microsoft.com/office/officeart/2008/layout/LinedList"/>
    <dgm:cxn modelId="{7E4ED437-0B44-7940-9D77-2FDC96C0C545}" type="presParOf" srcId="{29B7A10F-A666-2944-A6E9-6CD501F6E7AA}" destId="{D9FB4B34-C3BC-3B44-A876-5153EFCAD936}" srcOrd="1" destOrd="0" presId="urn:microsoft.com/office/officeart/2008/layout/LinedList"/>
    <dgm:cxn modelId="{30CEDE32-2B36-9D48-827A-D50612014DEC}" type="presParOf" srcId="{E91973BC-B1DE-AD46-8F92-F84FFAD1DAC5}" destId="{662D5F51-3759-2B4F-80A5-5C7CAA0A66BD}" srcOrd="6" destOrd="0" presId="urn:microsoft.com/office/officeart/2008/layout/LinedList"/>
    <dgm:cxn modelId="{32E307D9-A9BC-A645-9697-B439AD2315C8}" type="presParOf" srcId="{E91973BC-B1DE-AD46-8F92-F84FFAD1DAC5}" destId="{D14D5DA7-2CA4-CD42-AF40-7509B7600AE7}" srcOrd="7" destOrd="0" presId="urn:microsoft.com/office/officeart/2008/layout/LinedList"/>
    <dgm:cxn modelId="{459B6582-7167-CD40-A111-BD10F5343463}" type="presParOf" srcId="{D14D5DA7-2CA4-CD42-AF40-7509B7600AE7}" destId="{979CD601-C032-054F-9A5E-5893E36A149A}" srcOrd="0" destOrd="0" presId="urn:microsoft.com/office/officeart/2008/layout/LinedList"/>
    <dgm:cxn modelId="{6071165D-A29D-0340-92F1-68C88D7C5EE6}" type="presParOf" srcId="{D14D5DA7-2CA4-CD42-AF40-7509B7600AE7}" destId="{086DB226-9591-634E-BC7B-1A354BC94EFF}" srcOrd="1" destOrd="0" presId="urn:microsoft.com/office/officeart/2008/layout/LinedList"/>
    <dgm:cxn modelId="{FAA90166-1A19-4241-8065-25BE8A0254C8}" type="presParOf" srcId="{E91973BC-B1DE-AD46-8F92-F84FFAD1DAC5}" destId="{C2FE0367-BBE0-8641-8097-B536FF3AA269}" srcOrd="8" destOrd="0" presId="urn:microsoft.com/office/officeart/2008/layout/LinedList"/>
    <dgm:cxn modelId="{3254987E-72D0-474D-A1DD-C6B973A38831}" type="presParOf" srcId="{E91973BC-B1DE-AD46-8F92-F84FFAD1DAC5}" destId="{E0CB5035-0E40-F34B-95D1-966BAB451171}" srcOrd="9" destOrd="0" presId="urn:microsoft.com/office/officeart/2008/layout/LinedList"/>
    <dgm:cxn modelId="{934F24C1-8833-1F41-8122-7D4FDAEFBA53}" type="presParOf" srcId="{E0CB5035-0E40-F34B-95D1-966BAB451171}" destId="{13EA20B6-35D0-C84C-83BE-7F070EB5C49F}" srcOrd="0" destOrd="0" presId="urn:microsoft.com/office/officeart/2008/layout/LinedList"/>
    <dgm:cxn modelId="{D94C60DA-4CBA-7E48-A69D-A06FCC546DD9}" type="presParOf" srcId="{E0CB5035-0E40-F34B-95D1-966BAB451171}" destId="{1CF0B077-0CA8-9D4C-A214-427B24BD09C5}" srcOrd="1" destOrd="0" presId="urn:microsoft.com/office/officeart/2008/layout/LinedList"/>
    <dgm:cxn modelId="{083836CF-D224-364E-A462-C06124E0126A}" type="presParOf" srcId="{E91973BC-B1DE-AD46-8F92-F84FFAD1DAC5}" destId="{A7C63362-B25C-4C4D-94BD-CB0329C30CD5}" srcOrd="10" destOrd="0" presId="urn:microsoft.com/office/officeart/2008/layout/LinedList"/>
    <dgm:cxn modelId="{2E2EA4C9-3CFA-8243-B45D-A5CB930E540A}" type="presParOf" srcId="{E91973BC-B1DE-AD46-8F92-F84FFAD1DAC5}" destId="{CF146208-AC93-E949-942D-383955FB3D57}" srcOrd="11" destOrd="0" presId="urn:microsoft.com/office/officeart/2008/layout/LinedList"/>
    <dgm:cxn modelId="{CB6867DF-0B2A-4B47-AD37-6050A3713228}" type="presParOf" srcId="{CF146208-AC93-E949-942D-383955FB3D57}" destId="{D2CAA2F1-1301-3D43-836C-93A8D2C6B649}" srcOrd="0" destOrd="0" presId="urn:microsoft.com/office/officeart/2008/layout/LinedList"/>
    <dgm:cxn modelId="{89FF24B2-DEF7-4042-85E9-16720411471C}" type="presParOf" srcId="{CF146208-AC93-E949-942D-383955FB3D57}" destId="{EB1542CA-5A03-DB49-9FEB-44EE8F1656F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0272FC-39E3-47A2-A1BE-051F3B0657D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05D7AD-FE70-6E4C-8CE0-0CFEF046E98F}">
      <dgm:prSet custT="1"/>
      <dgm:spPr/>
      <dgm:t>
        <a:bodyPr/>
        <a:lstStyle/>
        <a:p>
          <a:r>
            <a:rPr lang="cs-CZ" sz="2000" cap="none" dirty="0">
              <a:latin typeface="Calibri"/>
              <a:ea typeface="Calibri"/>
              <a:cs typeface="Calibri"/>
              <a:sym typeface="Calibri"/>
            </a:rPr>
            <a:t>Cílem dát najevo, že K sdělení má váhu, je podstatné</a:t>
          </a:r>
          <a:endParaRPr lang="cs-CZ" sz="2000" dirty="0"/>
        </a:p>
      </dgm:t>
    </dgm:pt>
    <dgm:pt modelId="{60322924-8BE6-FA49-966D-16EFCC3773C2}" type="parTrans" cxnId="{33F7A298-9985-9946-8517-BF8DA4B8C36B}">
      <dgm:prSet/>
      <dgm:spPr/>
      <dgm:t>
        <a:bodyPr/>
        <a:lstStyle/>
        <a:p>
          <a:endParaRPr lang="cs-CZ"/>
        </a:p>
      </dgm:t>
    </dgm:pt>
    <dgm:pt modelId="{767194FB-AB5E-7543-AC73-3A5E1799D455}" type="sibTrans" cxnId="{33F7A298-9985-9946-8517-BF8DA4B8C36B}">
      <dgm:prSet/>
      <dgm:spPr/>
      <dgm:t>
        <a:bodyPr/>
        <a:lstStyle/>
        <a:p>
          <a:endParaRPr lang="cs-CZ"/>
        </a:p>
      </dgm:t>
    </dgm:pt>
    <dgm:pt modelId="{FCEB8749-C587-0E4C-B6C2-410BC092FBA3}">
      <dgm:prSet custT="1"/>
      <dgm:spPr/>
      <dgm:t>
        <a:bodyPr/>
        <a:lstStyle/>
        <a:p>
          <a:r>
            <a:rPr lang="cs-CZ" sz="2000" cap="none" dirty="0">
              <a:latin typeface="Calibri"/>
              <a:ea typeface="Calibri"/>
              <a:cs typeface="Calibri"/>
              <a:sym typeface="Calibri"/>
            </a:rPr>
            <a:t>Ocenění K patří k důležitým dovednostem</a:t>
          </a:r>
          <a:endParaRPr lang="cs-CZ" sz="2000" dirty="0"/>
        </a:p>
      </dgm:t>
    </dgm:pt>
    <dgm:pt modelId="{0E1D6418-27E7-CA46-91F2-1F4B6678CB1F}" type="parTrans" cxnId="{14953C2D-9E8B-E843-9BE1-5245172FC992}">
      <dgm:prSet/>
      <dgm:spPr/>
      <dgm:t>
        <a:bodyPr/>
        <a:lstStyle/>
        <a:p>
          <a:endParaRPr lang="cs-CZ"/>
        </a:p>
      </dgm:t>
    </dgm:pt>
    <dgm:pt modelId="{C9A8D849-8B25-E64A-82E9-38178ADF28C4}" type="sibTrans" cxnId="{14953C2D-9E8B-E843-9BE1-5245172FC992}">
      <dgm:prSet/>
      <dgm:spPr/>
      <dgm:t>
        <a:bodyPr/>
        <a:lstStyle/>
        <a:p>
          <a:endParaRPr lang="cs-CZ"/>
        </a:p>
      </dgm:t>
    </dgm:pt>
    <dgm:pt modelId="{E293C8E0-EB9D-7B41-B1FB-C1FB01E9ED1F}">
      <dgm:prSet custT="1"/>
      <dgm:spPr/>
      <dgm:t>
        <a:bodyPr/>
        <a:lstStyle/>
        <a:p>
          <a:r>
            <a:rPr lang="cs-CZ" sz="2000" cap="none" dirty="0">
              <a:latin typeface="Calibri"/>
              <a:ea typeface="Calibri"/>
              <a:cs typeface="Calibri"/>
              <a:sym typeface="Calibri"/>
            </a:rPr>
            <a:t>Součástí každého hovoru – min ocenění za zavolání, vyhledání služby, chce řešit situaci, udělal první krok, snaží se změnit svůj život…</a:t>
          </a:r>
          <a:endParaRPr lang="cs-CZ" sz="2000" dirty="0"/>
        </a:p>
      </dgm:t>
    </dgm:pt>
    <dgm:pt modelId="{15EAECA6-38C8-284A-9B27-420941E744B4}" type="parTrans" cxnId="{C421CE25-D600-EA41-B210-2EA47122E566}">
      <dgm:prSet/>
      <dgm:spPr/>
      <dgm:t>
        <a:bodyPr/>
        <a:lstStyle/>
        <a:p>
          <a:endParaRPr lang="cs-CZ"/>
        </a:p>
      </dgm:t>
    </dgm:pt>
    <dgm:pt modelId="{6BBD55D7-E390-154A-B09B-EE4BFF2E447F}" type="sibTrans" cxnId="{C421CE25-D600-EA41-B210-2EA47122E566}">
      <dgm:prSet/>
      <dgm:spPr/>
      <dgm:t>
        <a:bodyPr/>
        <a:lstStyle/>
        <a:p>
          <a:endParaRPr lang="cs-CZ"/>
        </a:p>
      </dgm:t>
    </dgm:pt>
    <dgm:pt modelId="{6F4C0144-1557-794D-9675-B89A3D4EE6AD}">
      <dgm:prSet custT="1"/>
      <dgm:spPr/>
      <dgm:t>
        <a:bodyPr/>
        <a:lstStyle/>
        <a:p>
          <a:r>
            <a:rPr lang="cs-CZ" sz="2000" cap="none" dirty="0">
              <a:latin typeface="Calibri"/>
              <a:ea typeface="Calibri"/>
              <a:cs typeface="Calibri"/>
              <a:sym typeface="Calibri"/>
            </a:rPr>
            <a:t>Upřímné, důležitá naše autentičnost – vnitřní přesvědčení pracovníka</a:t>
          </a:r>
          <a:endParaRPr lang="cs-CZ" sz="2000" dirty="0"/>
        </a:p>
      </dgm:t>
    </dgm:pt>
    <dgm:pt modelId="{41530AC6-2268-6848-BC7C-B929FDC2A29F}" type="parTrans" cxnId="{816D7815-E617-0840-B9AC-9E6BC46B3235}">
      <dgm:prSet/>
      <dgm:spPr/>
      <dgm:t>
        <a:bodyPr/>
        <a:lstStyle/>
        <a:p>
          <a:endParaRPr lang="cs-CZ"/>
        </a:p>
      </dgm:t>
    </dgm:pt>
    <dgm:pt modelId="{FF5BE46E-A4D4-8641-B510-718733BC5ECD}" type="sibTrans" cxnId="{816D7815-E617-0840-B9AC-9E6BC46B3235}">
      <dgm:prSet/>
      <dgm:spPr/>
      <dgm:t>
        <a:bodyPr/>
        <a:lstStyle/>
        <a:p>
          <a:endParaRPr lang="cs-CZ"/>
        </a:p>
      </dgm:t>
    </dgm:pt>
    <dgm:pt modelId="{AEA55401-8806-A04D-97B2-BFDA0E2FE169}">
      <dgm:prSet custT="1"/>
      <dgm:spPr/>
      <dgm:t>
        <a:bodyPr/>
        <a:lstStyle/>
        <a:p>
          <a:r>
            <a:rPr lang="cs-CZ" sz="2000" cap="none">
              <a:latin typeface="Calibri"/>
              <a:ea typeface="Calibri"/>
              <a:cs typeface="Calibri"/>
              <a:sym typeface="Calibri"/>
            </a:rPr>
            <a:t>Do ocenění patří</a:t>
          </a:r>
          <a:endParaRPr lang="cs-CZ" sz="2000" dirty="0"/>
        </a:p>
      </dgm:t>
    </dgm:pt>
    <dgm:pt modelId="{8A18D7FA-111E-1E40-8A67-39F4B761D079}" type="parTrans" cxnId="{EADE43D7-571E-C34F-B9EE-3055ACB6AC0B}">
      <dgm:prSet/>
      <dgm:spPr/>
      <dgm:t>
        <a:bodyPr/>
        <a:lstStyle/>
        <a:p>
          <a:endParaRPr lang="cs-CZ"/>
        </a:p>
      </dgm:t>
    </dgm:pt>
    <dgm:pt modelId="{E0108ED4-07AE-E546-A434-230FC2D771DE}" type="sibTrans" cxnId="{EADE43D7-571E-C34F-B9EE-3055ACB6AC0B}">
      <dgm:prSet/>
      <dgm:spPr/>
      <dgm:t>
        <a:bodyPr/>
        <a:lstStyle/>
        <a:p>
          <a:endParaRPr lang="cs-CZ"/>
        </a:p>
      </dgm:t>
    </dgm:pt>
    <dgm:pt modelId="{93365250-25BA-B044-963C-4CE9EB7EC2A8}">
      <dgm:prSet custT="1"/>
      <dgm:spPr/>
      <dgm:t>
        <a:bodyPr/>
        <a:lstStyle/>
        <a:p>
          <a:r>
            <a:rPr lang="cs-CZ" sz="2000" cap="none">
              <a:latin typeface="Calibri"/>
              <a:ea typeface="Calibri"/>
              <a:cs typeface="Calibri"/>
              <a:sym typeface="Calibri"/>
            </a:rPr>
            <a:t>Vyjádření úcty</a:t>
          </a:r>
          <a:endParaRPr lang="cs-CZ" sz="2000" dirty="0"/>
        </a:p>
      </dgm:t>
    </dgm:pt>
    <dgm:pt modelId="{8BC7F516-D9F5-9448-A93F-E729F0D64A24}" type="parTrans" cxnId="{52ADA0FA-6526-C544-8DA1-DCD692208B90}">
      <dgm:prSet/>
      <dgm:spPr/>
      <dgm:t>
        <a:bodyPr/>
        <a:lstStyle/>
        <a:p>
          <a:endParaRPr lang="cs-CZ"/>
        </a:p>
      </dgm:t>
    </dgm:pt>
    <dgm:pt modelId="{DFDF5825-6677-E148-A609-21932A4AC0E0}" type="sibTrans" cxnId="{52ADA0FA-6526-C544-8DA1-DCD692208B90}">
      <dgm:prSet/>
      <dgm:spPr/>
      <dgm:t>
        <a:bodyPr/>
        <a:lstStyle/>
        <a:p>
          <a:endParaRPr lang="cs-CZ"/>
        </a:p>
      </dgm:t>
    </dgm:pt>
    <dgm:pt modelId="{89F1AA89-2F48-F945-B097-ADC739BC811B}">
      <dgm:prSet custT="1"/>
      <dgm:spPr/>
      <dgm:t>
        <a:bodyPr/>
        <a:lstStyle/>
        <a:p>
          <a:r>
            <a:rPr lang="cs-CZ" sz="2000" cap="none">
              <a:latin typeface="Calibri"/>
              <a:ea typeface="Calibri"/>
              <a:cs typeface="Calibri"/>
              <a:sym typeface="Calibri"/>
            </a:rPr>
            <a:t>Vyjádření radosti z toho, co se K podařilo dosáhnout, zvládnout</a:t>
          </a:r>
          <a:endParaRPr lang="cs-CZ" sz="2000" dirty="0"/>
        </a:p>
      </dgm:t>
    </dgm:pt>
    <dgm:pt modelId="{B5BFAE49-CCD9-0E43-9353-EC23057C5D5C}" type="parTrans" cxnId="{ADB9248E-9972-E047-992F-99AD4233E67C}">
      <dgm:prSet/>
      <dgm:spPr/>
      <dgm:t>
        <a:bodyPr/>
        <a:lstStyle/>
        <a:p>
          <a:endParaRPr lang="cs-CZ"/>
        </a:p>
      </dgm:t>
    </dgm:pt>
    <dgm:pt modelId="{0A878EB9-C3F6-8547-A9E0-E62F595990AC}" type="sibTrans" cxnId="{ADB9248E-9972-E047-992F-99AD4233E67C}">
      <dgm:prSet/>
      <dgm:spPr/>
      <dgm:t>
        <a:bodyPr/>
        <a:lstStyle/>
        <a:p>
          <a:endParaRPr lang="cs-CZ"/>
        </a:p>
      </dgm:t>
    </dgm:pt>
    <dgm:pt modelId="{E91973BC-B1DE-AD46-8F92-F84FFAD1DAC5}" type="pres">
      <dgm:prSet presAssocID="{E50272FC-39E3-47A2-A1BE-051F3B0657DB}" presName="vert0" presStyleCnt="0">
        <dgm:presLayoutVars>
          <dgm:dir/>
          <dgm:animOne val="branch"/>
          <dgm:animLvl val="lvl"/>
        </dgm:presLayoutVars>
      </dgm:prSet>
      <dgm:spPr/>
    </dgm:pt>
    <dgm:pt modelId="{5209569D-89B9-B745-931C-B20A3062F98F}" type="pres">
      <dgm:prSet presAssocID="{DD05D7AD-FE70-6E4C-8CE0-0CFEF046E98F}" presName="thickLine" presStyleLbl="alignNode1" presStyleIdx="0" presStyleCnt="5"/>
      <dgm:spPr/>
    </dgm:pt>
    <dgm:pt modelId="{50C6B3B7-2F0B-E744-A53D-A5ACB33B1049}" type="pres">
      <dgm:prSet presAssocID="{DD05D7AD-FE70-6E4C-8CE0-0CFEF046E98F}" presName="horz1" presStyleCnt="0"/>
      <dgm:spPr/>
    </dgm:pt>
    <dgm:pt modelId="{C56E3902-397F-434A-A4D6-F488559F5574}" type="pres">
      <dgm:prSet presAssocID="{DD05D7AD-FE70-6E4C-8CE0-0CFEF046E98F}" presName="tx1" presStyleLbl="revTx" presStyleIdx="0" presStyleCnt="7" custScaleX="500000"/>
      <dgm:spPr/>
    </dgm:pt>
    <dgm:pt modelId="{A0FA10FF-19FE-F04D-80D1-14C4FF38978E}" type="pres">
      <dgm:prSet presAssocID="{DD05D7AD-FE70-6E4C-8CE0-0CFEF046E98F}" presName="vert1" presStyleCnt="0"/>
      <dgm:spPr/>
    </dgm:pt>
    <dgm:pt modelId="{D8567F15-18BD-E94D-AA96-440D64FB9E02}" type="pres">
      <dgm:prSet presAssocID="{FCEB8749-C587-0E4C-B6C2-410BC092FBA3}" presName="thickLine" presStyleLbl="alignNode1" presStyleIdx="1" presStyleCnt="5"/>
      <dgm:spPr/>
    </dgm:pt>
    <dgm:pt modelId="{68CADCC0-72E7-2047-A3D9-75CBEEAE076D}" type="pres">
      <dgm:prSet presAssocID="{FCEB8749-C587-0E4C-B6C2-410BC092FBA3}" presName="horz1" presStyleCnt="0"/>
      <dgm:spPr/>
    </dgm:pt>
    <dgm:pt modelId="{1E1076D2-BC8B-464E-B2CF-980895BEA323}" type="pres">
      <dgm:prSet presAssocID="{FCEB8749-C587-0E4C-B6C2-410BC092FBA3}" presName="tx1" presStyleLbl="revTx" presStyleIdx="1" presStyleCnt="7" custScaleX="500000"/>
      <dgm:spPr/>
    </dgm:pt>
    <dgm:pt modelId="{88442726-2FF7-F540-8DB6-D50A5E268BAB}" type="pres">
      <dgm:prSet presAssocID="{FCEB8749-C587-0E4C-B6C2-410BC092FBA3}" presName="vert1" presStyleCnt="0"/>
      <dgm:spPr/>
    </dgm:pt>
    <dgm:pt modelId="{04A6BC0F-E95E-874C-8B71-77D9A3353CB1}" type="pres">
      <dgm:prSet presAssocID="{E293C8E0-EB9D-7B41-B1FB-C1FB01E9ED1F}" presName="thickLine" presStyleLbl="alignNode1" presStyleIdx="2" presStyleCnt="5"/>
      <dgm:spPr/>
    </dgm:pt>
    <dgm:pt modelId="{6B258D94-39BF-8E4B-8CEC-2AABD99ECBC1}" type="pres">
      <dgm:prSet presAssocID="{E293C8E0-EB9D-7B41-B1FB-C1FB01E9ED1F}" presName="horz1" presStyleCnt="0"/>
      <dgm:spPr/>
    </dgm:pt>
    <dgm:pt modelId="{C2860A74-72CA-2842-946A-5FFF67E4D05C}" type="pres">
      <dgm:prSet presAssocID="{E293C8E0-EB9D-7B41-B1FB-C1FB01E9ED1F}" presName="tx1" presStyleLbl="revTx" presStyleIdx="2" presStyleCnt="7" custScaleX="500000"/>
      <dgm:spPr/>
    </dgm:pt>
    <dgm:pt modelId="{CAA5F6F2-2B3A-CB4D-A3B8-D9368234822F}" type="pres">
      <dgm:prSet presAssocID="{E293C8E0-EB9D-7B41-B1FB-C1FB01E9ED1F}" presName="vert1" presStyleCnt="0"/>
      <dgm:spPr/>
    </dgm:pt>
    <dgm:pt modelId="{EB1DA03A-EB7D-9044-B890-020E27C545A0}" type="pres">
      <dgm:prSet presAssocID="{6F4C0144-1557-794D-9675-B89A3D4EE6AD}" presName="thickLine" presStyleLbl="alignNode1" presStyleIdx="3" presStyleCnt="5"/>
      <dgm:spPr/>
    </dgm:pt>
    <dgm:pt modelId="{AA6340DF-85F4-914E-9412-D5BB31D14AB2}" type="pres">
      <dgm:prSet presAssocID="{6F4C0144-1557-794D-9675-B89A3D4EE6AD}" presName="horz1" presStyleCnt="0"/>
      <dgm:spPr/>
    </dgm:pt>
    <dgm:pt modelId="{7F072A0A-86D5-3548-8317-DDB55AEE4D01}" type="pres">
      <dgm:prSet presAssocID="{6F4C0144-1557-794D-9675-B89A3D4EE6AD}" presName="tx1" presStyleLbl="revTx" presStyleIdx="3" presStyleCnt="7" custScaleX="500000"/>
      <dgm:spPr/>
    </dgm:pt>
    <dgm:pt modelId="{C58F178C-26B0-B547-938E-228C7A695B67}" type="pres">
      <dgm:prSet presAssocID="{6F4C0144-1557-794D-9675-B89A3D4EE6AD}" presName="vert1" presStyleCnt="0"/>
      <dgm:spPr/>
    </dgm:pt>
    <dgm:pt modelId="{BB45098B-F71C-9D46-A5BF-F25274370E01}" type="pres">
      <dgm:prSet presAssocID="{AEA55401-8806-A04D-97B2-BFDA0E2FE169}" presName="thickLine" presStyleLbl="alignNode1" presStyleIdx="4" presStyleCnt="5"/>
      <dgm:spPr/>
    </dgm:pt>
    <dgm:pt modelId="{144CB0DF-CEBB-784D-84C1-CB3ADC4ADEC8}" type="pres">
      <dgm:prSet presAssocID="{AEA55401-8806-A04D-97B2-BFDA0E2FE169}" presName="horz1" presStyleCnt="0"/>
      <dgm:spPr/>
    </dgm:pt>
    <dgm:pt modelId="{4E4C6C5E-0203-9747-A2B8-302FAC2A5332}" type="pres">
      <dgm:prSet presAssocID="{AEA55401-8806-A04D-97B2-BFDA0E2FE169}" presName="tx1" presStyleLbl="revTx" presStyleIdx="4" presStyleCnt="7"/>
      <dgm:spPr/>
    </dgm:pt>
    <dgm:pt modelId="{F38CC79F-4F14-D34B-BAAD-CEAB42993449}" type="pres">
      <dgm:prSet presAssocID="{AEA55401-8806-A04D-97B2-BFDA0E2FE169}" presName="vert1" presStyleCnt="0"/>
      <dgm:spPr/>
    </dgm:pt>
    <dgm:pt modelId="{E9243CDF-081C-E84F-9A24-74F7B037C93E}" type="pres">
      <dgm:prSet presAssocID="{93365250-25BA-B044-963C-4CE9EB7EC2A8}" presName="vertSpace2a" presStyleCnt="0"/>
      <dgm:spPr/>
    </dgm:pt>
    <dgm:pt modelId="{B5F9E3E1-4592-6D40-B100-9246ED76ADD9}" type="pres">
      <dgm:prSet presAssocID="{93365250-25BA-B044-963C-4CE9EB7EC2A8}" presName="horz2" presStyleCnt="0"/>
      <dgm:spPr/>
    </dgm:pt>
    <dgm:pt modelId="{C142D2CD-6541-9A49-94CB-CDE52DD02246}" type="pres">
      <dgm:prSet presAssocID="{93365250-25BA-B044-963C-4CE9EB7EC2A8}" presName="horzSpace2" presStyleCnt="0"/>
      <dgm:spPr/>
    </dgm:pt>
    <dgm:pt modelId="{D50D3250-A632-1943-AA0F-C1552CDD7F91}" type="pres">
      <dgm:prSet presAssocID="{93365250-25BA-B044-963C-4CE9EB7EC2A8}" presName="tx2" presStyleLbl="revTx" presStyleIdx="5" presStyleCnt="7"/>
      <dgm:spPr/>
    </dgm:pt>
    <dgm:pt modelId="{FFAC2039-80DB-934A-A143-227CC3EFFA1B}" type="pres">
      <dgm:prSet presAssocID="{93365250-25BA-B044-963C-4CE9EB7EC2A8}" presName="vert2" presStyleCnt="0"/>
      <dgm:spPr/>
    </dgm:pt>
    <dgm:pt modelId="{BE968F7B-072A-B24F-83D6-F9E0F1BF0A74}" type="pres">
      <dgm:prSet presAssocID="{93365250-25BA-B044-963C-4CE9EB7EC2A8}" presName="thinLine2b" presStyleLbl="callout" presStyleIdx="0" presStyleCnt="2"/>
      <dgm:spPr/>
    </dgm:pt>
    <dgm:pt modelId="{064FE97D-9300-B14C-8F98-26CAC5D239EA}" type="pres">
      <dgm:prSet presAssocID="{93365250-25BA-B044-963C-4CE9EB7EC2A8}" presName="vertSpace2b" presStyleCnt="0"/>
      <dgm:spPr/>
    </dgm:pt>
    <dgm:pt modelId="{6C4383E1-B52A-4F4A-A648-35A2AC26FF2B}" type="pres">
      <dgm:prSet presAssocID="{89F1AA89-2F48-F945-B097-ADC739BC811B}" presName="horz2" presStyleCnt="0"/>
      <dgm:spPr/>
    </dgm:pt>
    <dgm:pt modelId="{2186BEF1-0DBC-564A-9609-44FF7F408230}" type="pres">
      <dgm:prSet presAssocID="{89F1AA89-2F48-F945-B097-ADC739BC811B}" presName="horzSpace2" presStyleCnt="0"/>
      <dgm:spPr/>
    </dgm:pt>
    <dgm:pt modelId="{89DAAF07-910D-A44B-87AD-4C2214A2FA3A}" type="pres">
      <dgm:prSet presAssocID="{89F1AA89-2F48-F945-B097-ADC739BC811B}" presName="tx2" presStyleLbl="revTx" presStyleIdx="6" presStyleCnt="7"/>
      <dgm:spPr/>
    </dgm:pt>
    <dgm:pt modelId="{D35A5C03-37A7-444C-A0E5-6CD4F287F93B}" type="pres">
      <dgm:prSet presAssocID="{89F1AA89-2F48-F945-B097-ADC739BC811B}" presName="vert2" presStyleCnt="0"/>
      <dgm:spPr/>
    </dgm:pt>
    <dgm:pt modelId="{C90DC97D-AB09-E64E-A954-88F0744D70E3}" type="pres">
      <dgm:prSet presAssocID="{89F1AA89-2F48-F945-B097-ADC739BC811B}" presName="thinLine2b" presStyleLbl="callout" presStyleIdx="1" presStyleCnt="2"/>
      <dgm:spPr/>
    </dgm:pt>
    <dgm:pt modelId="{995DDC35-7E4E-7344-B36F-994CBE355AD7}" type="pres">
      <dgm:prSet presAssocID="{89F1AA89-2F48-F945-B097-ADC739BC811B}" presName="vertSpace2b" presStyleCnt="0"/>
      <dgm:spPr/>
    </dgm:pt>
  </dgm:ptLst>
  <dgm:cxnLst>
    <dgm:cxn modelId="{726D5D14-7A10-394C-9A9D-D06942AE2B63}" type="presOf" srcId="{E50272FC-39E3-47A2-A1BE-051F3B0657DB}" destId="{E91973BC-B1DE-AD46-8F92-F84FFAD1DAC5}" srcOrd="0" destOrd="0" presId="urn:microsoft.com/office/officeart/2008/layout/LinedList"/>
    <dgm:cxn modelId="{816D7815-E617-0840-B9AC-9E6BC46B3235}" srcId="{E50272FC-39E3-47A2-A1BE-051F3B0657DB}" destId="{6F4C0144-1557-794D-9675-B89A3D4EE6AD}" srcOrd="3" destOrd="0" parTransId="{41530AC6-2268-6848-BC7C-B929FDC2A29F}" sibTransId="{FF5BE46E-A4D4-8641-B510-718733BC5ECD}"/>
    <dgm:cxn modelId="{C421CE25-D600-EA41-B210-2EA47122E566}" srcId="{E50272FC-39E3-47A2-A1BE-051F3B0657DB}" destId="{E293C8E0-EB9D-7B41-B1FB-C1FB01E9ED1F}" srcOrd="2" destOrd="0" parTransId="{15EAECA6-38C8-284A-9B27-420941E744B4}" sibTransId="{6BBD55D7-E390-154A-B09B-EE4BFF2E447F}"/>
    <dgm:cxn modelId="{14953C2D-9E8B-E843-9BE1-5245172FC992}" srcId="{E50272FC-39E3-47A2-A1BE-051F3B0657DB}" destId="{FCEB8749-C587-0E4C-B6C2-410BC092FBA3}" srcOrd="1" destOrd="0" parTransId="{0E1D6418-27E7-CA46-91F2-1F4B6678CB1F}" sibTransId="{C9A8D849-8B25-E64A-82E9-38178ADF28C4}"/>
    <dgm:cxn modelId="{0B3A4555-02E6-AD45-96EB-F0A0BE795660}" type="presOf" srcId="{E293C8E0-EB9D-7B41-B1FB-C1FB01E9ED1F}" destId="{C2860A74-72CA-2842-946A-5FFF67E4D05C}" srcOrd="0" destOrd="0" presId="urn:microsoft.com/office/officeart/2008/layout/LinedList"/>
    <dgm:cxn modelId="{39616871-183B-3643-8A1F-BC564BC7878C}" type="presOf" srcId="{FCEB8749-C587-0E4C-B6C2-410BC092FBA3}" destId="{1E1076D2-BC8B-464E-B2CF-980895BEA323}" srcOrd="0" destOrd="0" presId="urn:microsoft.com/office/officeart/2008/layout/LinedList"/>
    <dgm:cxn modelId="{ADB9248E-9972-E047-992F-99AD4233E67C}" srcId="{AEA55401-8806-A04D-97B2-BFDA0E2FE169}" destId="{89F1AA89-2F48-F945-B097-ADC739BC811B}" srcOrd="1" destOrd="0" parTransId="{B5BFAE49-CCD9-0E43-9353-EC23057C5D5C}" sibTransId="{0A878EB9-C3F6-8547-A9E0-E62F595990AC}"/>
    <dgm:cxn modelId="{33F7A298-9985-9946-8517-BF8DA4B8C36B}" srcId="{E50272FC-39E3-47A2-A1BE-051F3B0657DB}" destId="{DD05D7AD-FE70-6E4C-8CE0-0CFEF046E98F}" srcOrd="0" destOrd="0" parTransId="{60322924-8BE6-FA49-966D-16EFCC3773C2}" sibTransId="{767194FB-AB5E-7543-AC73-3A5E1799D455}"/>
    <dgm:cxn modelId="{B59EE999-EBD6-684B-9057-73026CFEEE9C}" type="presOf" srcId="{89F1AA89-2F48-F945-B097-ADC739BC811B}" destId="{89DAAF07-910D-A44B-87AD-4C2214A2FA3A}" srcOrd="0" destOrd="0" presId="urn:microsoft.com/office/officeart/2008/layout/LinedList"/>
    <dgm:cxn modelId="{F74EB0C6-D50D-E34D-8108-3E4C8D4508E8}" type="presOf" srcId="{93365250-25BA-B044-963C-4CE9EB7EC2A8}" destId="{D50D3250-A632-1943-AA0F-C1552CDD7F91}" srcOrd="0" destOrd="0" presId="urn:microsoft.com/office/officeart/2008/layout/LinedList"/>
    <dgm:cxn modelId="{EDAA61C7-9C77-3C41-9221-248746DDDABE}" type="presOf" srcId="{AEA55401-8806-A04D-97B2-BFDA0E2FE169}" destId="{4E4C6C5E-0203-9747-A2B8-302FAC2A5332}" srcOrd="0" destOrd="0" presId="urn:microsoft.com/office/officeart/2008/layout/LinedList"/>
    <dgm:cxn modelId="{13363BC9-08F8-AB4C-838D-CB5D9BFDB259}" type="presOf" srcId="{6F4C0144-1557-794D-9675-B89A3D4EE6AD}" destId="{7F072A0A-86D5-3548-8317-DDB55AEE4D01}" srcOrd="0" destOrd="0" presId="urn:microsoft.com/office/officeart/2008/layout/LinedList"/>
    <dgm:cxn modelId="{EADE43D7-571E-C34F-B9EE-3055ACB6AC0B}" srcId="{E50272FC-39E3-47A2-A1BE-051F3B0657DB}" destId="{AEA55401-8806-A04D-97B2-BFDA0E2FE169}" srcOrd="4" destOrd="0" parTransId="{8A18D7FA-111E-1E40-8A67-39F4B761D079}" sibTransId="{E0108ED4-07AE-E546-A434-230FC2D771DE}"/>
    <dgm:cxn modelId="{AE1DA1EB-1A31-D249-9628-F495A15D4A37}" type="presOf" srcId="{DD05D7AD-FE70-6E4C-8CE0-0CFEF046E98F}" destId="{C56E3902-397F-434A-A4D6-F488559F5574}" srcOrd="0" destOrd="0" presId="urn:microsoft.com/office/officeart/2008/layout/LinedList"/>
    <dgm:cxn modelId="{52ADA0FA-6526-C544-8DA1-DCD692208B90}" srcId="{AEA55401-8806-A04D-97B2-BFDA0E2FE169}" destId="{93365250-25BA-B044-963C-4CE9EB7EC2A8}" srcOrd="0" destOrd="0" parTransId="{8BC7F516-D9F5-9448-A93F-E729F0D64A24}" sibTransId="{DFDF5825-6677-E148-A609-21932A4AC0E0}"/>
    <dgm:cxn modelId="{6D0D5273-F2C3-B247-8E51-5901A16FE0DE}" type="presParOf" srcId="{E91973BC-B1DE-AD46-8F92-F84FFAD1DAC5}" destId="{5209569D-89B9-B745-931C-B20A3062F98F}" srcOrd="0" destOrd="0" presId="urn:microsoft.com/office/officeart/2008/layout/LinedList"/>
    <dgm:cxn modelId="{F22B2F50-2F96-0D41-AD82-5958A61CDDB4}" type="presParOf" srcId="{E91973BC-B1DE-AD46-8F92-F84FFAD1DAC5}" destId="{50C6B3B7-2F0B-E744-A53D-A5ACB33B1049}" srcOrd="1" destOrd="0" presId="urn:microsoft.com/office/officeart/2008/layout/LinedList"/>
    <dgm:cxn modelId="{84AD7B59-EEA4-5B4E-9863-14965C77443C}" type="presParOf" srcId="{50C6B3B7-2F0B-E744-A53D-A5ACB33B1049}" destId="{C56E3902-397F-434A-A4D6-F488559F5574}" srcOrd="0" destOrd="0" presId="urn:microsoft.com/office/officeart/2008/layout/LinedList"/>
    <dgm:cxn modelId="{BE159B52-0B49-3340-95B7-47E010838CB1}" type="presParOf" srcId="{50C6B3B7-2F0B-E744-A53D-A5ACB33B1049}" destId="{A0FA10FF-19FE-F04D-80D1-14C4FF38978E}" srcOrd="1" destOrd="0" presId="urn:microsoft.com/office/officeart/2008/layout/LinedList"/>
    <dgm:cxn modelId="{E172F176-658D-1743-9C78-36A78CD84926}" type="presParOf" srcId="{E91973BC-B1DE-AD46-8F92-F84FFAD1DAC5}" destId="{D8567F15-18BD-E94D-AA96-440D64FB9E02}" srcOrd="2" destOrd="0" presId="urn:microsoft.com/office/officeart/2008/layout/LinedList"/>
    <dgm:cxn modelId="{260B1D75-746B-FB49-A282-B34279D1C842}" type="presParOf" srcId="{E91973BC-B1DE-AD46-8F92-F84FFAD1DAC5}" destId="{68CADCC0-72E7-2047-A3D9-75CBEEAE076D}" srcOrd="3" destOrd="0" presId="urn:microsoft.com/office/officeart/2008/layout/LinedList"/>
    <dgm:cxn modelId="{39BC6C3E-B3C6-1F46-8277-5A0FE0C528A3}" type="presParOf" srcId="{68CADCC0-72E7-2047-A3D9-75CBEEAE076D}" destId="{1E1076D2-BC8B-464E-B2CF-980895BEA323}" srcOrd="0" destOrd="0" presId="urn:microsoft.com/office/officeart/2008/layout/LinedList"/>
    <dgm:cxn modelId="{A825C977-B6A0-4341-8C4A-EBEDB60522A5}" type="presParOf" srcId="{68CADCC0-72E7-2047-A3D9-75CBEEAE076D}" destId="{88442726-2FF7-F540-8DB6-D50A5E268BAB}" srcOrd="1" destOrd="0" presId="urn:microsoft.com/office/officeart/2008/layout/LinedList"/>
    <dgm:cxn modelId="{797A3281-20CD-FB41-AAB1-355A5FA772CC}" type="presParOf" srcId="{E91973BC-B1DE-AD46-8F92-F84FFAD1DAC5}" destId="{04A6BC0F-E95E-874C-8B71-77D9A3353CB1}" srcOrd="4" destOrd="0" presId="urn:microsoft.com/office/officeart/2008/layout/LinedList"/>
    <dgm:cxn modelId="{BE4B6B60-6476-724D-844C-AB1F16E5C6C3}" type="presParOf" srcId="{E91973BC-B1DE-AD46-8F92-F84FFAD1DAC5}" destId="{6B258D94-39BF-8E4B-8CEC-2AABD99ECBC1}" srcOrd="5" destOrd="0" presId="urn:microsoft.com/office/officeart/2008/layout/LinedList"/>
    <dgm:cxn modelId="{05152B68-5C92-0840-BD8D-8510717DF142}" type="presParOf" srcId="{6B258D94-39BF-8E4B-8CEC-2AABD99ECBC1}" destId="{C2860A74-72CA-2842-946A-5FFF67E4D05C}" srcOrd="0" destOrd="0" presId="urn:microsoft.com/office/officeart/2008/layout/LinedList"/>
    <dgm:cxn modelId="{254B5960-4712-CA4B-BC50-2B84E79CEFD4}" type="presParOf" srcId="{6B258D94-39BF-8E4B-8CEC-2AABD99ECBC1}" destId="{CAA5F6F2-2B3A-CB4D-A3B8-D9368234822F}" srcOrd="1" destOrd="0" presId="urn:microsoft.com/office/officeart/2008/layout/LinedList"/>
    <dgm:cxn modelId="{16EFB863-1CB0-7242-91C1-97D8B4A9A22E}" type="presParOf" srcId="{E91973BC-B1DE-AD46-8F92-F84FFAD1DAC5}" destId="{EB1DA03A-EB7D-9044-B890-020E27C545A0}" srcOrd="6" destOrd="0" presId="urn:microsoft.com/office/officeart/2008/layout/LinedList"/>
    <dgm:cxn modelId="{2DAD36F2-C940-5640-8A0D-4618B231DE28}" type="presParOf" srcId="{E91973BC-B1DE-AD46-8F92-F84FFAD1DAC5}" destId="{AA6340DF-85F4-914E-9412-D5BB31D14AB2}" srcOrd="7" destOrd="0" presId="urn:microsoft.com/office/officeart/2008/layout/LinedList"/>
    <dgm:cxn modelId="{134E0891-6FFD-CE47-86E7-2CBEAD324E83}" type="presParOf" srcId="{AA6340DF-85F4-914E-9412-D5BB31D14AB2}" destId="{7F072A0A-86D5-3548-8317-DDB55AEE4D01}" srcOrd="0" destOrd="0" presId="urn:microsoft.com/office/officeart/2008/layout/LinedList"/>
    <dgm:cxn modelId="{9BE2B184-6436-2E44-9CD8-91AE944DAA21}" type="presParOf" srcId="{AA6340DF-85F4-914E-9412-D5BB31D14AB2}" destId="{C58F178C-26B0-B547-938E-228C7A695B67}" srcOrd="1" destOrd="0" presId="urn:microsoft.com/office/officeart/2008/layout/LinedList"/>
    <dgm:cxn modelId="{B379F85F-4ECC-DA4D-AFE1-DBE17F97A7A5}" type="presParOf" srcId="{E91973BC-B1DE-AD46-8F92-F84FFAD1DAC5}" destId="{BB45098B-F71C-9D46-A5BF-F25274370E01}" srcOrd="8" destOrd="0" presId="urn:microsoft.com/office/officeart/2008/layout/LinedList"/>
    <dgm:cxn modelId="{61048905-2A83-114B-98FB-C38ABC9E5099}" type="presParOf" srcId="{E91973BC-B1DE-AD46-8F92-F84FFAD1DAC5}" destId="{144CB0DF-CEBB-784D-84C1-CB3ADC4ADEC8}" srcOrd="9" destOrd="0" presId="urn:microsoft.com/office/officeart/2008/layout/LinedList"/>
    <dgm:cxn modelId="{BECC90AC-D178-CA4F-8AE4-EDE145312D18}" type="presParOf" srcId="{144CB0DF-CEBB-784D-84C1-CB3ADC4ADEC8}" destId="{4E4C6C5E-0203-9747-A2B8-302FAC2A5332}" srcOrd="0" destOrd="0" presId="urn:microsoft.com/office/officeart/2008/layout/LinedList"/>
    <dgm:cxn modelId="{48CAA276-152C-FF42-A0E5-9651191218D5}" type="presParOf" srcId="{144CB0DF-CEBB-784D-84C1-CB3ADC4ADEC8}" destId="{F38CC79F-4F14-D34B-BAAD-CEAB42993449}" srcOrd="1" destOrd="0" presId="urn:microsoft.com/office/officeart/2008/layout/LinedList"/>
    <dgm:cxn modelId="{9DD34C96-781B-8349-A968-2D602F97F6C1}" type="presParOf" srcId="{F38CC79F-4F14-D34B-BAAD-CEAB42993449}" destId="{E9243CDF-081C-E84F-9A24-74F7B037C93E}" srcOrd="0" destOrd="0" presId="urn:microsoft.com/office/officeart/2008/layout/LinedList"/>
    <dgm:cxn modelId="{C07BACBB-27C9-5E47-A5EB-8B3C50A449B4}" type="presParOf" srcId="{F38CC79F-4F14-D34B-BAAD-CEAB42993449}" destId="{B5F9E3E1-4592-6D40-B100-9246ED76ADD9}" srcOrd="1" destOrd="0" presId="urn:microsoft.com/office/officeart/2008/layout/LinedList"/>
    <dgm:cxn modelId="{40A1E99D-67DB-1645-9DCE-ED298E9DC2E6}" type="presParOf" srcId="{B5F9E3E1-4592-6D40-B100-9246ED76ADD9}" destId="{C142D2CD-6541-9A49-94CB-CDE52DD02246}" srcOrd="0" destOrd="0" presId="urn:microsoft.com/office/officeart/2008/layout/LinedList"/>
    <dgm:cxn modelId="{82BC47DA-86D6-6947-AB0A-E737E212763B}" type="presParOf" srcId="{B5F9E3E1-4592-6D40-B100-9246ED76ADD9}" destId="{D50D3250-A632-1943-AA0F-C1552CDD7F91}" srcOrd="1" destOrd="0" presId="urn:microsoft.com/office/officeart/2008/layout/LinedList"/>
    <dgm:cxn modelId="{EF7C17D8-AA2D-FC4C-8162-221627733ECA}" type="presParOf" srcId="{B5F9E3E1-4592-6D40-B100-9246ED76ADD9}" destId="{FFAC2039-80DB-934A-A143-227CC3EFFA1B}" srcOrd="2" destOrd="0" presId="urn:microsoft.com/office/officeart/2008/layout/LinedList"/>
    <dgm:cxn modelId="{A9D1D998-9924-FA4D-AEBC-CB03BF2D0482}" type="presParOf" srcId="{F38CC79F-4F14-D34B-BAAD-CEAB42993449}" destId="{BE968F7B-072A-B24F-83D6-F9E0F1BF0A74}" srcOrd="2" destOrd="0" presId="urn:microsoft.com/office/officeart/2008/layout/LinedList"/>
    <dgm:cxn modelId="{21AAB814-E57F-1446-8855-0AA9FD429A77}" type="presParOf" srcId="{F38CC79F-4F14-D34B-BAAD-CEAB42993449}" destId="{064FE97D-9300-B14C-8F98-26CAC5D239EA}" srcOrd="3" destOrd="0" presId="urn:microsoft.com/office/officeart/2008/layout/LinedList"/>
    <dgm:cxn modelId="{6EF7611D-8DEA-7E4C-A8AE-445C8498D2F1}" type="presParOf" srcId="{F38CC79F-4F14-D34B-BAAD-CEAB42993449}" destId="{6C4383E1-B52A-4F4A-A648-35A2AC26FF2B}" srcOrd="4" destOrd="0" presId="urn:microsoft.com/office/officeart/2008/layout/LinedList"/>
    <dgm:cxn modelId="{E37EAF57-3CF9-594F-9E07-77F29816CE41}" type="presParOf" srcId="{6C4383E1-B52A-4F4A-A648-35A2AC26FF2B}" destId="{2186BEF1-0DBC-564A-9609-44FF7F408230}" srcOrd="0" destOrd="0" presId="urn:microsoft.com/office/officeart/2008/layout/LinedList"/>
    <dgm:cxn modelId="{2CC3DF9E-9E27-3248-B068-E5E2EDDD2A7B}" type="presParOf" srcId="{6C4383E1-B52A-4F4A-A648-35A2AC26FF2B}" destId="{89DAAF07-910D-A44B-87AD-4C2214A2FA3A}" srcOrd="1" destOrd="0" presId="urn:microsoft.com/office/officeart/2008/layout/LinedList"/>
    <dgm:cxn modelId="{645305B8-DAF7-0E4D-A11A-012DF78D08F9}" type="presParOf" srcId="{6C4383E1-B52A-4F4A-A648-35A2AC26FF2B}" destId="{D35A5C03-37A7-444C-A0E5-6CD4F287F93B}" srcOrd="2" destOrd="0" presId="urn:microsoft.com/office/officeart/2008/layout/LinedList"/>
    <dgm:cxn modelId="{86360EAD-78B3-4144-B860-FDD758E78F7A}" type="presParOf" srcId="{F38CC79F-4F14-D34B-BAAD-CEAB42993449}" destId="{C90DC97D-AB09-E64E-A954-88F0744D70E3}" srcOrd="5" destOrd="0" presId="urn:microsoft.com/office/officeart/2008/layout/LinedList"/>
    <dgm:cxn modelId="{4A02E41C-596B-FA42-AB65-79C3265CAD73}" type="presParOf" srcId="{F38CC79F-4F14-D34B-BAAD-CEAB42993449}" destId="{995DDC35-7E4E-7344-B36F-994CBE355AD7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A499F-BCE5-1445-B1B5-1D4833FBEDB6}">
      <dsp:nvSpPr>
        <dsp:cNvPr id="0" name=""/>
        <dsp:cNvSpPr/>
      </dsp:nvSpPr>
      <dsp:spPr>
        <a:xfrm>
          <a:off x="0" y="59527"/>
          <a:ext cx="11067447" cy="8751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Usnadnit/ nastartovat změny chování – které umožní klientovi produktivnější a uspokojivější </a:t>
          </a:r>
          <a:r>
            <a:rPr lang="cs-CZ" sz="2200" kern="1200" dirty="0" err="1"/>
            <a:t>životą</a:t>
          </a:r>
          <a:endParaRPr lang="en-US" sz="2200" kern="1200" dirty="0"/>
        </a:p>
      </dsp:txBody>
      <dsp:txXfrm>
        <a:off x="42722" y="102249"/>
        <a:ext cx="10982003" cy="789716"/>
      </dsp:txXfrm>
    </dsp:sp>
    <dsp:sp modelId="{76E988F6-B704-3444-BBA0-581C6E3042AB}">
      <dsp:nvSpPr>
        <dsp:cNvPr id="0" name=""/>
        <dsp:cNvSpPr/>
      </dsp:nvSpPr>
      <dsp:spPr>
        <a:xfrm>
          <a:off x="0" y="998047"/>
          <a:ext cx="11067447" cy="87516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Zvýšit adaptivní dovednosti – vyrovnávání se s novými situacemi a novými požadavky v etapách životní cesty</a:t>
          </a:r>
          <a:endParaRPr lang="en-US" sz="2200" kern="1200" dirty="0"/>
        </a:p>
      </dsp:txBody>
      <dsp:txXfrm>
        <a:off x="42722" y="1040769"/>
        <a:ext cx="10982003" cy="789716"/>
      </dsp:txXfrm>
    </dsp:sp>
    <dsp:sp modelId="{2D6AE5CB-BB9B-6342-8D53-98B25F00F1FE}">
      <dsp:nvSpPr>
        <dsp:cNvPr id="0" name=""/>
        <dsp:cNvSpPr/>
      </dsp:nvSpPr>
      <dsp:spPr>
        <a:xfrm>
          <a:off x="0" y="1936567"/>
          <a:ext cx="11067447" cy="87516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Zvýšit kvalitu rozhodování – vedení klienta k samostatnému rozhodování a přijetí osobní odpovědnosti</a:t>
          </a:r>
          <a:endParaRPr lang="en-US" sz="2200" kern="1200" dirty="0"/>
        </a:p>
      </dsp:txBody>
      <dsp:txXfrm>
        <a:off x="42722" y="1979289"/>
        <a:ext cx="10982003" cy="789716"/>
      </dsp:txXfrm>
    </dsp:sp>
    <dsp:sp modelId="{86D9263D-0783-CF4E-AB91-53A400801177}">
      <dsp:nvSpPr>
        <dsp:cNvPr id="0" name=""/>
        <dsp:cNvSpPr/>
      </dsp:nvSpPr>
      <dsp:spPr>
        <a:xfrm>
          <a:off x="0" y="2875087"/>
          <a:ext cx="11067447" cy="875160"/>
        </a:xfrm>
        <a:prstGeom prst="roundRect">
          <a:avLst/>
        </a:prstGeom>
        <a:solidFill>
          <a:srgbClr val="9437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Zlepšit vztahy – obtíže z defenzivního chování, či nedostatečně rozvinutých sociálních dovedností</a:t>
          </a:r>
          <a:endParaRPr lang="en-US" sz="2200" kern="1200"/>
        </a:p>
      </dsp:txBody>
      <dsp:txXfrm>
        <a:off x="42722" y="2917809"/>
        <a:ext cx="10982003" cy="789716"/>
      </dsp:txXfrm>
    </dsp:sp>
    <dsp:sp modelId="{6CA97473-26B1-F54E-8B02-C393C8059D44}">
      <dsp:nvSpPr>
        <dsp:cNvPr id="0" name=""/>
        <dsp:cNvSpPr/>
      </dsp:nvSpPr>
      <dsp:spPr>
        <a:xfrm>
          <a:off x="0" y="3813607"/>
          <a:ext cx="11067447" cy="87516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Pomoci rozvinout klientův osobní potenciál – klient získává příležitost učit se novým způsobům využívání vlastních schopností a zájmů</a:t>
          </a:r>
          <a:endParaRPr lang="en-US" sz="2200" kern="1200" dirty="0"/>
        </a:p>
      </dsp:txBody>
      <dsp:txXfrm>
        <a:off x="42722" y="3856329"/>
        <a:ext cx="10982003" cy="789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3CCA8-73EF-244F-AB26-569C1C262BC0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69C51-AD9F-B241-9BC0-E3FCC4A7A673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Důležitá dovednost empaticky naslouchat – navázání kontaktu, tempo řeči, soulad, intonace, zachycení emocí K</a:t>
          </a:r>
          <a:endParaRPr lang="en-US" sz="3400" kern="1200"/>
        </a:p>
      </dsp:txBody>
      <dsp:txXfrm>
        <a:off x="0" y="2124"/>
        <a:ext cx="10515600" cy="1449029"/>
      </dsp:txXfrm>
    </dsp:sp>
    <dsp:sp modelId="{19AB868D-C2D9-AB4F-9832-A1DB8529EE9F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73639-89DD-1F44-991A-77A01DDC9CDE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Jít s K – podobný jazyk, jeho slova</a:t>
          </a:r>
          <a:endParaRPr lang="en-US" sz="3400" kern="1200"/>
        </a:p>
      </dsp:txBody>
      <dsp:txXfrm>
        <a:off x="0" y="1451154"/>
        <a:ext cx="10515600" cy="1449029"/>
      </dsp:txXfrm>
    </dsp:sp>
    <dsp:sp modelId="{44D39D78-5263-0A49-8486-CD85C2C3D5AB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A78B8-79B1-4B41-AE5E-3A578F4E9218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Neverbální úroveň – dýchání, tělo</a:t>
          </a:r>
          <a:endParaRPr lang="en-US" sz="3400" kern="1200"/>
        </a:p>
      </dsp:txBody>
      <dsp:txXfrm>
        <a:off x="0" y="2900183"/>
        <a:ext cx="10515600" cy="1449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8BF27-AFBD-7049-8B79-111DCA691950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69B7F-A716-ED4E-98A8-D99E2648D668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vedeme – malý krok před k</a:t>
          </a:r>
          <a:endParaRPr lang="en-US" sz="3000" kern="1200" dirty="0"/>
        </a:p>
      </dsp:txBody>
      <dsp:txXfrm>
        <a:off x="0" y="0"/>
        <a:ext cx="10515600" cy="1087834"/>
      </dsp:txXfrm>
    </dsp:sp>
    <dsp:sp modelId="{BA430D0B-241B-724E-A1B0-23290158CA8E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21B92-05F5-D34A-B95E-A7624FED162D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poukazujeme na možnosti řešení</a:t>
          </a:r>
          <a:endParaRPr lang="en-US" sz="3000" kern="1200" dirty="0"/>
        </a:p>
      </dsp:txBody>
      <dsp:txXfrm>
        <a:off x="0" y="1087834"/>
        <a:ext cx="10515600" cy="1087834"/>
      </dsp:txXfrm>
    </dsp:sp>
    <dsp:sp modelId="{EA5BC801-7200-344B-ABA8-CFE9835765CC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2E3E7-8A85-5740-9982-91530D9869C9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pracovník je držitelem problému </a:t>
          </a:r>
          <a:endParaRPr lang="en-US" sz="3000" kern="1200" dirty="0"/>
        </a:p>
      </dsp:txBody>
      <dsp:txXfrm>
        <a:off x="0" y="2175669"/>
        <a:ext cx="10515600" cy="1087834"/>
      </dsp:txXfrm>
    </dsp:sp>
    <dsp:sp modelId="{7FF3CCA8-73EF-244F-AB26-569C1C262BC0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69C51-AD9F-B241-9BC0-E3FCC4A7A673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vedeme formou otázek, doptávání se, formulace, které rozvíjí dialog</a:t>
          </a:r>
          <a:endParaRPr lang="en-US" sz="3000" kern="1200" dirty="0"/>
        </a:p>
      </dsp:txBody>
      <dsp:txXfrm>
        <a:off x="0" y="3263503"/>
        <a:ext cx="10515600" cy="10878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01F61-47FB-E747-9DB6-8DA38BA722A5}">
      <dsp:nvSpPr>
        <dsp:cNvPr id="0" name=""/>
        <dsp:cNvSpPr/>
      </dsp:nvSpPr>
      <dsp:spPr>
        <a:xfrm>
          <a:off x="0" y="2125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0D3CD-4FD7-AE4A-80C7-B725DDB09002}">
      <dsp:nvSpPr>
        <dsp:cNvPr id="0" name=""/>
        <dsp:cNvSpPr/>
      </dsp:nvSpPr>
      <dsp:spPr>
        <a:xfrm>
          <a:off x="0" y="2125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Napodobování slovního i mimoslovního chování K</a:t>
          </a:r>
          <a:endParaRPr lang="en-US" sz="3000" kern="1200"/>
        </a:p>
      </dsp:txBody>
      <dsp:txXfrm>
        <a:off x="0" y="2125"/>
        <a:ext cx="10515600" cy="1449431"/>
      </dsp:txXfrm>
    </dsp:sp>
    <dsp:sp modelId="{3BA00F77-4730-4947-8A1A-D309AF4284B5}">
      <dsp:nvSpPr>
        <dsp:cNvPr id="0" name=""/>
        <dsp:cNvSpPr/>
      </dsp:nvSpPr>
      <dsp:spPr>
        <a:xfrm>
          <a:off x="0" y="1451556"/>
          <a:ext cx="1051560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C3CA8-F10F-0E45-9BB1-12550C80FD72}">
      <dsp:nvSpPr>
        <dsp:cNvPr id="0" name=""/>
        <dsp:cNvSpPr/>
      </dsp:nvSpPr>
      <dsp:spPr>
        <a:xfrm>
          <a:off x="0" y="1451556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Smyslem dát najevo, že chápeme pocity K</a:t>
          </a:r>
          <a:endParaRPr lang="en-US" sz="3000" kern="1200"/>
        </a:p>
      </dsp:txBody>
      <dsp:txXfrm>
        <a:off x="0" y="1451556"/>
        <a:ext cx="10515600" cy="1449431"/>
      </dsp:txXfrm>
    </dsp:sp>
    <dsp:sp modelId="{98E4848C-17E8-BC4A-B3E5-28F894739244}">
      <dsp:nvSpPr>
        <dsp:cNvPr id="0" name=""/>
        <dsp:cNvSpPr/>
      </dsp:nvSpPr>
      <dsp:spPr>
        <a:xfrm>
          <a:off x="0" y="2900987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285FA-3741-E84D-B33A-E076A0DC25A6}">
      <dsp:nvSpPr>
        <dsp:cNvPr id="0" name=""/>
        <dsp:cNvSpPr/>
      </dsp:nvSpPr>
      <dsp:spPr>
        <a:xfrm>
          <a:off x="0" y="2900987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Práce s emocemi K – zpřehlednění, uchopení emocí, pojmenování – slyším/ vnímám, že jste hodně rozrušená/smutný/ naštvaná…</a:t>
          </a:r>
          <a:endParaRPr lang="en-US" sz="3000" kern="1200"/>
        </a:p>
      </dsp:txBody>
      <dsp:txXfrm>
        <a:off x="0" y="2900987"/>
        <a:ext cx="10515600" cy="14494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00F77-4730-4947-8A1A-D309AF4284B5}">
      <dsp:nvSpPr>
        <dsp:cNvPr id="0" name=""/>
        <dsp:cNvSpPr/>
      </dsp:nvSpPr>
      <dsp:spPr>
        <a:xfrm>
          <a:off x="0" y="0"/>
          <a:ext cx="111379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C3CA8-F10F-0E45-9BB1-12550C80FD72}">
      <dsp:nvSpPr>
        <dsp:cNvPr id="0" name=""/>
        <dsp:cNvSpPr/>
      </dsp:nvSpPr>
      <dsp:spPr>
        <a:xfrm>
          <a:off x="0" y="0"/>
          <a:ext cx="11137900" cy="129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Vlastními slovy vyjadřujeme to ,co nám K říká – myšlenky, fakta, pocity</a:t>
          </a:r>
          <a:endParaRPr lang="en-US" sz="2600" kern="1200" dirty="0"/>
        </a:p>
      </dsp:txBody>
      <dsp:txXfrm>
        <a:off x="0" y="0"/>
        <a:ext cx="11137900" cy="1294600"/>
      </dsp:txXfrm>
    </dsp:sp>
    <dsp:sp modelId="{DA44F530-0118-B046-9413-45E81108F2A3}">
      <dsp:nvSpPr>
        <dsp:cNvPr id="0" name=""/>
        <dsp:cNvSpPr/>
      </dsp:nvSpPr>
      <dsp:spPr>
        <a:xfrm>
          <a:off x="0" y="1294600"/>
          <a:ext cx="11137900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EBE43-37D4-D64D-B6C8-1DA714A6EEE7}">
      <dsp:nvSpPr>
        <dsp:cNvPr id="0" name=""/>
        <dsp:cNvSpPr/>
      </dsp:nvSpPr>
      <dsp:spPr>
        <a:xfrm>
          <a:off x="0" y="1294600"/>
          <a:ext cx="11137900" cy="129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K může doplnit, rozvíjet dál</a:t>
          </a:r>
          <a:endParaRPr lang="en-US" sz="2600" kern="1200" dirty="0"/>
        </a:p>
      </dsp:txBody>
      <dsp:txXfrm>
        <a:off x="0" y="1294600"/>
        <a:ext cx="11137900" cy="1294600"/>
      </dsp:txXfrm>
    </dsp:sp>
    <dsp:sp modelId="{2842EE5B-575E-CD41-9827-67F996156273}">
      <dsp:nvSpPr>
        <dsp:cNvPr id="0" name=""/>
        <dsp:cNvSpPr/>
      </dsp:nvSpPr>
      <dsp:spPr>
        <a:xfrm>
          <a:off x="0" y="2589200"/>
          <a:ext cx="11137900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598D9-0274-1344-A34A-3356A9757C22}">
      <dsp:nvSpPr>
        <dsp:cNvPr id="0" name=""/>
        <dsp:cNvSpPr/>
      </dsp:nvSpPr>
      <dsp:spPr>
        <a:xfrm>
          <a:off x="0" y="2589200"/>
          <a:ext cx="11137900" cy="129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Pro K jistota, že nasloucháme</a:t>
          </a:r>
        </a:p>
      </dsp:txBody>
      <dsp:txXfrm>
        <a:off x="0" y="2589200"/>
        <a:ext cx="11137900" cy="1294600"/>
      </dsp:txXfrm>
    </dsp:sp>
    <dsp:sp modelId="{BC615895-A6E3-DF47-830D-F2EC10E4114A}">
      <dsp:nvSpPr>
        <dsp:cNvPr id="0" name=""/>
        <dsp:cNvSpPr/>
      </dsp:nvSpPr>
      <dsp:spPr>
        <a:xfrm>
          <a:off x="0" y="3883800"/>
          <a:ext cx="111379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ACC8D-DCFC-0342-AE4E-216917C05C2B}">
      <dsp:nvSpPr>
        <dsp:cNvPr id="0" name=""/>
        <dsp:cNvSpPr/>
      </dsp:nvSpPr>
      <dsp:spPr>
        <a:xfrm>
          <a:off x="0" y="3883800"/>
          <a:ext cx="3431116" cy="129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Pro pracovníka záchytný bod, křižovatka - vhodné použít, když</a:t>
          </a:r>
        </a:p>
      </dsp:txBody>
      <dsp:txXfrm>
        <a:off x="0" y="3883800"/>
        <a:ext cx="3431116" cy="1294600"/>
      </dsp:txXfrm>
    </dsp:sp>
    <dsp:sp modelId="{04012B52-C47F-7548-BF51-56C8455CA8F8}">
      <dsp:nvSpPr>
        <dsp:cNvPr id="0" name=""/>
        <dsp:cNvSpPr/>
      </dsp:nvSpPr>
      <dsp:spPr>
        <a:xfrm>
          <a:off x="3575507" y="3896000"/>
          <a:ext cx="7556423" cy="2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K mluví hodně dlouho</a:t>
          </a:r>
        </a:p>
      </dsp:txBody>
      <dsp:txXfrm>
        <a:off x="3575507" y="3896000"/>
        <a:ext cx="7556423" cy="244001"/>
      </dsp:txXfrm>
    </dsp:sp>
    <dsp:sp modelId="{0258EACA-F650-E743-B267-1D235928988F}">
      <dsp:nvSpPr>
        <dsp:cNvPr id="0" name=""/>
        <dsp:cNvSpPr/>
      </dsp:nvSpPr>
      <dsp:spPr>
        <a:xfrm>
          <a:off x="3431116" y="4140002"/>
          <a:ext cx="770081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427AB-3333-334F-9B2C-6098412E8A78}">
      <dsp:nvSpPr>
        <dsp:cNvPr id="0" name=""/>
        <dsp:cNvSpPr/>
      </dsp:nvSpPr>
      <dsp:spPr>
        <a:xfrm>
          <a:off x="3575507" y="4152202"/>
          <a:ext cx="7556423" cy="2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Příběh je složitý</a:t>
          </a:r>
          <a:endParaRPr lang="en-US" sz="1100" kern="1200" dirty="0"/>
        </a:p>
      </dsp:txBody>
      <dsp:txXfrm>
        <a:off x="3575507" y="4152202"/>
        <a:ext cx="7556423" cy="244001"/>
      </dsp:txXfrm>
    </dsp:sp>
    <dsp:sp modelId="{67540CDD-2556-FB43-8261-3ABE75527E2F}">
      <dsp:nvSpPr>
        <dsp:cNvPr id="0" name=""/>
        <dsp:cNvSpPr/>
      </dsp:nvSpPr>
      <dsp:spPr>
        <a:xfrm>
          <a:off x="3431116" y="4396204"/>
          <a:ext cx="770081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83ED7-4FD3-2A46-86BF-CEA3314D41DD}">
      <dsp:nvSpPr>
        <dsp:cNvPr id="0" name=""/>
        <dsp:cNvSpPr/>
      </dsp:nvSpPr>
      <dsp:spPr>
        <a:xfrm>
          <a:off x="3575507" y="4408404"/>
          <a:ext cx="7556423" cy="2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Objevuje se mnoho témat</a:t>
          </a:r>
          <a:endParaRPr lang="en-US" sz="1100" kern="1200" dirty="0"/>
        </a:p>
      </dsp:txBody>
      <dsp:txXfrm>
        <a:off x="3575507" y="4408404"/>
        <a:ext cx="7556423" cy="244001"/>
      </dsp:txXfrm>
    </dsp:sp>
    <dsp:sp modelId="{D7ED99FD-D253-794F-9726-49C575A12A66}">
      <dsp:nvSpPr>
        <dsp:cNvPr id="0" name=""/>
        <dsp:cNvSpPr/>
      </dsp:nvSpPr>
      <dsp:spPr>
        <a:xfrm>
          <a:off x="3431116" y="4652406"/>
          <a:ext cx="770081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D0E7B-8263-B947-8D55-D00BE7CD6CD2}">
      <dsp:nvSpPr>
        <dsp:cNvPr id="0" name=""/>
        <dsp:cNvSpPr/>
      </dsp:nvSpPr>
      <dsp:spPr>
        <a:xfrm>
          <a:off x="3575507" y="4664606"/>
          <a:ext cx="7556423" cy="2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Pracovník si potřebuje ujasnit, upřesnit souvislosti v příběhu</a:t>
          </a:r>
          <a:endParaRPr lang="en-US" sz="1100" kern="1200" dirty="0"/>
        </a:p>
      </dsp:txBody>
      <dsp:txXfrm>
        <a:off x="3575507" y="4664606"/>
        <a:ext cx="7556423" cy="244001"/>
      </dsp:txXfrm>
    </dsp:sp>
    <dsp:sp modelId="{DF6981BF-7285-614F-91A1-09064358A6D1}">
      <dsp:nvSpPr>
        <dsp:cNvPr id="0" name=""/>
        <dsp:cNvSpPr/>
      </dsp:nvSpPr>
      <dsp:spPr>
        <a:xfrm>
          <a:off x="3431116" y="4908608"/>
          <a:ext cx="770081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2AE48-F609-D34F-8522-30CD4EB08A31}">
      <dsp:nvSpPr>
        <dsp:cNvPr id="0" name=""/>
        <dsp:cNvSpPr/>
      </dsp:nvSpPr>
      <dsp:spPr>
        <a:xfrm>
          <a:off x="3575507" y="4920808"/>
          <a:ext cx="7556423" cy="244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Na konci rozhovoru</a:t>
          </a:r>
          <a:endParaRPr lang="en-US" sz="1100" kern="1200" dirty="0"/>
        </a:p>
      </dsp:txBody>
      <dsp:txXfrm>
        <a:off x="3575507" y="4920808"/>
        <a:ext cx="7556423" cy="244001"/>
      </dsp:txXfrm>
    </dsp:sp>
    <dsp:sp modelId="{471BDDD0-ECE7-764C-9188-09F46AC10E72}">
      <dsp:nvSpPr>
        <dsp:cNvPr id="0" name=""/>
        <dsp:cNvSpPr/>
      </dsp:nvSpPr>
      <dsp:spPr>
        <a:xfrm>
          <a:off x="3431116" y="5164810"/>
          <a:ext cx="770081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01F61-47FB-E747-9DB6-8DA38BA722A5}">
      <dsp:nvSpPr>
        <dsp:cNvPr id="0" name=""/>
        <dsp:cNvSpPr/>
      </dsp:nvSpPr>
      <dsp:spPr>
        <a:xfrm>
          <a:off x="0" y="2125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0D3CD-4FD7-AE4A-80C7-B725DDB09002}">
      <dsp:nvSpPr>
        <dsp:cNvPr id="0" name=""/>
        <dsp:cNvSpPr/>
      </dsp:nvSpPr>
      <dsp:spPr>
        <a:xfrm>
          <a:off x="0" y="2125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dáváme zpětnou vazbu, co jsme slyšeli</a:t>
          </a:r>
          <a:endParaRPr lang="en-US" sz="2900" kern="1200" dirty="0"/>
        </a:p>
      </dsp:txBody>
      <dsp:txXfrm>
        <a:off x="0" y="2125"/>
        <a:ext cx="10515600" cy="1449431"/>
      </dsp:txXfrm>
    </dsp:sp>
    <dsp:sp modelId="{3BA00F77-4730-4947-8A1A-D309AF4284B5}">
      <dsp:nvSpPr>
        <dsp:cNvPr id="0" name=""/>
        <dsp:cNvSpPr/>
      </dsp:nvSpPr>
      <dsp:spPr>
        <a:xfrm>
          <a:off x="0" y="1451556"/>
          <a:ext cx="1051560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C3CA8-F10F-0E45-9BB1-12550C80FD72}">
      <dsp:nvSpPr>
        <dsp:cNvPr id="0" name=""/>
        <dsp:cNvSpPr/>
      </dsp:nvSpPr>
      <dsp:spPr>
        <a:xfrm>
          <a:off x="0" y="1451556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nabízíme pohled z jiného pohledu</a:t>
          </a:r>
          <a:endParaRPr lang="en-US" sz="2900" kern="1200" dirty="0"/>
        </a:p>
      </dsp:txBody>
      <dsp:txXfrm>
        <a:off x="0" y="1451556"/>
        <a:ext cx="10515600" cy="1449431"/>
      </dsp:txXfrm>
    </dsp:sp>
    <dsp:sp modelId="{98E4848C-17E8-BC4A-B3E5-28F894739244}">
      <dsp:nvSpPr>
        <dsp:cNvPr id="0" name=""/>
        <dsp:cNvSpPr/>
      </dsp:nvSpPr>
      <dsp:spPr>
        <a:xfrm>
          <a:off x="0" y="2900987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285FA-3741-E84D-B33A-E076A0DC25A6}">
      <dsp:nvSpPr>
        <dsp:cNvPr id="0" name=""/>
        <dsp:cNvSpPr/>
      </dsp:nvSpPr>
      <dsp:spPr>
        <a:xfrm>
          <a:off x="0" y="2900987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strategický krok – pracovník převypráví obsah  a dodá své myšlenky posune hovor dál – nabídnutí cest, jak se zbavit trápení –např. zkušenost lidí v podobné situaci – rozšíření pohledu</a:t>
          </a:r>
          <a:endParaRPr lang="en-US" sz="2900" kern="1200" dirty="0"/>
        </a:p>
      </dsp:txBody>
      <dsp:txXfrm>
        <a:off x="0" y="2900987"/>
        <a:ext cx="10515600" cy="14494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B9344-7102-B644-9ECE-45BD9FADF607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001A2-5C87-B647-AE4E-37ED594C6111}">
      <dsp:nvSpPr>
        <dsp:cNvPr id="0" name=""/>
        <dsp:cNvSpPr/>
      </dsp:nvSpPr>
      <dsp:spPr>
        <a:xfrm>
          <a:off x="0" y="0"/>
          <a:ext cx="10515600" cy="118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Shrnutí delšího úseku, slouží mimo jiné, aby se ani K ani P v hovoru neztratili</a:t>
          </a:r>
          <a:endParaRPr lang="cs-CZ" sz="2000" kern="1200" dirty="0"/>
        </a:p>
      </dsp:txBody>
      <dsp:txXfrm>
        <a:off x="0" y="0"/>
        <a:ext cx="10515600" cy="1181099"/>
      </dsp:txXfrm>
    </dsp:sp>
    <dsp:sp modelId="{10C01F61-47FB-E747-9DB6-8DA38BA722A5}">
      <dsp:nvSpPr>
        <dsp:cNvPr id="0" name=""/>
        <dsp:cNvSpPr/>
      </dsp:nvSpPr>
      <dsp:spPr>
        <a:xfrm>
          <a:off x="0" y="1181100"/>
          <a:ext cx="10515600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0D3CD-4FD7-AE4A-80C7-B725DDB09002}">
      <dsp:nvSpPr>
        <dsp:cNvPr id="0" name=""/>
        <dsp:cNvSpPr/>
      </dsp:nvSpPr>
      <dsp:spPr>
        <a:xfrm>
          <a:off x="0" y="1181099"/>
          <a:ext cx="10515600" cy="118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2000"/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Otevírá prostor k dalšímu hledání cest a řešení</a:t>
          </a:r>
          <a:endParaRPr lang="en-US" sz="2000" kern="1200" dirty="0"/>
        </a:p>
      </dsp:txBody>
      <dsp:txXfrm>
        <a:off x="0" y="1181099"/>
        <a:ext cx="10515600" cy="1181099"/>
      </dsp:txXfrm>
    </dsp:sp>
    <dsp:sp modelId="{3BA00F77-4730-4947-8A1A-D309AF4284B5}">
      <dsp:nvSpPr>
        <dsp:cNvPr id="0" name=""/>
        <dsp:cNvSpPr/>
      </dsp:nvSpPr>
      <dsp:spPr>
        <a:xfrm>
          <a:off x="0" y="2362200"/>
          <a:ext cx="10515600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C3CA8-F10F-0E45-9BB1-12550C80FD72}">
      <dsp:nvSpPr>
        <dsp:cNvPr id="0" name=""/>
        <dsp:cNvSpPr/>
      </dsp:nvSpPr>
      <dsp:spPr>
        <a:xfrm>
          <a:off x="0" y="2362199"/>
          <a:ext cx="5216723" cy="118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2000"/>
            <a:buNone/>
          </a:pPr>
          <a:r>
            <a:rPr lang="cs-CZ" sz="2000" kern="1200" cap="none" dirty="0">
              <a:latin typeface="Calibri"/>
              <a:ea typeface="Calibri"/>
              <a:cs typeface="Calibri"/>
              <a:sym typeface="Calibri"/>
            </a:rPr>
            <a:t>Účelem je</a:t>
          </a:r>
          <a:endParaRPr lang="en-US" sz="2000" kern="1200" dirty="0"/>
        </a:p>
      </dsp:txBody>
      <dsp:txXfrm>
        <a:off x="0" y="2362199"/>
        <a:ext cx="5216723" cy="1181099"/>
      </dsp:txXfrm>
    </dsp:sp>
    <dsp:sp modelId="{BEB5E0A2-98DB-9441-8461-36752815331E}">
      <dsp:nvSpPr>
        <dsp:cNvPr id="0" name=""/>
        <dsp:cNvSpPr/>
      </dsp:nvSpPr>
      <dsp:spPr>
        <a:xfrm>
          <a:off x="5294974" y="2380654"/>
          <a:ext cx="5216742" cy="36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cap="none" dirty="0">
              <a:latin typeface="Calibri"/>
              <a:ea typeface="Calibri"/>
              <a:cs typeface="Calibri"/>
              <a:sym typeface="Calibri"/>
            </a:rPr>
            <a:t>Dát dohromady důležité myšlenky a fakta</a:t>
          </a:r>
          <a:endParaRPr lang="cs-CZ" sz="1050" kern="1200" dirty="0"/>
        </a:p>
      </dsp:txBody>
      <dsp:txXfrm>
        <a:off x="5294974" y="2380654"/>
        <a:ext cx="5216742" cy="369093"/>
      </dsp:txXfrm>
    </dsp:sp>
    <dsp:sp modelId="{7778DC32-5E1B-F943-8056-DB54183DEE9C}">
      <dsp:nvSpPr>
        <dsp:cNvPr id="0" name=""/>
        <dsp:cNvSpPr/>
      </dsp:nvSpPr>
      <dsp:spPr>
        <a:xfrm>
          <a:off x="5216723" y="2749748"/>
          <a:ext cx="417337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C074D-7430-D54A-A3B2-84EB97DA65F8}">
      <dsp:nvSpPr>
        <dsp:cNvPr id="0" name=""/>
        <dsp:cNvSpPr/>
      </dsp:nvSpPr>
      <dsp:spPr>
        <a:xfrm>
          <a:off x="5294974" y="2768203"/>
          <a:ext cx="5216742" cy="36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cap="none">
              <a:latin typeface="Calibri"/>
              <a:ea typeface="Calibri"/>
              <a:cs typeface="Calibri"/>
              <a:sym typeface="Calibri"/>
            </a:rPr>
            <a:t>Položit základ pro další diskuzi</a:t>
          </a:r>
          <a:endParaRPr lang="cs-CZ" sz="1050" kern="1200" dirty="0"/>
        </a:p>
      </dsp:txBody>
      <dsp:txXfrm>
        <a:off x="5294974" y="2768203"/>
        <a:ext cx="5216742" cy="369093"/>
      </dsp:txXfrm>
    </dsp:sp>
    <dsp:sp modelId="{47486F60-B5A7-4D4D-8F12-08E333C41EC3}">
      <dsp:nvSpPr>
        <dsp:cNvPr id="0" name=""/>
        <dsp:cNvSpPr/>
      </dsp:nvSpPr>
      <dsp:spPr>
        <a:xfrm>
          <a:off x="5216723" y="3137296"/>
          <a:ext cx="417337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74C61-B425-A14C-A8D2-059E4295C92D}">
      <dsp:nvSpPr>
        <dsp:cNvPr id="0" name=""/>
        <dsp:cNvSpPr/>
      </dsp:nvSpPr>
      <dsp:spPr>
        <a:xfrm>
          <a:off x="5294974" y="3155751"/>
          <a:ext cx="5216742" cy="36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cap="none">
              <a:latin typeface="Calibri"/>
              <a:ea typeface="Calibri"/>
              <a:cs typeface="Calibri"/>
              <a:sym typeface="Calibri"/>
            </a:rPr>
            <a:t>Zhodnotit dosažený pokrok</a:t>
          </a:r>
          <a:endParaRPr lang="cs-CZ" sz="1050" kern="1200" dirty="0"/>
        </a:p>
      </dsp:txBody>
      <dsp:txXfrm>
        <a:off x="5294974" y="3155751"/>
        <a:ext cx="5216742" cy="369093"/>
      </dsp:txXfrm>
    </dsp:sp>
    <dsp:sp modelId="{9E751386-C3E2-F744-877B-7F03C8789D1B}">
      <dsp:nvSpPr>
        <dsp:cNvPr id="0" name=""/>
        <dsp:cNvSpPr/>
      </dsp:nvSpPr>
      <dsp:spPr>
        <a:xfrm>
          <a:off x="5216723" y="3524845"/>
          <a:ext cx="417337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4848C-17E8-BC4A-B3E5-28F894739244}">
      <dsp:nvSpPr>
        <dsp:cNvPr id="0" name=""/>
        <dsp:cNvSpPr/>
      </dsp:nvSpPr>
      <dsp:spPr>
        <a:xfrm>
          <a:off x="0" y="3543299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285FA-3741-E84D-B33A-E076A0DC25A6}">
      <dsp:nvSpPr>
        <dsp:cNvPr id="0" name=""/>
        <dsp:cNvSpPr/>
      </dsp:nvSpPr>
      <dsp:spPr>
        <a:xfrm>
          <a:off x="0" y="3543299"/>
          <a:ext cx="5216723" cy="118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2000"/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Doporučuje se po</a:t>
          </a:r>
          <a:endParaRPr lang="en-US" sz="2000" kern="1200" dirty="0"/>
        </a:p>
      </dsp:txBody>
      <dsp:txXfrm>
        <a:off x="0" y="3543299"/>
        <a:ext cx="5216723" cy="1181099"/>
      </dsp:txXfrm>
    </dsp:sp>
    <dsp:sp modelId="{BD44F13C-D7D3-2E40-9EE1-C27114F36CDE}">
      <dsp:nvSpPr>
        <dsp:cNvPr id="0" name=""/>
        <dsp:cNvSpPr/>
      </dsp:nvSpPr>
      <dsp:spPr>
        <a:xfrm>
          <a:off x="5294974" y="3554430"/>
          <a:ext cx="5216742" cy="222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cap="none">
              <a:latin typeface="Calibri"/>
              <a:ea typeface="Calibri"/>
              <a:cs typeface="Calibri"/>
              <a:sym typeface="Calibri"/>
            </a:rPr>
            <a:t>Delším časovém úseku</a:t>
          </a:r>
          <a:endParaRPr lang="cs-CZ" sz="1050" kern="1200" dirty="0"/>
        </a:p>
      </dsp:txBody>
      <dsp:txXfrm>
        <a:off x="5294974" y="3554430"/>
        <a:ext cx="5216742" cy="222609"/>
      </dsp:txXfrm>
    </dsp:sp>
    <dsp:sp modelId="{D870A495-F5D3-1D47-AE35-F3C38C955139}">
      <dsp:nvSpPr>
        <dsp:cNvPr id="0" name=""/>
        <dsp:cNvSpPr/>
      </dsp:nvSpPr>
      <dsp:spPr>
        <a:xfrm>
          <a:off x="5216723" y="3777040"/>
          <a:ext cx="417337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3D09E-AFB0-474B-9FDD-69F1C353A209}">
      <dsp:nvSpPr>
        <dsp:cNvPr id="0" name=""/>
        <dsp:cNvSpPr/>
      </dsp:nvSpPr>
      <dsp:spPr>
        <a:xfrm>
          <a:off x="5294974" y="3788170"/>
          <a:ext cx="5216742" cy="222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cap="none">
              <a:latin typeface="Calibri"/>
              <a:ea typeface="Calibri"/>
              <a:cs typeface="Calibri"/>
              <a:sym typeface="Calibri"/>
            </a:rPr>
            <a:t>Při více tématech</a:t>
          </a:r>
          <a:endParaRPr lang="cs-CZ" sz="1050" kern="1200" dirty="0"/>
        </a:p>
      </dsp:txBody>
      <dsp:txXfrm>
        <a:off x="5294974" y="3788170"/>
        <a:ext cx="5216742" cy="222609"/>
      </dsp:txXfrm>
    </dsp:sp>
    <dsp:sp modelId="{E65295C1-11FB-1D44-99C3-4692638052F8}">
      <dsp:nvSpPr>
        <dsp:cNvPr id="0" name=""/>
        <dsp:cNvSpPr/>
      </dsp:nvSpPr>
      <dsp:spPr>
        <a:xfrm>
          <a:off x="5216723" y="4010780"/>
          <a:ext cx="417337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4DA6-847E-A94E-A6F1-1FFFD121B79C}">
      <dsp:nvSpPr>
        <dsp:cNvPr id="0" name=""/>
        <dsp:cNvSpPr/>
      </dsp:nvSpPr>
      <dsp:spPr>
        <a:xfrm>
          <a:off x="5294974" y="4021910"/>
          <a:ext cx="5216742" cy="222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cap="none">
              <a:latin typeface="Calibri"/>
              <a:ea typeface="Calibri"/>
              <a:cs typeface="Calibri"/>
              <a:sym typeface="Calibri"/>
            </a:rPr>
            <a:t>Při překotném či nesrozumitelném hovoru</a:t>
          </a:r>
          <a:endParaRPr lang="cs-CZ" sz="1050" kern="1200" dirty="0"/>
        </a:p>
      </dsp:txBody>
      <dsp:txXfrm>
        <a:off x="5294974" y="4021910"/>
        <a:ext cx="5216742" cy="222609"/>
      </dsp:txXfrm>
    </dsp:sp>
    <dsp:sp modelId="{20378429-F840-1843-95C1-F42AB23A7378}">
      <dsp:nvSpPr>
        <dsp:cNvPr id="0" name=""/>
        <dsp:cNvSpPr/>
      </dsp:nvSpPr>
      <dsp:spPr>
        <a:xfrm>
          <a:off x="5216723" y="4244520"/>
          <a:ext cx="417337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1EE03-86C1-5044-8BFD-D0A216ACE15E}">
      <dsp:nvSpPr>
        <dsp:cNvPr id="0" name=""/>
        <dsp:cNvSpPr/>
      </dsp:nvSpPr>
      <dsp:spPr>
        <a:xfrm>
          <a:off x="5294974" y="4255650"/>
          <a:ext cx="5216742" cy="222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cap="none">
              <a:latin typeface="Calibri"/>
              <a:ea typeface="Calibri"/>
              <a:cs typeface="Calibri"/>
              <a:sym typeface="Calibri"/>
            </a:rPr>
            <a:t>V závěru  pro shrnutí celého hovoru s nabídkou řešení, ke kterému se K přiklání</a:t>
          </a:r>
          <a:endParaRPr lang="cs-CZ" sz="1050" kern="1200" dirty="0"/>
        </a:p>
      </dsp:txBody>
      <dsp:txXfrm>
        <a:off x="5294974" y="4255650"/>
        <a:ext cx="5216742" cy="222609"/>
      </dsp:txXfrm>
    </dsp:sp>
    <dsp:sp modelId="{D7D6FB69-9830-0547-B44C-6DD96AFD734F}">
      <dsp:nvSpPr>
        <dsp:cNvPr id="0" name=""/>
        <dsp:cNvSpPr/>
      </dsp:nvSpPr>
      <dsp:spPr>
        <a:xfrm>
          <a:off x="5216723" y="4478260"/>
          <a:ext cx="417337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4AB88-95CC-E340-BF52-AA4FB4CDF90C}">
      <dsp:nvSpPr>
        <dsp:cNvPr id="0" name=""/>
        <dsp:cNvSpPr/>
      </dsp:nvSpPr>
      <dsp:spPr>
        <a:xfrm>
          <a:off x="5294974" y="4489391"/>
          <a:ext cx="5216742" cy="222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cap="none" dirty="0">
              <a:latin typeface="Calibri"/>
              <a:ea typeface="Calibri"/>
              <a:cs typeface="Calibri"/>
              <a:sym typeface="Calibri"/>
            </a:rPr>
            <a:t>U hovorů, kdy je P přesvědčen, že K rozumí, co by mu pomohlo zbavit se trápení a díky shrnutí je možné nabídnout pomoc s ukončením</a:t>
          </a:r>
          <a:endParaRPr lang="cs-CZ" sz="1050" kern="1200" dirty="0"/>
        </a:p>
      </dsp:txBody>
      <dsp:txXfrm>
        <a:off x="5294974" y="4489391"/>
        <a:ext cx="5216742" cy="222609"/>
      </dsp:txXfrm>
    </dsp:sp>
    <dsp:sp modelId="{C22E4846-FAE6-D244-A9FA-B2D79A2B537A}">
      <dsp:nvSpPr>
        <dsp:cNvPr id="0" name=""/>
        <dsp:cNvSpPr/>
      </dsp:nvSpPr>
      <dsp:spPr>
        <a:xfrm>
          <a:off x="5216723" y="4712000"/>
          <a:ext cx="417337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01F61-47FB-E747-9DB6-8DA38BA722A5}">
      <dsp:nvSpPr>
        <dsp:cNvPr id="0" name=""/>
        <dsp:cNvSpPr/>
      </dsp:nvSpPr>
      <dsp:spPr>
        <a:xfrm>
          <a:off x="0" y="2125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0D3CD-4FD7-AE4A-80C7-B725DDB09002}">
      <dsp:nvSpPr>
        <dsp:cNvPr id="0" name=""/>
        <dsp:cNvSpPr/>
      </dsp:nvSpPr>
      <dsp:spPr>
        <a:xfrm>
          <a:off x="0" y="2125"/>
          <a:ext cx="1051560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Zpevňování některých odpovědí K, zatímco jiné necháváme vyhasnout –  selekce produktivních nápadů K</a:t>
          </a:r>
          <a:endParaRPr lang="en-US" sz="2000" kern="1200" dirty="0"/>
        </a:p>
      </dsp:txBody>
      <dsp:txXfrm>
        <a:off x="0" y="2125"/>
        <a:ext cx="10515600" cy="724715"/>
      </dsp:txXfrm>
    </dsp:sp>
    <dsp:sp modelId="{3BA00F77-4730-4947-8A1A-D309AF4284B5}">
      <dsp:nvSpPr>
        <dsp:cNvPr id="0" name=""/>
        <dsp:cNvSpPr/>
      </dsp:nvSpPr>
      <dsp:spPr>
        <a:xfrm>
          <a:off x="0" y="726840"/>
          <a:ext cx="10515600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C3CA8-F10F-0E45-9BB1-12550C80FD72}">
      <dsp:nvSpPr>
        <dsp:cNvPr id="0" name=""/>
        <dsp:cNvSpPr/>
      </dsp:nvSpPr>
      <dsp:spPr>
        <a:xfrm>
          <a:off x="0" y="726840"/>
          <a:ext cx="1051560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 dirty="0">
              <a:latin typeface="Calibri"/>
              <a:ea typeface="Calibri"/>
              <a:cs typeface="Calibri"/>
              <a:sym typeface="Calibri"/>
            </a:rPr>
            <a:t>Pomáhá snižovat pravděpodobnost nekontrolovaného zhoršení </a:t>
          </a:r>
          <a:endParaRPr lang="en-US" sz="2000" kern="1200" dirty="0"/>
        </a:p>
      </dsp:txBody>
      <dsp:txXfrm>
        <a:off x="0" y="726840"/>
        <a:ext cx="10515600" cy="724715"/>
      </dsp:txXfrm>
    </dsp:sp>
    <dsp:sp modelId="{704480F8-5062-FC45-93B8-2B9E1FDBE872}">
      <dsp:nvSpPr>
        <dsp:cNvPr id="0" name=""/>
        <dsp:cNvSpPr/>
      </dsp:nvSpPr>
      <dsp:spPr>
        <a:xfrm>
          <a:off x="0" y="1451556"/>
          <a:ext cx="10515600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A0E17-AD4F-544B-887A-22B80CAB0789}">
      <dsp:nvSpPr>
        <dsp:cNvPr id="0" name=""/>
        <dsp:cNvSpPr/>
      </dsp:nvSpPr>
      <dsp:spPr>
        <a:xfrm>
          <a:off x="0" y="1451556"/>
          <a:ext cx="1051560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Používáme slůvka  - aha, hmm, opakujeme části odpovědí K, případně se vědomě vracíme – pozitivní kotvení</a:t>
          </a:r>
          <a:endParaRPr lang="cs-CZ" sz="2000" kern="1200" dirty="0"/>
        </a:p>
      </dsp:txBody>
      <dsp:txXfrm>
        <a:off x="0" y="1451556"/>
        <a:ext cx="10515600" cy="724715"/>
      </dsp:txXfrm>
    </dsp:sp>
    <dsp:sp modelId="{662D5F51-3759-2B4F-80A5-5C7CAA0A66BD}">
      <dsp:nvSpPr>
        <dsp:cNvPr id="0" name=""/>
        <dsp:cNvSpPr/>
      </dsp:nvSpPr>
      <dsp:spPr>
        <a:xfrm>
          <a:off x="0" y="2176271"/>
          <a:ext cx="10515600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CD601-C032-054F-9A5E-5893E36A149A}">
      <dsp:nvSpPr>
        <dsp:cNvPr id="0" name=""/>
        <dsp:cNvSpPr/>
      </dsp:nvSpPr>
      <dsp:spPr>
        <a:xfrm>
          <a:off x="0" y="2176271"/>
          <a:ext cx="1051560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Opatrně na negativní kotvení - “chrlící k“ – zpevňujeme chování – hrozí zahlcení</a:t>
          </a:r>
          <a:endParaRPr lang="cs-CZ" sz="2000" kern="1200" dirty="0"/>
        </a:p>
      </dsp:txBody>
      <dsp:txXfrm>
        <a:off x="0" y="2176271"/>
        <a:ext cx="10515600" cy="724715"/>
      </dsp:txXfrm>
    </dsp:sp>
    <dsp:sp modelId="{C2FE0367-BBE0-8641-8097-B536FF3AA269}">
      <dsp:nvSpPr>
        <dsp:cNvPr id="0" name=""/>
        <dsp:cNvSpPr/>
      </dsp:nvSpPr>
      <dsp:spPr>
        <a:xfrm>
          <a:off x="0" y="2900987"/>
          <a:ext cx="10515600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A20B6-35D0-C84C-83BE-7F070EB5C49F}">
      <dsp:nvSpPr>
        <dsp:cNvPr id="0" name=""/>
        <dsp:cNvSpPr/>
      </dsp:nvSpPr>
      <dsp:spPr>
        <a:xfrm>
          <a:off x="0" y="2900987"/>
          <a:ext cx="1051560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Kotvení, upevňování, co funguje – cílené otázky na „kotvy“, pomáháme si uvědomit, můžeme i nabízet (“ říkala jste, že bratr se vás ptal, jak se máte)</a:t>
          </a:r>
          <a:endParaRPr lang="cs-CZ" sz="2000" kern="1200" dirty="0"/>
        </a:p>
      </dsp:txBody>
      <dsp:txXfrm>
        <a:off x="0" y="2900987"/>
        <a:ext cx="10515600" cy="724715"/>
      </dsp:txXfrm>
    </dsp:sp>
    <dsp:sp modelId="{A7C63362-B25C-4C4D-94BD-CB0329C30CD5}">
      <dsp:nvSpPr>
        <dsp:cNvPr id="0" name=""/>
        <dsp:cNvSpPr/>
      </dsp:nvSpPr>
      <dsp:spPr>
        <a:xfrm>
          <a:off x="0" y="3625703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AA2F1-1301-3D43-836C-93A8D2C6B649}">
      <dsp:nvSpPr>
        <dsp:cNvPr id="0" name=""/>
        <dsp:cNvSpPr/>
      </dsp:nvSpPr>
      <dsp:spPr>
        <a:xfrm>
          <a:off x="0" y="3625703"/>
          <a:ext cx="10515600" cy="7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 dirty="0">
              <a:latin typeface="Calibri"/>
              <a:ea typeface="Calibri"/>
              <a:cs typeface="Calibri"/>
              <a:sym typeface="Calibri"/>
            </a:rPr>
            <a:t>Face to face – kotvení přes tělo – tělesné prožívání. Zachycení potřeb, zklidnění – dýchání, vnímání pracovníka, místnosti</a:t>
          </a:r>
          <a:endParaRPr lang="cs-CZ" sz="2000" kern="1200" dirty="0"/>
        </a:p>
      </dsp:txBody>
      <dsp:txXfrm>
        <a:off x="0" y="3625703"/>
        <a:ext cx="10515600" cy="7247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9569D-89B9-B745-931C-B20A3062F98F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E3902-397F-434A-A4D6-F488559F5574}">
      <dsp:nvSpPr>
        <dsp:cNvPr id="0" name=""/>
        <dsp:cNvSpPr/>
      </dsp:nvSpPr>
      <dsp:spPr>
        <a:xfrm>
          <a:off x="0" y="531"/>
          <a:ext cx="10515600" cy="87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 dirty="0">
              <a:latin typeface="Calibri"/>
              <a:ea typeface="Calibri"/>
              <a:cs typeface="Calibri"/>
              <a:sym typeface="Calibri"/>
            </a:rPr>
            <a:t>Cílem dát najevo, že K sdělení má váhu, je podstatné</a:t>
          </a:r>
          <a:endParaRPr lang="cs-CZ" sz="2000" kern="1200" dirty="0"/>
        </a:p>
      </dsp:txBody>
      <dsp:txXfrm>
        <a:off x="0" y="531"/>
        <a:ext cx="10515600" cy="870296"/>
      </dsp:txXfrm>
    </dsp:sp>
    <dsp:sp modelId="{D8567F15-18BD-E94D-AA96-440D64FB9E02}">
      <dsp:nvSpPr>
        <dsp:cNvPr id="0" name=""/>
        <dsp:cNvSpPr/>
      </dsp:nvSpPr>
      <dsp:spPr>
        <a:xfrm>
          <a:off x="0" y="870827"/>
          <a:ext cx="10515600" cy="0"/>
        </a:xfrm>
        <a:prstGeom prst="lin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076D2-BC8B-464E-B2CF-980895BEA323}">
      <dsp:nvSpPr>
        <dsp:cNvPr id="0" name=""/>
        <dsp:cNvSpPr/>
      </dsp:nvSpPr>
      <dsp:spPr>
        <a:xfrm>
          <a:off x="0" y="870827"/>
          <a:ext cx="10515600" cy="87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 dirty="0">
              <a:latin typeface="Calibri"/>
              <a:ea typeface="Calibri"/>
              <a:cs typeface="Calibri"/>
              <a:sym typeface="Calibri"/>
            </a:rPr>
            <a:t>Ocenění K patří k důležitým dovednostem</a:t>
          </a:r>
          <a:endParaRPr lang="cs-CZ" sz="2000" kern="1200" dirty="0"/>
        </a:p>
      </dsp:txBody>
      <dsp:txXfrm>
        <a:off x="0" y="870827"/>
        <a:ext cx="10515600" cy="870296"/>
      </dsp:txXfrm>
    </dsp:sp>
    <dsp:sp modelId="{04A6BC0F-E95E-874C-8B71-77D9A3353CB1}">
      <dsp:nvSpPr>
        <dsp:cNvPr id="0" name=""/>
        <dsp:cNvSpPr/>
      </dsp:nvSpPr>
      <dsp:spPr>
        <a:xfrm>
          <a:off x="0" y="1741123"/>
          <a:ext cx="1051560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60A74-72CA-2842-946A-5FFF67E4D05C}">
      <dsp:nvSpPr>
        <dsp:cNvPr id="0" name=""/>
        <dsp:cNvSpPr/>
      </dsp:nvSpPr>
      <dsp:spPr>
        <a:xfrm>
          <a:off x="0" y="1741123"/>
          <a:ext cx="10515600" cy="87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 dirty="0">
              <a:latin typeface="Calibri"/>
              <a:ea typeface="Calibri"/>
              <a:cs typeface="Calibri"/>
              <a:sym typeface="Calibri"/>
            </a:rPr>
            <a:t>Součástí každého hovoru – min ocenění za zavolání, vyhledání služby, chce řešit situaci, udělal první krok, snaží se změnit svůj život…</a:t>
          </a:r>
          <a:endParaRPr lang="cs-CZ" sz="2000" kern="1200" dirty="0"/>
        </a:p>
      </dsp:txBody>
      <dsp:txXfrm>
        <a:off x="0" y="1741123"/>
        <a:ext cx="10515600" cy="870296"/>
      </dsp:txXfrm>
    </dsp:sp>
    <dsp:sp modelId="{EB1DA03A-EB7D-9044-B890-020E27C545A0}">
      <dsp:nvSpPr>
        <dsp:cNvPr id="0" name=""/>
        <dsp:cNvSpPr/>
      </dsp:nvSpPr>
      <dsp:spPr>
        <a:xfrm>
          <a:off x="0" y="2611420"/>
          <a:ext cx="10515600" cy="0"/>
        </a:xfrm>
        <a:prstGeom prst="lin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72A0A-86D5-3548-8317-DDB55AEE4D01}">
      <dsp:nvSpPr>
        <dsp:cNvPr id="0" name=""/>
        <dsp:cNvSpPr/>
      </dsp:nvSpPr>
      <dsp:spPr>
        <a:xfrm>
          <a:off x="0" y="2611420"/>
          <a:ext cx="10515600" cy="87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 dirty="0">
              <a:latin typeface="Calibri"/>
              <a:ea typeface="Calibri"/>
              <a:cs typeface="Calibri"/>
              <a:sym typeface="Calibri"/>
            </a:rPr>
            <a:t>Upřímné, důležitá naše autentičnost – vnitřní přesvědčení pracovníka</a:t>
          </a:r>
          <a:endParaRPr lang="cs-CZ" sz="2000" kern="1200" dirty="0"/>
        </a:p>
      </dsp:txBody>
      <dsp:txXfrm>
        <a:off x="0" y="2611420"/>
        <a:ext cx="10515600" cy="870296"/>
      </dsp:txXfrm>
    </dsp:sp>
    <dsp:sp modelId="{BB45098B-F71C-9D46-A5BF-F25274370E01}">
      <dsp:nvSpPr>
        <dsp:cNvPr id="0" name=""/>
        <dsp:cNvSpPr/>
      </dsp:nvSpPr>
      <dsp:spPr>
        <a:xfrm>
          <a:off x="0" y="3481716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4C6C5E-0203-9747-A2B8-302FAC2A5332}">
      <dsp:nvSpPr>
        <dsp:cNvPr id="0" name=""/>
        <dsp:cNvSpPr/>
      </dsp:nvSpPr>
      <dsp:spPr>
        <a:xfrm>
          <a:off x="0" y="3481716"/>
          <a:ext cx="2103120" cy="87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Do ocenění patří</a:t>
          </a:r>
          <a:endParaRPr lang="cs-CZ" sz="2000" kern="1200" dirty="0"/>
        </a:p>
      </dsp:txBody>
      <dsp:txXfrm>
        <a:off x="0" y="3481716"/>
        <a:ext cx="2103120" cy="870296"/>
      </dsp:txXfrm>
    </dsp:sp>
    <dsp:sp modelId="{D50D3250-A632-1943-AA0F-C1552CDD7F91}">
      <dsp:nvSpPr>
        <dsp:cNvPr id="0" name=""/>
        <dsp:cNvSpPr/>
      </dsp:nvSpPr>
      <dsp:spPr>
        <a:xfrm>
          <a:off x="2260854" y="3501943"/>
          <a:ext cx="8254746" cy="404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Vyjádření úcty</a:t>
          </a:r>
          <a:endParaRPr lang="cs-CZ" sz="2000" kern="1200" dirty="0"/>
        </a:p>
      </dsp:txBody>
      <dsp:txXfrm>
        <a:off x="2260854" y="3501943"/>
        <a:ext cx="8254746" cy="404551"/>
      </dsp:txXfrm>
    </dsp:sp>
    <dsp:sp modelId="{BE968F7B-072A-B24F-83D6-F9E0F1BF0A74}">
      <dsp:nvSpPr>
        <dsp:cNvPr id="0" name=""/>
        <dsp:cNvSpPr/>
      </dsp:nvSpPr>
      <dsp:spPr>
        <a:xfrm>
          <a:off x="2103120" y="3906495"/>
          <a:ext cx="84124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AAF07-910D-A44B-87AD-4C2214A2FA3A}">
      <dsp:nvSpPr>
        <dsp:cNvPr id="0" name=""/>
        <dsp:cNvSpPr/>
      </dsp:nvSpPr>
      <dsp:spPr>
        <a:xfrm>
          <a:off x="2260854" y="3926723"/>
          <a:ext cx="8254746" cy="404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none">
              <a:latin typeface="Calibri"/>
              <a:ea typeface="Calibri"/>
              <a:cs typeface="Calibri"/>
              <a:sym typeface="Calibri"/>
            </a:rPr>
            <a:t>Vyjádření radosti z toho, co se K podařilo dosáhnout, zvládnout</a:t>
          </a:r>
          <a:endParaRPr lang="cs-CZ" sz="2000" kern="1200" dirty="0"/>
        </a:p>
      </dsp:txBody>
      <dsp:txXfrm>
        <a:off x="2260854" y="3926723"/>
        <a:ext cx="8254746" cy="404551"/>
      </dsp:txXfrm>
    </dsp:sp>
    <dsp:sp modelId="{C90DC97D-AB09-E64E-A954-88F0744D70E3}">
      <dsp:nvSpPr>
        <dsp:cNvPr id="0" name=""/>
        <dsp:cNvSpPr/>
      </dsp:nvSpPr>
      <dsp:spPr>
        <a:xfrm>
          <a:off x="2103120" y="4331275"/>
          <a:ext cx="84124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790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768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859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547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490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625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264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25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11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68490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88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12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93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54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24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26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1341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03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Dřevěné skládanky">
            <a:extLst>
              <a:ext uri="{FF2B5EF4-FFF2-40B4-BE49-F238E27FC236}">
                <a16:creationId xmlns:a16="http://schemas.microsoft.com/office/drawing/2014/main" id="{D663C71F-589B-984B-B785-ED359DC2E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1" r="4492" b="2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6C11A7BC-5C09-C74D-932E-4C8333CBE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84" y="2546823"/>
            <a:ext cx="4834316" cy="2383844"/>
          </a:xfrm>
        </p:spPr>
        <p:txBody>
          <a:bodyPr anchor="t">
            <a:normAutofit/>
          </a:bodyPr>
          <a:lstStyle/>
          <a:p>
            <a:pPr algn="l"/>
            <a:r>
              <a:rPr lang="cs-CZ" sz="5400" b="1" dirty="0">
                <a:solidFill>
                  <a:srgbClr val="929000"/>
                </a:solidFill>
                <a:latin typeface="Abadi" panose="020F0502020204030204" pitchFamily="34" charset="0"/>
              </a:rPr>
              <a:t>Proces a fáze poradenství</a:t>
            </a:r>
          </a:p>
        </p:txBody>
      </p:sp>
    </p:spTree>
    <p:extLst>
      <p:ext uri="{BB962C8B-B14F-4D97-AF65-F5344CB8AC3E}">
        <p14:creationId xmlns:p14="http://schemas.microsoft.com/office/powerpoint/2010/main" val="1216415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5"/>
          <p:cNvSpPr txBox="1"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4100" dirty="0">
                <a:latin typeface="+mn-lt"/>
                <a:ea typeface="Calibri"/>
                <a:cs typeface="Calibri"/>
                <a:sym typeface="Calibri"/>
              </a:rPr>
              <a:t>TECHNIKY VEDENÍ KONTAKTU S KLIENTEM </a:t>
            </a:r>
            <a:endParaRPr dirty="0">
              <a:latin typeface="+mn-lt"/>
            </a:endParaRPr>
          </a:p>
        </p:txBody>
      </p:sp>
      <p:grpSp>
        <p:nvGrpSpPr>
          <p:cNvPr id="467" name="Google Shape;467;p35"/>
          <p:cNvGrpSpPr/>
          <p:nvPr/>
        </p:nvGrpSpPr>
        <p:grpSpPr>
          <a:xfrm>
            <a:off x="4597905" y="602676"/>
            <a:ext cx="6683374" cy="4177109"/>
            <a:chOff x="0" y="214907"/>
            <a:chExt cx="6683374" cy="4177109"/>
          </a:xfrm>
        </p:grpSpPr>
        <p:sp>
          <p:nvSpPr>
            <p:cNvPr id="468" name="Google Shape;468;p35"/>
            <p:cNvSpPr/>
            <p:nvPr/>
          </p:nvSpPr>
          <p:spPr>
            <a:xfrm>
              <a:off x="0" y="214907"/>
              <a:ext cx="2088554" cy="1253132"/>
            </a:xfrm>
            <a:prstGeom prst="rect">
              <a:avLst/>
            </a:prstGeom>
            <a:solidFill>
              <a:srgbClr val="4ACAAD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 txBox="1"/>
            <p:nvPr/>
          </p:nvSpPr>
          <p:spPr>
            <a:xfrm>
              <a:off x="0" y="214907"/>
              <a:ext cx="2088554" cy="1253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Questrial"/>
                <a:buNone/>
              </a:pPr>
              <a:r>
                <a:rPr lang="cs-CZ" sz="2200" b="0" i="0" u="none" strike="noStrike" cap="none">
                  <a:solidFill>
                    <a:schemeClr val="lt1"/>
                  </a:solidFill>
                  <a:ea typeface="Questrial"/>
                  <a:cs typeface="Questrial"/>
                  <a:sym typeface="Questrial"/>
                </a:rPr>
                <a:t>PROVÁZENÍ</a:t>
              </a:r>
              <a:endParaRPr sz="2200" b="0" i="0" u="none" strike="noStrike" cap="none">
                <a:solidFill>
                  <a:schemeClr val="lt1"/>
                </a:solidFill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2297410" y="214907"/>
              <a:ext cx="2088554" cy="1253132"/>
            </a:xfrm>
            <a:prstGeom prst="rect">
              <a:avLst/>
            </a:prstGeom>
            <a:solidFill>
              <a:srgbClr val="4BC895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 txBox="1"/>
            <p:nvPr/>
          </p:nvSpPr>
          <p:spPr>
            <a:xfrm>
              <a:off x="2297410" y="214907"/>
              <a:ext cx="2088554" cy="1253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Questrial"/>
                <a:buNone/>
              </a:pPr>
              <a:r>
                <a:rPr lang="cs-CZ" sz="2200" b="0" i="0" u="none" strike="noStrike" cap="none">
                  <a:solidFill>
                    <a:schemeClr val="lt1"/>
                  </a:solidFill>
                  <a:ea typeface="Questrial"/>
                  <a:cs typeface="Questrial"/>
                  <a:sym typeface="Questrial"/>
                </a:rPr>
                <a:t>VEDENÍ</a:t>
              </a:r>
              <a:endParaRPr sz="2200" b="0" i="0" u="none" strike="noStrike" cap="none">
                <a:solidFill>
                  <a:schemeClr val="lt1"/>
                </a:solidFill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4594820" y="214907"/>
              <a:ext cx="2088554" cy="1253132"/>
            </a:xfrm>
            <a:prstGeom prst="rect">
              <a:avLst/>
            </a:prstGeom>
            <a:solidFill>
              <a:srgbClr val="4CC780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 txBox="1"/>
            <p:nvPr/>
          </p:nvSpPr>
          <p:spPr>
            <a:xfrm>
              <a:off x="4594820" y="214907"/>
              <a:ext cx="2088554" cy="1253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Questrial"/>
                <a:buNone/>
              </a:pPr>
              <a:r>
                <a:rPr lang="cs-CZ" sz="2200" b="0" i="0" u="none" strike="noStrike" cap="none">
                  <a:solidFill>
                    <a:schemeClr val="lt1"/>
                  </a:solidFill>
                  <a:ea typeface="Questrial"/>
                  <a:cs typeface="Questrial"/>
                  <a:sym typeface="Questrial"/>
                </a:rPr>
                <a:t>REFLEXE</a:t>
              </a:r>
              <a:endParaRPr sz="2200" b="0" i="0" u="none" strike="noStrike" cap="none">
                <a:solidFill>
                  <a:schemeClr val="lt1"/>
                </a:solidFill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0" y="1676896"/>
              <a:ext cx="2088554" cy="1253132"/>
            </a:xfrm>
            <a:prstGeom prst="rect">
              <a:avLst/>
            </a:prstGeom>
            <a:solidFill>
              <a:srgbClr val="4EC56C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 txBox="1"/>
            <p:nvPr/>
          </p:nvSpPr>
          <p:spPr>
            <a:xfrm>
              <a:off x="0" y="1676896"/>
              <a:ext cx="2088554" cy="1253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Questrial"/>
                <a:buNone/>
              </a:pPr>
              <a:r>
                <a:rPr lang="cs-CZ" sz="2200" b="0" i="0" u="none" strike="noStrike" cap="none">
                  <a:solidFill>
                    <a:schemeClr val="lt1"/>
                  </a:solidFill>
                  <a:ea typeface="Questrial"/>
                  <a:cs typeface="Questrial"/>
                  <a:sym typeface="Questrial"/>
                </a:rPr>
                <a:t>REKAPITULACE</a:t>
              </a:r>
              <a:endParaRPr sz="2200" b="0" i="0" u="none" strike="noStrike" cap="none">
                <a:solidFill>
                  <a:schemeClr val="lt1"/>
                </a:solidFill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2297410" y="1676896"/>
              <a:ext cx="2088554" cy="1253132"/>
            </a:xfrm>
            <a:prstGeom prst="rect">
              <a:avLst/>
            </a:prstGeom>
            <a:solidFill>
              <a:srgbClr val="50C459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 txBox="1"/>
            <p:nvPr/>
          </p:nvSpPr>
          <p:spPr>
            <a:xfrm>
              <a:off x="2297410" y="1676896"/>
              <a:ext cx="2088554" cy="1253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Questrial"/>
                <a:buNone/>
              </a:pPr>
              <a:r>
                <a:rPr lang="cs-CZ" sz="2200" b="0" i="0" u="none" strike="noStrike" cap="none">
                  <a:solidFill>
                    <a:schemeClr val="lt1"/>
                  </a:solidFill>
                  <a:ea typeface="Questrial"/>
                  <a:cs typeface="Questrial"/>
                  <a:sym typeface="Questrial"/>
                </a:rPr>
                <a:t>PARAFRÁZE</a:t>
              </a:r>
              <a:endParaRPr sz="2200" b="0" i="0" u="none" strike="noStrike" cap="none">
                <a:solidFill>
                  <a:schemeClr val="lt1"/>
                </a:solidFill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4594820" y="1676896"/>
              <a:ext cx="2088554" cy="1253132"/>
            </a:xfrm>
            <a:prstGeom prst="rect">
              <a:avLst/>
            </a:prstGeom>
            <a:solidFill>
              <a:srgbClr val="5DC252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 txBox="1"/>
            <p:nvPr/>
          </p:nvSpPr>
          <p:spPr>
            <a:xfrm>
              <a:off x="4594820" y="1676896"/>
              <a:ext cx="2088554" cy="1253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Questrial"/>
                <a:buNone/>
              </a:pPr>
              <a:r>
                <a:rPr lang="cs-CZ" sz="2200" b="0" i="0" u="none" strike="noStrike" cap="none">
                  <a:solidFill>
                    <a:schemeClr val="lt1"/>
                  </a:solidFill>
                  <a:ea typeface="Questrial"/>
                  <a:cs typeface="Questrial"/>
                  <a:sym typeface="Questrial"/>
                </a:rPr>
                <a:t>SHRNUTÍ</a:t>
              </a:r>
              <a:endParaRPr sz="2200" b="0" i="0" u="none" strike="noStrike" cap="none">
                <a:solidFill>
                  <a:schemeClr val="lt1"/>
                </a:solidFill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1148705" y="3138884"/>
              <a:ext cx="2088554" cy="1253132"/>
            </a:xfrm>
            <a:prstGeom prst="rect">
              <a:avLst/>
            </a:prstGeom>
            <a:solidFill>
              <a:srgbClr val="71C153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 txBox="1"/>
            <p:nvPr/>
          </p:nvSpPr>
          <p:spPr>
            <a:xfrm>
              <a:off x="1148705" y="3138884"/>
              <a:ext cx="2088554" cy="1253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Questrial"/>
                <a:buNone/>
              </a:pPr>
              <a:r>
                <a:rPr lang="cs-CZ" sz="2200" b="0" i="0" u="none" strike="noStrike" cap="none">
                  <a:solidFill>
                    <a:schemeClr val="lt1"/>
                  </a:solidFill>
                  <a:ea typeface="Questrial"/>
                  <a:cs typeface="Questrial"/>
                  <a:sym typeface="Questrial"/>
                </a:rPr>
                <a:t>KOTVENÍ</a:t>
              </a:r>
              <a:endParaRPr sz="2200" b="0" i="0" u="none" strike="noStrike" cap="none">
                <a:solidFill>
                  <a:schemeClr val="lt1"/>
                </a:solidFill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3446115" y="3138884"/>
              <a:ext cx="2088554" cy="1253132"/>
            </a:xfrm>
            <a:prstGeom prst="rect">
              <a:avLst/>
            </a:prstGeom>
            <a:solidFill>
              <a:srgbClr val="85C055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 txBox="1"/>
            <p:nvPr/>
          </p:nvSpPr>
          <p:spPr>
            <a:xfrm>
              <a:off x="3446115" y="3138884"/>
              <a:ext cx="2088554" cy="1253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Questrial"/>
                <a:buNone/>
              </a:pPr>
              <a:r>
                <a:rPr lang="cs-CZ" sz="2200" b="0" i="0" u="none" strike="noStrike" cap="none" dirty="0">
                  <a:solidFill>
                    <a:schemeClr val="lt1"/>
                  </a:solidFill>
                  <a:ea typeface="Questrial"/>
                  <a:cs typeface="Questrial"/>
                  <a:sym typeface="Questrial"/>
                </a:rPr>
                <a:t>ZHODNOCUJÍCÍ FORMULACE A OCENĚNÍ</a:t>
              </a:r>
              <a:endParaRPr sz="2200" b="0" i="0" u="none" strike="noStrike" cap="none" dirty="0">
                <a:solidFill>
                  <a:schemeClr val="lt1"/>
                </a:solidFill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484" name="Google Shape;484;p35"/>
          <p:cNvSpPr txBox="1"/>
          <p:nvPr/>
        </p:nvSpPr>
        <p:spPr>
          <a:xfrm>
            <a:off x="4152011" y="5083746"/>
            <a:ext cx="770044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 dirty="0">
                <a:solidFill>
                  <a:schemeClr val="dk1"/>
                </a:solidFill>
                <a:ea typeface="Questrial"/>
                <a:cs typeface="Questrial"/>
                <a:sym typeface="Questrial"/>
              </a:rPr>
              <a:t>Základní techniky jsou provázení, vedení a zrcadlení (vzbuzují pocit, že je K přijímán)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 dirty="0">
                <a:solidFill>
                  <a:schemeClr val="dk1"/>
                </a:solidFill>
                <a:ea typeface="Questrial"/>
                <a:cs typeface="Questrial"/>
                <a:sym typeface="Questrial"/>
              </a:rPr>
              <a:t>přednost má cvičená intuice 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6"/>
          <p:cNvSpPr txBox="1"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sz="5200">
                <a:latin typeface="Calibri"/>
                <a:ea typeface="Calibri"/>
                <a:cs typeface="Calibri"/>
                <a:sym typeface="Calibri"/>
              </a:rPr>
              <a:t>PROVÁZENÍ</a:t>
            </a:r>
            <a:endParaRPr lang="cs-CZ" sz="5200"/>
          </a:p>
        </p:txBody>
      </p:sp>
      <p:graphicFrame>
        <p:nvGraphicFramePr>
          <p:cNvPr id="496" name="Google Shape;494;p36">
            <a:extLst>
              <a:ext uri="{FF2B5EF4-FFF2-40B4-BE49-F238E27FC236}">
                <a16:creationId xmlns:a16="http://schemas.microsoft.com/office/drawing/2014/main" id="{019E4B0D-C12F-439F-97A3-04568761C1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37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6"/>
          <p:cNvSpPr txBox="1"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sz="5200" dirty="0"/>
              <a:t>VEDENÍ</a:t>
            </a:r>
          </a:p>
        </p:txBody>
      </p:sp>
      <p:graphicFrame>
        <p:nvGraphicFramePr>
          <p:cNvPr id="496" name="Google Shape;494;p36">
            <a:extLst>
              <a:ext uri="{FF2B5EF4-FFF2-40B4-BE49-F238E27FC236}">
                <a16:creationId xmlns:a16="http://schemas.microsoft.com/office/drawing/2014/main" id="{019E4B0D-C12F-439F-97A3-04568761C1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9796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3820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5200">
                <a:latin typeface="Calibri"/>
                <a:ea typeface="Calibri"/>
                <a:cs typeface="Calibri"/>
                <a:sym typeface="Calibri"/>
              </a:rPr>
              <a:t>ZRCADLENÍ</a:t>
            </a:r>
            <a:endParaRPr lang="cs-CZ" sz="5200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18" name="Google Shape;516;p38">
            <a:extLst>
              <a:ext uri="{FF2B5EF4-FFF2-40B4-BE49-F238E27FC236}">
                <a16:creationId xmlns:a16="http://schemas.microsoft.com/office/drawing/2014/main" id="{0DFC616A-8B44-4388-A606-EAB13641C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98479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5200" dirty="0">
                <a:latin typeface="Calibri"/>
                <a:ea typeface="Calibri"/>
                <a:cs typeface="Calibri"/>
                <a:sym typeface="Calibri"/>
              </a:rPr>
              <a:t>REFLEXE</a:t>
            </a:r>
          </a:p>
        </p:txBody>
      </p:sp>
      <p:graphicFrame>
        <p:nvGraphicFramePr>
          <p:cNvPr id="518" name="Google Shape;516;p38">
            <a:extLst>
              <a:ext uri="{FF2B5EF4-FFF2-40B4-BE49-F238E27FC236}">
                <a16:creationId xmlns:a16="http://schemas.microsoft.com/office/drawing/2014/main" id="{0DFC616A-8B44-4388-A606-EAB13641C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354753"/>
              </p:ext>
            </p:extLst>
          </p:nvPr>
        </p:nvGraphicFramePr>
        <p:xfrm>
          <a:off x="685800" y="1514499"/>
          <a:ext cx="11137900" cy="5178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4823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5200" dirty="0">
                <a:latin typeface="Calibri"/>
                <a:ea typeface="Calibri"/>
                <a:cs typeface="Calibri"/>
                <a:sym typeface="Calibri"/>
              </a:rPr>
              <a:t>PARAFRÁZE</a:t>
            </a:r>
          </a:p>
        </p:txBody>
      </p:sp>
      <p:graphicFrame>
        <p:nvGraphicFramePr>
          <p:cNvPr id="518" name="Google Shape;516;p38">
            <a:extLst>
              <a:ext uri="{FF2B5EF4-FFF2-40B4-BE49-F238E27FC236}">
                <a16:creationId xmlns:a16="http://schemas.microsoft.com/office/drawing/2014/main" id="{0DFC616A-8B44-4388-A606-EAB13641C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60780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9568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5200" dirty="0">
                <a:latin typeface="Calibri"/>
                <a:ea typeface="Calibri"/>
                <a:cs typeface="Calibri"/>
                <a:sym typeface="Calibri"/>
              </a:rPr>
              <a:t>SHRNUTÍ</a:t>
            </a:r>
          </a:p>
        </p:txBody>
      </p:sp>
      <p:graphicFrame>
        <p:nvGraphicFramePr>
          <p:cNvPr id="518" name="Google Shape;516;p38">
            <a:extLst>
              <a:ext uri="{FF2B5EF4-FFF2-40B4-BE49-F238E27FC236}">
                <a16:creationId xmlns:a16="http://schemas.microsoft.com/office/drawing/2014/main" id="{0DFC616A-8B44-4388-A606-EAB13641C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041029"/>
              </p:ext>
            </p:extLst>
          </p:nvPr>
        </p:nvGraphicFramePr>
        <p:xfrm>
          <a:off x="838200" y="1828800"/>
          <a:ext cx="10515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954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5200" dirty="0">
                <a:latin typeface="Calibri"/>
                <a:ea typeface="Calibri"/>
                <a:cs typeface="Calibri"/>
                <a:sym typeface="Calibri"/>
              </a:rPr>
              <a:t>KOTVENÍ</a:t>
            </a:r>
          </a:p>
        </p:txBody>
      </p:sp>
      <p:graphicFrame>
        <p:nvGraphicFramePr>
          <p:cNvPr id="518" name="Google Shape;516;p38">
            <a:extLst>
              <a:ext uri="{FF2B5EF4-FFF2-40B4-BE49-F238E27FC236}">
                <a16:creationId xmlns:a16="http://schemas.microsoft.com/office/drawing/2014/main" id="{0DFC616A-8B44-4388-A606-EAB13641C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32146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0520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ts val="4100"/>
            </a:pPr>
            <a:r>
              <a:rPr lang="cs-CZ" dirty="0">
                <a:latin typeface="Calibri"/>
                <a:ea typeface="Calibri"/>
                <a:cs typeface="Calibri"/>
                <a:sym typeface="Calibri"/>
              </a:rPr>
              <a:t>ZHODNOCUJÍCÍ FORMULACE A OCENĚNÍ</a:t>
            </a:r>
          </a:p>
        </p:txBody>
      </p:sp>
      <p:graphicFrame>
        <p:nvGraphicFramePr>
          <p:cNvPr id="518" name="Google Shape;516;p38">
            <a:extLst>
              <a:ext uri="{FF2B5EF4-FFF2-40B4-BE49-F238E27FC236}">
                <a16:creationId xmlns:a16="http://schemas.microsoft.com/office/drawing/2014/main" id="{0DFC616A-8B44-4388-A606-EAB13641C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77748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8541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Člověk pólo tričko">
            <a:extLst>
              <a:ext uri="{FF2B5EF4-FFF2-40B4-BE49-F238E27FC236}">
                <a16:creationId xmlns:a16="http://schemas.microsoft.com/office/drawing/2014/main" id="{0B8F5DE1-F7AE-D947-B9D1-6549F595B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758" r="21006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02" name="Google Shape;602;p46"/>
          <p:cNvSpPr txBox="1">
            <a:spLocks noGrp="1"/>
          </p:cNvSpPr>
          <p:nvPr>
            <p:ph type="title"/>
          </p:nvPr>
        </p:nvSpPr>
        <p:spPr>
          <a:xfrm>
            <a:off x="851036" y="326958"/>
            <a:ext cx="5448164" cy="131166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estrial"/>
              <a:buNone/>
            </a:pPr>
            <a:r>
              <a:rPr lang="cs-CZ" sz="3600" dirty="0">
                <a:solidFill>
                  <a:srgbClr val="000000"/>
                </a:solidFill>
              </a:rPr>
              <a:t>EMOCE V KONTAKTU </a:t>
            </a:r>
            <a:br>
              <a:rPr lang="cs-CZ" sz="3600" dirty="0">
                <a:solidFill>
                  <a:srgbClr val="000000"/>
                </a:solidFill>
              </a:rPr>
            </a:br>
            <a:r>
              <a:rPr lang="cs-CZ" sz="3600" dirty="0">
                <a:solidFill>
                  <a:srgbClr val="000000"/>
                </a:solidFill>
              </a:rPr>
              <a:t>S KLIENTEM</a:t>
            </a:r>
          </a:p>
        </p:txBody>
      </p:sp>
      <p:sp>
        <p:nvSpPr>
          <p:cNvPr id="603" name="Google Shape;603;p46"/>
          <p:cNvSpPr txBox="1">
            <a:spLocks noGrp="1"/>
          </p:cNvSpPr>
          <p:nvPr>
            <p:ph idx="1"/>
          </p:nvPr>
        </p:nvSpPr>
        <p:spPr>
          <a:xfrm>
            <a:off x="850731" y="1638622"/>
            <a:ext cx="5686599" cy="5319391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smutek a pláč</a:t>
            </a:r>
            <a:endParaRPr lang="cs-CZ" sz="20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strach a úzkost –  někdy doprovází mlčení</a:t>
            </a:r>
            <a:endParaRPr lang="cs-CZ" sz="20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hněv a vztek, někdy doprovází agrese</a:t>
            </a: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lidé v zátěžových situacích prožívají silné emoce – naše role umět adekvátně reagovat, přijmout je a unést, podpořit , nebát se pojmenovat, dát jim prostor a pomoci ventilovat</a:t>
            </a:r>
            <a:endParaRPr lang="cs-CZ" sz="20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ventilace emocí snižuje napětí, uvolňuje a dává prostor řešení</a:t>
            </a:r>
            <a:endParaRPr lang="cs-CZ" sz="20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emoce na počátku, ale i v průběhu, možné opakovaní</a:t>
            </a:r>
            <a:endParaRPr lang="cs-CZ" sz="20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průběh emocí - křivka</a:t>
            </a:r>
            <a:endParaRPr lang="cs-CZ" sz="2000" dirty="0">
              <a:solidFill>
                <a:srgbClr val="000000"/>
              </a:solidFill>
            </a:endParaRPr>
          </a:p>
          <a:p>
            <a:pPr marL="228600" lvl="0" indent="-114300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cs-CZ" sz="20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cs-CZ" dirty="0">
                <a:latin typeface="Calibri"/>
                <a:ea typeface="Calibri"/>
                <a:cs typeface="Calibri"/>
                <a:sym typeface="Calibri"/>
              </a:rPr>
              <a:t>Jak vypadá člověk, který vyhledá poradenství? Co potřebuje?</a:t>
            </a:r>
            <a:endParaRPr lang="cs-CZ" dirty="0"/>
          </a:p>
        </p:txBody>
      </p:sp>
      <p:grpSp>
        <p:nvGrpSpPr>
          <p:cNvPr id="233" name="Google Shape;233;p25"/>
          <p:cNvGrpSpPr/>
          <p:nvPr/>
        </p:nvGrpSpPr>
        <p:grpSpPr>
          <a:xfrm>
            <a:off x="1290843" y="2539508"/>
            <a:ext cx="9610313" cy="3015000"/>
            <a:chOff x="376443" y="7033"/>
            <a:chExt cx="9610313" cy="3015000"/>
          </a:xfrm>
        </p:grpSpPr>
        <p:sp>
          <p:nvSpPr>
            <p:cNvPr id="234" name="Google Shape;234;p25"/>
            <p:cNvSpPr/>
            <p:nvPr/>
          </p:nvSpPr>
          <p:spPr>
            <a:xfrm>
              <a:off x="935850" y="7033"/>
              <a:ext cx="1749937" cy="1749937"/>
            </a:xfrm>
            <a:prstGeom prst="ellipse">
              <a:avLst/>
            </a:prstGeom>
            <a:solidFill>
              <a:srgbClr val="4ACAAD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1308787" y="379971"/>
              <a:ext cx="1004062" cy="100406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376443" y="2302033"/>
              <a:ext cx="28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5"/>
            <p:cNvSpPr txBox="1"/>
            <p:nvPr/>
          </p:nvSpPr>
          <p:spPr>
            <a:xfrm>
              <a:off x="376443" y="2302033"/>
              <a:ext cx="28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Questrial"/>
                <a:buNone/>
              </a:pPr>
              <a:r>
                <a:rPr lang="cs-CZ" sz="2600" dirty="0">
                  <a:solidFill>
                    <a:schemeClr val="dk1"/>
                  </a:solidFill>
                  <a:ea typeface="Questrial"/>
                  <a:cs typeface="Questrial"/>
                  <a:sym typeface="Questrial"/>
                </a:rPr>
                <a:t>Somatická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Questrial"/>
                <a:buNone/>
              </a:pPr>
              <a:r>
                <a:rPr lang="cs-CZ" sz="2600" b="0" i="0" u="none" strike="noStrike" cap="none" dirty="0">
                  <a:solidFill>
                    <a:schemeClr val="dk1"/>
                  </a:solidFill>
                  <a:ea typeface="Questrial"/>
                  <a:cs typeface="Questrial"/>
                  <a:sym typeface="Questrial"/>
                </a:rPr>
                <a:t>úroveň</a:t>
              </a:r>
              <a:endParaRPr sz="2600" b="0" i="0" u="none" strike="noStrike" cap="none" dirty="0">
                <a:solidFill>
                  <a:schemeClr val="dk1"/>
                </a:solidFill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4306631" y="7033"/>
              <a:ext cx="1749937" cy="174993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4679568" y="379971"/>
              <a:ext cx="1004062" cy="100406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3747225" y="2302033"/>
              <a:ext cx="28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5"/>
            <p:cNvSpPr txBox="1"/>
            <p:nvPr/>
          </p:nvSpPr>
          <p:spPr>
            <a:xfrm>
              <a:off x="3747225" y="2302033"/>
              <a:ext cx="28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Questrial"/>
                <a:buNone/>
              </a:pPr>
              <a:r>
                <a:rPr lang="cs-CZ" sz="2600" b="0" i="0" u="none" strike="noStrike" cap="none" dirty="0">
                  <a:solidFill>
                    <a:schemeClr val="dk1"/>
                  </a:solidFill>
                  <a:ea typeface="Questrial"/>
                  <a:cs typeface="Questrial"/>
                  <a:sym typeface="Questrial"/>
                </a:rPr>
                <a:t>Psychická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Questrial"/>
                <a:buNone/>
              </a:pPr>
              <a:r>
                <a:rPr lang="cs-CZ" sz="2600" dirty="0">
                  <a:solidFill>
                    <a:schemeClr val="dk1"/>
                  </a:solidFill>
                  <a:ea typeface="Questrial"/>
                  <a:cs typeface="Questrial"/>
                  <a:sym typeface="Questrial"/>
                </a:rPr>
                <a:t>úroveň</a:t>
              </a:r>
              <a:endParaRPr sz="2600" b="0" i="0" u="none" strike="noStrike" cap="none" dirty="0">
                <a:solidFill>
                  <a:schemeClr val="dk1"/>
                </a:solidFill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7677412" y="7033"/>
              <a:ext cx="1749937" cy="174993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8050350" y="379971"/>
              <a:ext cx="1004062" cy="100406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7118006" y="2302033"/>
              <a:ext cx="28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5"/>
            <p:cNvSpPr txBox="1"/>
            <p:nvPr/>
          </p:nvSpPr>
          <p:spPr>
            <a:xfrm>
              <a:off x="7118006" y="2302033"/>
              <a:ext cx="28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Questrial"/>
                <a:buNone/>
              </a:pPr>
              <a:r>
                <a:rPr lang="cs-CZ" sz="2600" dirty="0">
                  <a:solidFill>
                    <a:schemeClr val="dk1"/>
                  </a:solidFill>
                  <a:ea typeface="Questrial"/>
                  <a:cs typeface="Questrial"/>
                  <a:sym typeface="Questrial"/>
                </a:rPr>
                <a:t>Sociální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Questrial"/>
                <a:buNone/>
              </a:pPr>
              <a:r>
                <a:rPr lang="cs-CZ" sz="2600" dirty="0">
                  <a:solidFill>
                    <a:schemeClr val="dk1"/>
                  </a:solidFill>
                  <a:ea typeface="Questrial"/>
                  <a:cs typeface="Questrial"/>
                  <a:sym typeface="Questrial"/>
                </a:rPr>
                <a:t>ú</a:t>
              </a:r>
              <a:r>
                <a:rPr lang="cs-CZ" sz="2600" b="0" i="0" u="none" strike="noStrike" cap="none" dirty="0">
                  <a:solidFill>
                    <a:schemeClr val="dk1"/>
                  </a:solidFill>
                  <a:ea typeface="Questrial"/>
                  <a:cs typeface="Questrial"/>
                  <a:sym typeface="Questrial"/>
                </a:rPr>
                <a:t>rove</a:t>
              </a:r>
              <a:r>
                <a:rPr lang="cs-CZ" sz="2600" dirty="0">
                  <a:solidFill>
                    <a:schemeClr val="dk1"/>
                  </a:solidFill>
                  <a:ea typeface="Questrial"/>
                  <a:cs typeface="Questrial"/>
                  <a:sym typeface="Questrial"/>
                </a:rPr>
                <a:t>ň</a:t>
              </a:r>
              <a:endParaRPr sz="2600" b="0" i="0" u="none" strike="noStrike" cap="none" dirty="0">
                <a:solidFill>
                  <a:schemeClr val="dk1"/>
                </a:solidFill>
                <a:ea typeface="Questrial"/>
                <a:cs typeface="Questrial"/>
                <a:sym typeface="Quest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apka vody a vlnka">
            <a:extLst>
              <a:ext uri="{FF2B5EF4-FFF2-40B4-BE49-F238E27FC236}">
                <a16:creationId xmlns:a16="http://schemas.microsoft.com/office/drawing/2014/main" id="{F4F46974-D159-3242-9C53-BEF96FBFE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2618" r="5146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13" name="Google Shape;613;p47"/>
          <p:cNvSpPr txBox="1">
            <a:spLocks noGrp="1"/>
          </p:cNvSpPr>
          <p:nvPr>
            <p:ph type="title"/>
          </p:nvPr>
        </p:nvSpPr>
        <p:spPr>
          <a:xfrm>
            <a:off x="804997" y="417445"/>
            <a:ext cx="4803636" cy="131166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SMUTEK A PLÁČ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614" name="Google Shape;614;p47"/>
          <p:cNvSpPr txBox="1">
            <a:spLocks noGrp="1"/>
          </p:cNvSpPr>
          <p:nvPr>
            <p:ph idx="1"/>
          </p:nvPr>
        </p:nvSpPr>
        <p:spPr>
          <a:xfrm>
            <a:off x="804997" y="2272142"/>
            <a:ext cx="5176703" cy="4293757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 lnSpcReduction="10000"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Pláč umožňuje vyjádřit psy i </a:t>
            </a:r>
            <a:r>
              <a:rPr lang="cs-CZ" sz="1600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fyz</a:t>
            </a: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bolest, zármutek i štěstí – odplavení napětí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Pláč nestopujeme – přijímáme, vyjadřujeme podporu – odplavení, ventilaci ( Tady můžete plakat…)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Reagovat na pláč- vidím, slyším, že pláčete, jsem tady s Vámi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Dát prostor a svolení pro pláč – můžete plakat, někdy to tak je, že se musíme plakat, máme čas vyplačte se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Zpočátku dávat uzavřené otázky, k se těžko mluví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Pláč přijmout a podpořit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Zrcadlit, </a:t>
            </a:r>
            <a:r>
              <a:rPr lang="cs-CZ" sz="16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řizpůsobit tempo a hlas K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Nechat K mluvit, pokud už se trochu zklidnil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Ptát se, co se stalo – Co vás rozplakalo?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Nabídnout kapesník, vodu, kontakt tělesný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cs-CZ" sz="16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Patologický pláč, účelový pláč – vést k racionalitě</a:t>
            </a:r>
            <a:endParaRPr lang="cs-CZ" sz="1600" dirty="0">
              <a:solidFill>
                <a:srgbClr val="000000"/>
              </a:solidFill>
            </a:endParaRPr>
          </a:p>
          <a:p>
            <a:pPr marL="685800" lvl="1" indent="-122872" rtl="0">
              <a:spcBef>
                <a:spcPts val="500"/>
              </a:spcBef>
              <a:spcAft>
                <a:spcPts val="0"/>
              </a:spcAft>
              <a:buSzPts val="1665"/>
              <a:buNone/>
            </a:pPr>
            <a:endParaRPr lang="cs-CZ" sz="16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626" descr="Zamlžená hornatá krajina odrážející se v jezeře za soumraku">
            <a:extLst>
              <a:ext uri="{FF2B5EF4-FFF2-40B4-BE49-F238E27FC236}">
                <a16:creationId xmlns:a16="http://schemas.microsoft.com/office/drawing/2014/main" id="{88E77A2D-76AE-4F88-B483-8980DDDFC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80" b="24474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7"/>
          <a:stretch/>
        </p:blipFill>
        <p:spPr>
          <a:xfrm>
            <a:off x="0" y="3542616"/>
            <a:ext cx="12192000" cy="331538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Google Shape;624;p48"/>
          <p:cNvSpPr txBox="1"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cs-CZ" sz="4000">
                <a:solidFill>
                  <a:srgbClr val="000000"/>
                </a:solidFill>
              </a:rPr>
              <a:t>TICHO…</a:t>
            </a:r>
          </a:p>
        </p:txBody>
      </p:sp>
      <p:sp>
        <p:nvSpPr>
          <p:cNvPr id="625" name="Google Shape;625;p48"/>
          <p:cNvSpPr txBox="1">
            <a:spLocks noGrp="1"/>
          </p:cNvSpPr>
          <p:nvPr>
            <p:ph idx="1"/>
          </p:nvPr>
        </p:nvSpPr>
        <p:spPr>
          <a:xfrm>
            <a:off x="4584701" y="5091289"/>
            <a:ext cx="6964358" cy="1509935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 sz="3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Proč klient mlčí ?</a:t>
            </a:r>
            <a:endParaRPr lang="cs-CZ" sz="3600" dirty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cs-CZ" sz="1800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soba v temnu">
            <a:extLst>
              <a:ext uri="{FF2B5EF4-FFF2-40B4-BE49-F238E27FC236}">
                <a16:creationId xmlns:a16="http://schemas.microsoft.com/office/drawing/2014/main" id="{B098677C-7099-D74F-807D-FE3E89877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9374" r="1862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33" name="Google Shape;633;p49"/>
          <p:cNvSpPr txBox="1">
            <a:spLocks noGrp="1"/>
          </p:cNvSpPr>
          <p:nvPr>
            <p:ph type="title"/>
          </p:nvPr>
        </p:nvSpPr>
        <p:spPr>
          <a:xfrm>
            <a:off x="993602" y="211179"/>
            <a:ext cx="4803636" cy="131166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STRACH A MLČENÍ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636" name="Google Shape;636;p49"/>
          <p:cNvSpPr txBox="1">
            <a:spLocks noGrp="1"/>
          </p:cNvSpPr>
          <p:nvPr>
            <p:ph idx="1"/>
          </p:nvPr>
        </p:nvSpPr>
        <p:spPr>
          <a:xfrm>
            <a:off x="601797" y="2296006"/>
            <a:ext cx="5291003" cy="3788830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SzPts val="1665"/>
              <a:buChar char="•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Ř</a:t>
            </a:r>
            <a:r>
              <a:rPr lang="cs-CZ" sz="18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 důvodů – na počátku jiný význam než v průběhu – stud, tajemství, jak začít, potlačovaný pláč, silné emoce, nebezpečí – okolí i pracovník, testování, osamělost </a:t>
            </a:r>
            <a:endParaRPr lang="cs-CZ"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SzPts val="1665"/>
              <a:buChar char="•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</a:t>
            </a:r>
            <a:r>
              <a:rPr lang="cs-CZ" sz="18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tení neverbálních signálů, popis a doptávání – vidím/slyším, že těžce dýcháte, jiné lidi okolo vás…</a:t>
            </a:r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SzPts val="1665"/>
              <a:buChar char="•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cs-CZ" sz="18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át prostor a čas – můžeme mlčet, někdy může být těžké začít</a:t>
            </a:r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SzPts val="1665"/>
              <a:buChar char="•"/>
            </a:pPr>
            <a:r>
              <a:rPr lang="cs-CZ" sz="18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Podpora, pobídka k hovoru</a:t>
            </a:r>
          </a:p>
          <a:p>
            <a:pPr>
              <a:spcBef>
                <a:spcPts val="500"/>
              </a:spcBef>
              <a:buSzPts val="1665"/>
            </a:pPr>
            <a:r>
              <a:rPr lang="cs-CZ" sz="18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Přizpůsobit tempo a hlas k – vlastní vnímání času, oddělení k tempa od našeho – nenechat se strhnout</a:t>
            </a:r>
          </a:p>
          <a:p>
            <a:pPr>
              <a:spcBef>
                <a:spcPts val="500"/>
              </a:spcBef>
              <a:buSzPts val="1665"/>
            </a:pPr>
            <a:r>
              <a:rPr lang="cs-CZ" sz="18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Uvědomění, že se k může v mlčení cítit dobře a bezpečně</a:t>
            </a:r>
          </a:p>
          <a:p>
            <a:pPr>
              <a:spcBef>
                <a:spcPts val="500"/>
              </a:spcBef>
              <a:buSzPts val="1665"/>
            </a:pPr>
            <a:r>
              <a:rPr lang="cs-CZ" sz="18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Uzavřené otázky – stalo se dnes něco? Týká se to ještě někoho?</a:t>
            </a:r>
          </a:p>
          <a:p>
            <a:pPr>
              <a:spcBef>
                <a:spcPts val="500"/>
              </a:spcBef>
              <a:buSzPts val="1665"/>
            </a:pPr>
            <a:r>
              <a:rPr lang="cs-CZ" sz="18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Ohraničit čas a informovat o čase – máme na sebe ještě pár minut, ukončit konzultaci, můžeme se domluvit na jindy až se budete cítit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etailní záběr řvoucího tygra proti černému pozadí">
            <a:extLst>
              <a:ext uri="{FF2B5EF4-FFF2-40B4-BE49-F238E27FC236}">
                <a16:creationId xmlns:a16="http://schemas.microsoft.com/office/drawing/2014/main" id="{A90CA6B9-5E0A-7441-9C8F-CA59BBA14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3099" r="24434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56" name="Google Shape;656;p51"/>
          <p:cNvSpPr txBox="1">
            <a:spLocks noGrp="1"/>
          </p:cNvSpPr>
          <p:nvPr>
            <p:ph type="title"/>
          </p:nvPr>
        </p:nvSpPr>
        <p:spPr>
          <a:xfrm>
            <a:off x="708163" y="462879"/>
            <a:ext cx="6394151" cy="131166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VZTEK, HNĚV A AGRESE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657" name="Google Shape;657;p51"/>
          <p:cNvSpPr txBox="1">
            <a:spLocks noGrp="1"/>
          </p:cNvSpPr>
          <p:nvPr>
            <p:ph idx="1"/>
          </p:nvPr>
        </p:nvSpPr>
        <p:spPr>
          <a:xfrm>
            <a:off x="520700" y="1443038"/>
            <a:ext cx="5575299" cy="5157787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cs-CZ" sz="1600" dirty="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  <a:buSzPts val="1200"/>
            </a:pPr>
            <a:r>
              <a:rPr lang="cs-CZ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</a:t>
            </a: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sychomotorické – neklid, pohyb, nervozita, zvýšená gestikulace, přešlapávání, podupávání </a:t>
            </a:r>
            <a:r>
              <a:rPr lang="cs-CZ" sz="1600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x</a:t>
            </a: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stažené tělo, strnulost, </a:t>
            </a:r>
            <a:r>
              <a:rPr lang="cs-CZ" sz="1600" dirty="0">
                <a:solidFill>
                  <a:srgbClr val="000000"/>
                </a:solidFill>
                <a:sym typeface="Calibri"/>
              </a:rPr>
              <a:t> </a:t>
            </a: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mimika – stažená tvář, vyhýbaní se očnímu kontaktu, sklený výraz</a:t>
            </a:r>
            <a:r>
              <a:rPr lang="cs-CZ" sz="1600" dirty="0">
                <a:solidFill>
                  <a:srgbClr val="000000"/>
                </a:solidFill>
                <a:sym typeface="Calibri"/>
              </a:rPr>
              <a:t>, </a:t>
            </a: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řeč – zvýšená hlasitost, tempo, výhružky, nadávky</a:t>
            </a:r>
            <a:r>
              <a:rPr lang="cs-CZ" sz="1600" dirty="0">
                <a:solidFill>
                  <a:srgbClr val="000000"/>
                </a:solidFill>
                <a:sym typeface="Calibri"/>
              </a:rPr>
              <a:t>, </a:t>
            </a: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pohyb v prostoru – nerespektování osobní zóny, odmítá se posadit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Základní přístupy - dynamický – energi</a:t>
            </a:r>
            <a:r>
              <a:rPr lang="cs-CZ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e,</a:t>
            </a: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hlasitý pevný hlas, jasné hranice, direktivní přístup, postupné zklidňování  </a:t>
            </a:r>
            <a:r>
              <a:rPr lang="cs-CZ" sz="1600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x</a:t>
            </a:r>
            <a:r>
              <a:rPr lang="cs-CZ" sz="1600" dirty="0">
                <a:solidFill>
                  <a:srgbClr val="000000"/>
                </a:solidFill>
                <a:sym typeface="Calibri"/>
              </a:rPr>
              <a:t> </a:t>
            </a:r>
            <a:r>
              <a:rPr lang="cs-CZ" sz="1600" dirty="0">
                <a:solidFill>
                  <a:srgbClr val="000000"/>
                </a:solidFill>
                <a:cs typeface="Calibri"/>
                <a:sym typeface="Calibri"/>
              </a:rPr>
              <a:t>z</a:t>
            </a: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klidňující – pevný, klidný hlas, vyrovnanost, pomalejší tempo, ustát provokaci, dát prostor pro ventilaci, vyjednávání, diskuze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Dát prostor pro verbalizaci agrese, vymluvení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Respekt k o osobnímu prostoru K, bezpečná vzdálenost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 ventilaci více strukturovat rozhovor –co potřebuje, vymezit možnosti konzultace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Nezlehčovat situaci, nelhat a neslibovat, jednoznačně a srozumitelně</a:t>
            </a:r>
            <a:endParaRPr lang="cs-CZ" sz="16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Používat jméno a udržovat oční kontakt, </a:t>
            </a:r>
            <a:r>
              <a:rPr lang="cs-CZ" sz="1600" dirty="0">
                <a:solidFill>
                  <a:srgbClr val="000000"/>
                </a:solidFill>
                <a:sym typeface="Calibri"/>
              </a:rPr>
              <a:t>n</a:t>
            </a:r>
            <a:r>
              <a:rPr lang="cs-CZ" sz="1600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 hrubost a vulgarity odpovídat rázně a pevně</a:t>
            </a:r>
            <a:endParaRPr lang="cs-CZ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Záchranné kolo plovoucí na moři">
            <a:extLst>
              <a:ext uri="{FF2B5EF4-FFF2-40B4-BE49-F238E27FC236}">
                <a16:creationId xmlns:a16="http://schemas.microsoft.com/office/drawing/2014/main" id="{58C9BA33-8C59-F740-80D4-9FF47CA37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850" r="31914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67" name="Google Shape;667;p52"/>
          <p:cNvSpPr txBox="1">
            <a:spLocks noGrp="1"/>
          </p:cNvSpPr>
          <p:nvPr>
            <p:ph type="title"/>
          </p:nvPr>
        </p:nvSpPr>
        <p:spPr>
          <a:xfrm>
            <a:off x="804997" y="203241"/>
            <a:ext cx="4803636" cy="131166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cs-CZ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BEZPEČNOST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668" name="Google Shape;668;p52"/>
          <p:cNvSpPr txBox="1">
            <a:spLocks noGrp="1"/>
          </p:cNvSpPr>
          <p:nvPr>
            <p:ph idx="1"/>
          </p:nvPr>
        </p:nvSpPr>
        <p:spPr>
          <a:xfrm>
            <a:off x="708165" y="1718146"/>
            <a:ext cx="4803636" cy="4342827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 fontScale="92500" lnSpcReduction="10000"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vždy na prvním místě</a:t>
            </a:r>
            <a:endParaRPr lang="cs-CZ" sz="20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zásady </a:t>
            </a:r>
            <a:endParaRPr lang="cs-CZ" sz="2000" dirty="0">
              <a:solidFill>
                <a:srgbClr val="000000"/>
              </a:solidFill>
            </a:endParaRPr>
          </a:p>
          <a:p>
            <a:pPr marL="685800" lvl="1" indent="-228600" rtl="0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prostor pracoviště a </a:t>
            </a:r>
            <a:r>
              <a:rPr lang="cs-CZ" sz="2000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konzultovny</a:t>
            </a:r>
            <a:endParaRPr lang="cs-CZ" sz="20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rtl="0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týmová spolupráce </a:t>
            </a:r>
            <a:endParaRPr lang="cs-CZ" sz="2000" dirty="0">
              <a:solidFill>
                <a:srgbClr val="000000"/>
              </a:solidFill>
            </a:endParaRPr>
          </a:p>
          <a:p>
            <a:pPr marL="685800" lvl="1" indent="-228600" rtl="0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metodika bezpečnosti práce</a:t>
            </a:r>
            <a:endParaRPr lang="cs-CZ" sz="2000" dirty="0">
              <a:solidFill>
                <a:srgbClr val="000000"/>
              </a:solidFill>
            </a:endParaRPr>
          </a:p>
          <a:p>
            <a:pPr marL="685800" lvl="1" indent="-228600" rtl="0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realistický odhad událostí – naše limity</a:t>
            </a:r>
            <a:endParaRPr lang="cs-CZ" sz="2000" dirty="0">
              <a:solidFill>
                <a:srgbClr val="000000"/>
              </a:solidFill>
            </a:endParaRPr>
          </a:p>
          <a:p>
            <a:pPr marL="685800" lvl="1" indent="-228600" rtl="0"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cs-CZ" sz="2000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pohled psychiatra – dle závažnosti či diagnózy, možnost nedobrovolné hospitalizace</a:t>
            </a:r>
            <a:endParaRPr lang="cs-CZ" sz="2000" dirty="0">
              <a:solidFill>
                <a:srgbClr val="000000"/>
              </a:solidFill>
            </a:endParaRP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endParaRPr lang="cs-CZ" sz="20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cs-CZ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Redukce dalších rušivých faktorů</a:t>
            </a:r>
            <a:r>
              <a:rPr lang="cs-CZ" sz="2000" dirty="0">
                <a:solidFill>
                  <a:srgbClr val="000000"/>
                </a:solidFill>
                <a:sym typeface="Calibri"/>
              </a:rPr>
              <a:t>, </a:t>
            </a:r>
            <a:r>
              <a:rPr lang="cs-CZ" sz="2000" dirty="0">
                <a:solidFill>
                  <a:srgbClr val="000000"/>
                </a:solidFill>
                <a:cs typeface="Calibri"/>
                <a:sym typeface="Calibri"/>
              </a:rPr>
              <a:t>v</a:t>
            </a:r>
            <a:r>
              <a:rPr lang="cs-CZ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případě extrémně emotivního projevu přerušit konzultaci a domluvit jiný termín – direktivní ukončení</a:t>
            </a:r>
            <a:endParaRPr lang="cs-CZ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8" name="Picture 937" descr="Moře bílých deštníků s jedním modrým v davu">
            <a:extLst>
              <a:ext uri="{FF2B5EF4-FFF2-40B4-BE49-F238E27FC236}">
                <a16:creationId xmlns:a16="http://schemas.microsoft.com/office/drawing/2014/main" id="{2FDA617B-8DB1-4722-86FC-A37FA08AD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36" r="-1" b="-1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935" name="Google Shape;935;p70"/>
          <p:cNvSpPr txBox="1">
            <a:spLocks noGrp="1"/>
          </p:cNvSpPr>
          <p:nvPr>
            <p:ph type="title"/>
          </p:nvPr>
        </p:nvSpPr>
        <p:spPr>
          <a:xfrm>
            <a:off x="804484" y="2546823"/>
            <a:ext cx="3948269" cy="238384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>
                <a:solidFill>
                  <a:srgbClr val="000000"/>
                </a:solidFill>
                <a:sym typeface="Calibri"/>
              </a:rPr>
              <a:t>INSPIRACE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1FC8F-559F-E947-981A-0AE94FEE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67D6D-EFBE-DD48-AA26-1C87F9AB2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/>
              <a:t>Drapela</a:t>
            </a:r>
            <a:r>
              <a:rPr lang="cs-CZ" dirty="0"/>
              <a:t>, V.(2011). Teorie osobnosti. Portál 2011</a:t>
            </a:r>
          </a:p>
          <a:p>
            <a:r>
              <a:rPr lang="cs-CZ" dirty="0" err="1"/>
              <a:t>Geldard</a:t>
            </a:r>
            <a:r>
              <a:rPr lang="cs-CZ" dirty="0"/>
              <a:t>, K. (Ed.). (2009). </a:t>
            </a:r>
            <a:r>
              <a:rPr lang="cs-CZ" dirty="0" err="1"/>
              <a:t>Practical</a:t>
            </a:r>
            <a:r>
              <a:rPr lang="cs-CZ" dirty="0"/>
              <a:t> </a:t>
            </a:r>
            <a:r>
              <a:rPr lang="cs-CZ" dirty="0" err="1"/>
              <a:t>interventions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young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risk. SAGE </a:t>
            </a:r>
            <a:r>
              <a:rPr lang="cs-CZ" dirty="0" err="1"/>
              <a:t>Publications</a:t>
            </a:r>
            <a:r>
              <a:rPr lang="cs-CZ" dirty="0"/>
              <a:t>.</a:t>
            </a:r>
          </a:p>
          <a:p>
            <a:r>
              <a:rPr lang="cs-CZ" dirty="0" err="1"/>
              <a:t>Geldard</a:t>
            </a:r>
            <a:r>
              <a:rPr lang="cs-CZ" dirty="0"/>
              <a:t>, K., &amp; </a:t>
            </a:r>
            <a:r>
              <a:rPr lang="cs-CZ" dirty="0" err="1"/>
              <a:t>Geldard</a:t>
            </a:r>
            <a:r>
              <a:rPr lang="cs-CZ" dirty="0"/>
              <a:t>, D. (2008). Dětská psychoterapie a poradenství. Portál.</a:t>
            </a:r>
          </a:p>
          <a:p>
            <a:r>
              <a:rPr lang="cs-CZ" dirty="0"/>
              <a:t>Kopřiva, K. (2016). </a:t>
            </a:r>
            <a:r>
              <a:rPr lang="cs-CZ" i="1" dirty="0"/>
              <a:t>Lidský vztah jako součást profese</a:t>
            </a:r>
            <a:r>
              <a:rPr lang="cs-CZ" dirty="0"/>
              <a:t>. Portál </a:t>
            </a:r>
          </a:p>
          <a:p>
            <a:r>
              <a:rPr lang="cs-CZ" dirty="0"/>
              <a:t>Matějček, Z. (1992). Praxe dětského psychologického poradenství. SPN</a:t>
            </a:r>
          </a:p>
          <a:p>
            <a:r>
              <a:rPr lang="cs-CZ" dirty="0" err="1"/>
              <a:t>Valentová,L</a:t>
            </a:r>
            <a:r>
              <a:rPr lang="cs-CZ" dirty="0"/>
              <a:t>.(Ed) (2009).Školní poradenství I a II, Praha: Pedagogická fakulta UK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1721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 txBox="1"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cs-CZ" sz="3400">
                <a:latin typeface="Calibri"/>
                <a:ea typeface="Calibri"/>
                <a:cs typeface="Calibri"/>
                <a:sym typeface="Calibri"/>
              </a:rPr>
              <a:t>PŘIROZENÉ MECHANISMY ZVLÁDÁNÍ ZÁTĚŽE</a:t>
            </a:r>
            <a:endParaRPr/>
          </a:p>
        </p:txBody>
      </p:sp>
      <p:grpSp>
        <p:nvGrpSpPr>
          <p:cNvPr id="263" name="Google Shape;263;p27"/>
          <p:cNvGrpSpPr/>
          <p:nvPr/>
        </p:nvGrpSpPr>
        <p:grpSpPr>
          <a:xfrm>
            <a:off x="5152052" y="58873"/>
            <a:ext cx="6430612" cy="6423586"/>
            <a:chOff x="609334" y="58873"/>
            <a:chExt cx="6430612" cy="6423586"/>
          </a:xfrm>
        </p:grpSpPr>
        <p:sp>
          <p:nvSpPr>
            <p:cNvPr id="264" name="Google Shape;264;p27"/>
            <p:cNvSpPr/>
            <p:nvPr/>
          </p:nvSpPr>
          <p:spPr>
            <a:xfrm>
              <a:off x="1134131" y="399030"/>
              <a:ext cx="5494840" cy="5494840"/>
            </a:xfrm>
            <a:prstGeom prst="pie">
              <a:avLst>
                <a:gd name="adj1" fmla="val 16200000"/>
                <a:gd name="adj2" fmla="val 19285716"/>
              </a:avLst>
            </a:prstGeom>
            <a:solidFill>
              <a:srgbClr val="4ACAAD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7"/>
            <p:cNvSpPr txBox="1"/>
            <p:nvPr/>
          </p:nvSpPr>
          <p:spPr>
            <a:xfrm>
              <a:off x="4020884" y="909265"/>
              <a:ext cx="1308295" cy="10466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cs-CZ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Sch. Projevit emoce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1204778" y="487340"/>
              <a:ext cx="5494840" cy="5494840"/>
            </a:xfrm>
            <a:prstGeom prst="pie">
              <a:avLst>
                <a:gd name="adj1" fmla="val 19285716"/>
                <a:gd name="adj2" fmla="val 771428"/>
              </a:avLst>
            </a:prstGeom>
            <a:solidFill>
              <a:srgbClr val="4BC892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 txBox="1"/>
            <p:nvPr/>
          </p:nvSpPr>
          <p:spPr>
            <a:xfrm>
              <a:off x="4936691" y="2479219"/>
              <a:ext cx="1504539" cy="9158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cs-CZ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Sch. Sdělovat a sdílet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1179267" y="598545"/>
              <a:ext cx="5494840" cy="5494840"/>
            </a:xfrm>
            <a:prstGeom prst="pie">
              <a:avLst>
                <a:gd name="adj1" fmla="val 771428"/>
                <a:gd name="adj2" fmla="val 3857143"/>
              </a:avLst>
            </a:prstGeom>
            <a:solidFill>
              <a:srgbClr val="4DC679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 txBox="1"/>
            <p:nvPr/>
          </p:nvSpPr>
          <p:spPr>
            <a:xfrm>
              <a:off x="4707739" y="3852929"/>
              <a:ext cx="1308295" cy="1013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cs-CZ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Sch. Kontaktu s vlastním tělem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1077220" y="647606"/>
              <a:ext cx="5494840" cy="5494840"/>
            </a:xfrm>
            <a:prstGeom prst="pie">
              <a:avLst>
                <a:gd name="adj1" fmla="val 3857226"/>
                <a:gd name="adj2" fmla="val 6942858"/>
              </a:avLst>
            </a:prstGeom>
            <a:solidFill>
              <a:srgbClr val="4FC56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 txBox="1"/>
            <p:nvPr/>
          </p:nvSpPr>
          <p:spPr>
            <a:xfrm>
              <a:off x="3186846" y="4964981"/>
              <a:ext cx="1275588" cy="9158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cs-CZ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Sch. Kontaktu s vlastními potřebami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975173" y="598545"/>
              <a:ext cx="5494840" cy="5494840"/>
            </a:xfrm>
            <a:prstGeom prst="pie">
              <a:avLst>
                <a:gd name="adj1" fmla="val 6942858"/>
                <a:gd name="adj2" fmla="val 10028574"/>
              </a:avLst>
            </a:prstGeom>
            <a:solidFill>
              <a:srgbClr val="56C35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7"/>
            <p:cNvSpPr txBox="1"/>
            <p:nvPr/>
          </p:nvSpPr>
          <p:spPr>
            <a:xfrm>
              <a:off x="1633245" y="3852929"/>
              <a:ext cx="1308295" cy="1013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cs-CZ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Uvědomění vlastních možností / zdrojů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949661" y="487340"/>
              <a:ext cx="5494840" cy="5494840"/>
            </a:xfrm>
            <a:prstGeom prst="pie">
              <a:avLst>
                <a:gd name="adj1" fmla="val 10028574"/>
                <a:gd name="adj2" fmla="val 13114284"/>
              </a:avLst>
            </a:prstGeom>
            <a:solidFill>
              <a:srgbClr val="6EC15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 txBox="1"/>
            <p:nvPr/>
          </p:nvSpPr>
          <p:spPr>
            <a:xfrm>
              <a:off x="1208049" y="2479219"/>
              <a:ext cx="1504539" cy="9158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cs-CZ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Sch. využít zkušenosti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1020309" y="399030"/>
              <a:ext cx="5494840" cy="5494840"/>
            </a:xfrm>
            <a:prstGeom prst="pie">
              <a:avLst>
                <a:gd name="adj1" fmla="val 13114284"/>
                <a:gd name="adj2" fmla="val 16200000"/>
              </a:avLst>
            </a:prstGeom>
            <a:solidFill>
              <a:srgbClr val="85C05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 txBox="1"/>
            <p:nvPr/>
          </p:nvSpPr>
          <p:spPr>
            <a:xfrm>
              <a:off x="2320100" y="909265"/>
              <a:ext cx="1308295" cy="10466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cs-CZ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Sch. Využít kolektivní vzorce chování či rituály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793700" y="58873"/>
              <a:ext cx="6175154" cy="6175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6" y="4067"/>
                  </a:moveTo>
                  <a:lnTo>
                    <a:pt x="60006" y="4067"/>
                  </a:lnTo>
                  <a:cubicBezTo>
                    <a:pt x="75265" y="4069"/>
                    <a:pt x="89862" y="10305"/>
                    <a:pt x="100412" y="21331"/>
                  </a:cubicBezTo>
                  <a:lnTo>
                    <a:pt x="103582" y="18802"/>
                  </a:lnTo>
                  <a:lnTo>
                    <a:pt x="101341" y="27025"/>
                  </a:lnTo>
                  <a:lnTo>
                    <a:pt x="92452" y="27680"/>
                  </a:lnTo>
                  <a:lnTo>
                    <a:pt x="95620" y="25153"/>
                  </a:lnTo>
                  <a:lnTo>
                    <a:pt x="95620" y="25153"/>
                  </a:lnTo>
                  <a:cubicBezTo>
                    <a:pt x="86247" y="15572"/>
                    <a:pt x="73409" y="10171"/>
                    <a:pt x="60005" y="10169"/>
                  </a:cubicBezTo>
                  <a:close/>
                </a:path>
              </a:pathLst>
            </a:custGeom>
            <a:solidFill>
              <a:srgbClr val="4AC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864792" y="147574"/>
              <a:ext cx="6175154" cy="6175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730" y="25127"/>
                  </a:moveTo>
                  <a:lnTo>
                    <a:pt x="103730" y="25127"/>
                  </a:lnTo>
                  <a:cubicBezTo>
                    <a:pt x="113246" y="37060"/>
                    <a:pt x="117472" y="52364"/>
                    <a:pt x="115429" y="67489"/>
                  </a:cubicBezTo>
                  <a:lnTo>
                    <a:pt x="119382" y="68391"/>
                  </a:lnTo>
                  <a:lnTo>
                    <a:pt x="111556" y="71765"/>
                  </a:lnTo>
                  <a:lnTo>
                    <a:pt x="105502" y="65223"/>
                  </a:lnTo>
                  <a:lnTo>
                    <a:pt x="109453" y="66125"/>
                  </a:lnTo>
                  <a:cubicBezTo>
                    <a:pt x="111101" y="52821"/>
                    <a:pt x="107318" y="39413"/>
                    <a:pt x="98960" y="28932"/>
                  </a:cubicBezTo>
                  <a:close/>
                </a:path>
              </a:pathLst>
            </a:custGeom>
            <a:solidFill>
              <a:srgbClr val="4BC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839190" y="258521"/>
              <a:ext cx="6175154" cy="6175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533" y="72436"/>
                  </a:moveTo>
                  <a:cubicBezTo>
                    <a:pt x="111139" y="87318"/>
                    <a:pt x="101810" y="100167"/>
                    <a:pt x="88710" y="108002"/>
                  </a:cubicBezTo>
                  <a:lnTo>
                    <a:pt x="90469" y="111655"/>
                  </a:lnTo>
                  <a:lnTo>
                    <a:pt x="82952" y="107641"/>
                  </a:lnTo>
                  <a:lnTo>
                    <a:pt x="84290" y="98829"/>
                  </a:lnTo>
                  <a:lnTo>
                    <a:pt x="86049" y="102480"/>
                  </a:lnTo>
                  <a:lnTo>
                    <a:pt x="86049" y="102480"/>
                  </a:lnTo>
                  <a:cubicBezTo>
                    <a:pt x="97479" y="95471"/>
                    <a:pt x="105602" y="84151"/>
                    <a:pt x="108583" y="71079"/>
                  </a:cubicBezTo>
                  <a:close/>
                </a:path>
              </a:pathLst>
            </a:custGeom>
            <a:solidFill>
              <a:srgbClr val="4DC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737063" y="307305"/>
              <a:ext cx="6175154" cy="6175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264" y="110396"/>
                  </a:moveTo>
                  <a:lnTo>
                    <a:pt x="84264" y="110396"/>
                  </a:lnTo>
                  <a:cubicBezTo>
                    <a:pt x="70514" y="117016"/>
                    <a:pt x="54656" y="117730"/>
                    <a:pt x="40367" y="112374"/>
                  </a:cubicBezTo>
                  <a:lnTo>
                    <a:pt x="38608" y="116027"/>
                  </a:lnTo>
                  <a:lnTo>
                    <a:pt x="37059" y="107647"/>
                  </a:lnTo>
                  <a:lnTo>
                    <a:pt x="44784" y="103199"/>
                  </a:lnTo>
                  <a:lnTo>
                    <a:pt x="43026" y="106851"/>
                  </a:lnTo>
                  <a:cubicBezTo>
                    <a:pt x="55629" y="111417"/>
                    <a:pt x="69540" y="110713"/>
                    <a:pt x="81617" y="104898"/>
                  </a:cubicBezTo>
                  <a:close/>
                </a:path>
              </a:pathLst>
            </a:custGeom>
            <a:solidFill>
              <a:srgbClr val="4FC5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4936" y="258521"/>
              <a:ext cx="6175154" cy="6175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724" y="110390"/>
                  </a:moveTo>
                  <a:lnTo>
                    <a:pt x="35724" y="110390"/>
                  </a:lnTo>
                  <a:cubicBezTo>
                    <a:pt x="21972" y="103765"/>
                    <a:pt x="11525" y="91807"/>
                    <a:pt x="6807" y="77290"/>
                  </a:cubicBezTo>
                  <a:lnTo>
                    <a:pt x="2854" y="78191"/>
                  </a:lnTo>
                  <a:lnTo>
                    <a:pt x="8442" y="71757"/>
                  </a:lnTo>
                  <a:lnTo>
                    <a:pt x="16735" y="75026"/>
                  </a:lnTo>
                  <a:lnTo>
                    <a:pt x="12783" y="75927"/>
                  </a:lnTo>
                  <a:cubicBezTo>
                    <a:pt x="17069" y="88632"/>
                    <a:pt x="26293" y="99073"/>
                    <a:pt x="38373" y="104893"/>
                  </a:cubicBezTo>
                  <a:close/>
                </a:path>
              </a:pathLst>
            </a:custGeom>
            <a:solidFill>
              <a:srgbClr val="56C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609334" y="147574"/>
              <a:ext cx="6175154" cy="6175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469" y="72444"/>
                  </a:moveTo>
                  <a:cubicBezTo>
                    <a:pt x="2074" y="57564"/>
                    <a:pt x="4906" y="41942"/>
                    <a:pt x="13310" y="29202"/>
                  </a:cubicBezTo>
                  <a:lnTo>
                    <a:pt x="10140" y="26674"/>
                  </a:lnTo>
                  <a:lnTo>
                    <a:pt x="18655" y="27030"/>
                  </a:lnTo>
                  <a:lnTo>
                    <a:pt x="21271" y="35550"/>
                  </a:lnTo>
                  <a:lnTo>
                    <a:pt x="18103" y="33024"/>
                  </a:lnTo>
                  <a:lnTo>
                    <a:pt x="18103" y="33024"/>
                  </a:lnTo>
                  <a:cubicBezTo>
                    <a:pt x="10845" y="44295"/>
                    <a:pt x="8436" y="58016"/>
                    <a:pt x="11418" y="71086"/>
                  </a:cubicBezTo>
                  <a:close/>
                </a:path>
              </a:pathLst>
            </a:custGeom>
            <a:solidFill>
              <a:srgbClr val="6E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680426" y="58873"/>
              <a:ext cx="6175154" cy="6175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74" y="25122"/>
                  </a:moveTo>
                  <a:lnTo>
                    <a:pt x="16274" y="25122"/>
                  </a:lnTo>
                  <a:cubicBezTo>
                    <a:pt x="25789" y="13192"/>
                    <a:pt x="39766" y="5669"/>
                    <a:pt x="54964" y="4295"/>
                  </a:cubicBezTo>
                  <a:lnTo>
                    <a:pt x="54963" y="240"/>
                  </a:lnTo>
                  <a:lnTo>
                    <a:pt x="59995" y="7118"/>
                  </a:lnTo>
                  <a:lnTo>
                    <a:pt x="54965" y="14477"/>
                  </a:lnTo>
                  <a:lnTo>
                    <a:pt x="54964" y="10424"/>
                  </a:lnTo>
                  <a:lnTo>
                    <a:pt x="54964" y="10424"/>
                  </a:lnTo>
                  <a:cubicBezTo>
                    <a:pt x="41629" y="11779"/>
                    <a:pt x="29402" y="18449"/>
                    <a:pt x="21044" y="28927"/>
                  </a:cubicBezTo>
                  <a:close/>
                </a:path>
              </a:pathLst>
            </a:custGeom>
            <a:solidFill>
              <a:srgbClr val="85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Modré kyvadlo na oranžovém pozadí">
            <a:extLst>
              <a:ext uri="{FF2B5EF4-FFF2-40B4-BE49-F238E27FC236}">
                <a16:creationId xmlns:a16="http://schemas.microsoft.com/office/drawing/2014/main" id="{A43A5433-E7AA-1941-B1E9-0B30BD3F2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2698" r="13925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9B364B-1216-284B-8C25-04376255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000000"/>
                </a:solidFill>
              </a:rPr>
              <a:t>Zásady poradenství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25D9E4-E862-184B-BE96-B51284545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V. </a:t>
            </a:r>
            <a:r>
              <a:rPr lang="cs-CZ" sz="2000" dirty="0" err="1">
                <a:solidFill>
                  <a:srgbClr val="000000"/>
                </a:solidFill>
              </a:rPr>
              <a:t>Drapela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Svoboda klienta</a:t>
            </a:r>
          </a:p>
          <a:p>
            <a:r>
              <a:rPr lang="cs-CZ" sz="2000" dirty="0">
                <a:solidFill>
                  <a:srgbClr val="000000"/>
                </a:solidFill>
              </a:rPr>
              <a:t>Respekt ke klientovi</a:t>
            </a:r>
          </a:p>
          <a:p>
            <a:r>
              <a:rPr lang="cs-CZ" sz="2000" dirty="0">
                <a:solidFill>
                  <a:srgbClr val="000000"/>
                </a:solidFill>
              </a:rPr>
              <a:t>Důvěrnost poradenských kontaktů</a:t>
            </a:r>
            <a:br>
              <a:rPr lang="cs-CZ" sz="2000" dirty="0">
                <a:solidFill>
                  <a:srgbClr val="000000"/>
                </a:solidFill>
              </a:rPr>
            </a:br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Z. Matějček</a:t>
            </a:r>
          </a:p>
          <a:p>
            <a:r>
              <a:rPr lang="cs-CZ" sz="2000" dirty="0">
                <a:solidFill>
                  <a:srgbClr val="000000"/>
                </a:solidFill>
              </a:rPr>
              <a:t>Navození spolupráce</a:t>
            </a:r>
          </a:p>
          <a:p>
            <a:r>
              <a:rPr lang="cs-CZ" sz="2000" dirty="0">
                <a:solidFill>
                  <a:srgbClr val="000000"/>
                </a:solidFill>
              </a:rPr>
              <a:t>Pravda s perspektivou</a:t>
            </a:r>
          </a:p>
          <a:p>
            <a:r>
              <a:rPr lang="cs-CZ" sz="2000" dirty="0">
                <a:solidFill>
                  <a:srgbClr val="000000"/>
                </a:solidFill>
              </a:rPr>
              <a:t>Optimistický výhled do budoucnosti</a:t>
            </a:r>
            <a:br>
              <a:rPr lang="cs-CZ" sz="2000" dirty="0">
                <a:solidFill>
                  <a:srgbClr val="000000"/>
                </a:solidFill>
              </a:rPr>
            </a:br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0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igitální zůstatek na stupnici pomocí kruhů">
            <a:extLst>
              <a:ext uri="{FF2B5EF4-FFF2-40B4-BE49-F238E27FC236}">
                <a16:creationId xmlns:a16="http://schemas.microsoft.com/office/drawing/2014/main" id="{D48E5A16-CBAE-C848-A08E-22AB05878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3195" r="20397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284DFD8-0CBF-6248-B50C-8B2E41E3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36" y="35027"/>
            <a:ext cx="4803636" cy="13116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Zásady poradenství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701965-5D75-8146-BDC9-00BC725E9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Osobnost poradce 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Odborná kompetence 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Osobnostní charakteristiky</a:t>
            </a:r>
          </a:p>
          <a:p>
            <a:pPr marL="0" indent="0">
              <a:buNone/>
            </a:pP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Vzdělání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Komunikační dovednosti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Znalost právních norem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Osobnostní charakteristiky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Empatie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Tolerance</a:t>
            </a:r>
          </a:p>
          <a:p>
            <a:pPr marL="0" indent="0">
              <a:buNone/>
            </a:pPr>
            <a:r>
              <a:rPr lang="cs-CZ" sz="1800" dirty="0" err="1">
                <a:solidFill>
                  <a:srgbClr val="000000"/>
                </a:solidFill>
              </a:rPr>
              <a:t>Stabillita</a:t>
            </a:r>
            <a:r>
              <a:rPr lang="cs-CZ" sz="1800" dirty="0">
                <a:solidFill>
                  <a:srgbClr val="000000"/>
                </a:solidFill>
              </a:rPr>
              <a:t> a odolnost osobnosti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Etická a morální úroveň, spolehlivost, čestnost</a:t>
            </a:r>
            <a:br>
              <a:rPr lang="cs-CZ" sz="1800" dirty="0">
                <a:solidFill>
                  <a:srgbClr val="000000"/>
                </a:solidFill>
              </a:rPr>
            </a:br>
            <a:endParaRPr lang="cs-CZ" sz="1800" dirty="0">
              <a:solidFill>
                <a:srgbClr val="000000"/>
              </a:solidFill>
            </a:endParaRPr>
          </a:p>
          <a:p>
            <a:endParaRPr lang="cs-CZ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35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6C463-4389-4D49-ADF1-8F58AC7AA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848248" cy="1692777"/>
          </a:xfrm>
        </p:spPr>
        <p:txBody>
          <a:bodyPr>
            <a:normAutofit/>
          </a:bodyPr>
          <a:lstStyle/>
          <a:p>
            <a:r>
              <a:rPr lang="cs-CZ" b="1" dirty="0"/>
              <a:t>Cíle poradenství</a:t>
            </a:r>
          </a:p>
        </p:txBody>
      </p:sp>
      <p:graphicFrame>
        <p:nvGraphicFramePr>
          <p:cNvPr id="14" name="Zástupný obsah 2">
            <a:extLst>
              <a:ext uri="{FF2B5EF4-FFF2-40B4-BE49-F238E27FC236}">
                <a16:creationId xmlns:a16="http://schemas.microsoft.com/office/drawing/2014/main" id="{8EE3E9A7-25ED-42A7-B91B-FBB1F0DC5D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84847"/>
              </p:ext>
            </p:extLst>
          </p:nvPr>
        </p:nvGraphicFramePr>
        <p:xfrm>
          <a:off x="469232" y="1744579"/>
          <a:ext cx="11067447" cy="4748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721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B7B7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68" name="Google Shape;36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33" y="-1"/>
            <a:ext cx="1205437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0"/>
          <p:cNvSpPr txBox="1">
            <a:spLocks noGrp="1"/>
          </p:cNvSpPr>
          <p:nvPr>
            <p:ph type="title"/>
          </p:nvPr>
        </p:nvSpPr>
        <p:spPr>
          <a:xfrm>
            <a:off x="913774" y="-295886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cs-CZ" dirty="0">
                <a:latin typeface="Calibri"/>
                <a:ea typeface="Calibri"/>
                <a:cs typeface="Calibri"/>
                <a:sym typeface="Calibri"/>
              </a:rPr>
              <a:t>PROCES A FÁZE</a:t>
            </a:r>
            <a:endParaRPr dirty="0"/>
          </a:p>
        </p:txBody>
      </p:sp>
      <p:grpSp>
        <p:nvGrpSpPr>
          <p:cNvPr id="371" name="Google Shape;371;p30"/>
          <p:cNvGrpSpPr/>
          <p:nvPr/>
        </p:nvGrpSpPr>
        <p:grpSpPr>
          <a:xfrm>
            <a:off x="291754" y="1001714"/>
            <a:ext cx="11608489" cy="5725024"/>
            <a:chOff x="1446" y="244871"/>
            <a:chExt cx="11608489" cy="5250515"/>
          </a:xfrm>
        </p:grpSpPr>
        <p:sp>
          <p:nvSpPr>
            <p:cNvPr id="372" name="Google Shape;372;p30"/>
            <p:cNvSpPr/>
            <p:nvPr/>
          </p:nvSpPr>
          <p:spPr>
            <a:xfrm>
              <a:off x="1185986" y="730615"/>
              <a:ext cx="947631" cy="71"/>
            </a:xfrm>
            <a:prstGeom prst="rect">
              <a:avLst/>
            </a:prstGeom>
            <a:solidFill>
              <a:srgbClr val="CDECE2">
                <a:alpha val="89803"/>
              </a:srgbClr>
            </a:solidFill>
            <a:ln w="15875" cap="flat" cmpd="sng">
              <a:solidFill>
                <a:srgbClr val="CDECE2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2190475" y="651050"/>
              <a:ext cx="108977" cy="204688"/>
            </a:xfrm>
            <a:prstGeom prst="chevron">
              <a:avLst>
                <a:gd name="adj" fmla="val 90000"/>
              </a:avLst>
            </a:prstGeom>
            <a:solidFill>
              <a:srgbClr val="CCEADD">
                <a:alpha val="89803"/>
              </a:srgbClr>
            </a:solidFill>
            <a:ln w="15875" cap="flat" cmpd="sng">
              <a:solidFill>
                <a:srgbClr val="CCEAD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581753" y="244872"/>
              <a:ext cx="971558" cy="971558"/>
            </a:xfrm>
            <a:prstGeom prst="ellipse">
              <a:avLst/>
            </a:prstGeom>
            <a:solidFill>
              <a:srgbClr val="4ACAAD"/>
            </a:solidFill>
            <a:ln w="15875" cap="flat" cmpd="sng">
              <a:solidFill>
                <a:srgbClr val="4A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0"/>
            <p:cNvSpPr txBox="1"/>
            <p:nvPr/>
          </p:nvSpPr>
          <p:spPr>
            <a:xfrm>
              <a:off x="724034" y="387153"/>
              <a:ext cx="686996" cy="68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700" tIns="37700" rIns="37700" bIns="37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200"/>
                <a:buFont typeface="Calibri"/>
                <a:buNone/>
              </a:pPr>
              <a:r>
                <a:rPr lang="cs-CZ" sz="4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1446" y="1382030"/>
              <a:ext cx="2132171" cy="4054050"/>
            </a:xfrm>
            <a:prstGeom prst="upArrowCallout">
              <a:avLst>
                <a:gd name="adj1" fmla="val 50000"/>
                <a:gd name="adj2" fmla="val 20000"/>
                <a:gd name="adj3" fmla="val 20000"/>
                <a:gd name="adj4" fmla="val 100000"/>
              </a:avLst>
            </a:prstGeom>
            <a:solidFill>
              <a:srgbClr val="CCEADB">
                <a:alpha val="89803"/>
              </a:srgbClr>
            </a:solidFill>
            <a:ln w="15875" cap="flat" cmpd="sng">
              <a:solidFill>
                <a:srgbClr val="CCEAD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77" name="Google Shape;377;p30"/>
            <p:cNvSpPr txBox="1"/>
            <p:nvPr/>
          </p:nvSpPr>
          <p:spPr>
            <a:xfrm>
              <a:off x="1446" y="1808464"/>
              <a:ext cx="2132171" cy="362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8175" tIns="165100" rIns="168175" bIns="1651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cs-CZ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navázání kontaktu </a:t>
              </a:r>
              <a:endParaRPr sz="2800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cs-CZ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akceptace všech projevů, ventilace emocí - prostor pro pláč, hněv, panika – snížení úzkosti, uzemňování K, mlčení – otázky uzavřené ano </a:t>
              </a:r>
              <a:r>
                <a:rPr lang="cs-CZ" sz="16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r>
                <a:rPr lang="cs-CZ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ne, prostor pro ticho, první psychická pomoc, zajištění psychosociálních potřeb</a:t>
              </a:r>
              <a:r>
                <a:rPr lang="cs-CZ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cs-CZ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informace, kontakt s blízkými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2370525" y="730615"/>
              <a:ext cx="2132171" cy="72"/>
            </a:xfrm>
            <a:prstGeom prst="rect">
              <a:avLst/>
            </a:prstGeom>
            <a:solidFill>
              <a:srgbClr val="CCEADA">
                <a:alpha val="89803"/>
              </a:srgbClr>
            </a:solidFill>
            <a:ln w="15875" cap="flat" cmpd="sng">
              <a:solidFill>
                <a:srgbClr val="CCEAD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4559555" y="651049"/>
              <a:ext cx="108977" cy="204688"/>
            </a:xfrm>
            <a:prstGeom prst="chevron">
              <a:avLst>
                <a:gd name="adj" fmla="val 90000"/>
              </a:avLst>
            </a:prstGeom>
            <a:solidFill>
              <a:srgbClr val="CCEAD8">
                <a:alpha val="89803"/>
              </a:srgbClr>
            </a:solidFill>
            <a:ln w="15875" cap="flat" cmpd="sng">
              <a:solidFill>
                <a:srgbClr val="CCEAD8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2950832" y="244871"/>
              <a:ext cx="971558" cy="971558"/>
            </a:xfrm>
            <a:prstGeom prst="ellipse">
              <a:avLst/>
            </a:prstGeom>
            <a:solidFill>
              <a:srgbClr val="4CC786"/>
            </a:solidFill>
            <a:ln w="15875" cap="flat" cmpd="sng">
              <a:solidFill>
                <a:srgbClr val="4CC7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0"/>
            <p:cNvSpPr txBox="1"/>
            <p:nvPr/>
          </p:nvSpPr>
          <p:spPr>
            <a:xfrm>
              <a:off x="3093113" y="387152"/>
              <a:ext cx="686996" cy="68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700" tIns="37700" rIns="37700" bIns="37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200"/>
                <a:buFont typeface="Calibri"/>
                <a:buNone/>
              </a:pPr>
              <a:r>
                <a:rPr lang="cs-CZ" sz="4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2370525" y="1382030"/>
              <a:ext cx="2132171" cy="4054050"/>
            </a:xfrm>
            <a:prstGeom prst="upArrowCallout">
              <a:avLst>
                <a:gd name="adj1" fmla="val 50000"/>
                <a:gd name="adj2" fmla="val 20000"/>
                <a:gd name="adj3" fmla="val 20000"/>
                <a:gd name="adj4" fmla="val 100000"/>
              </a:avLst>
            </a:prstGeom>
            <a:solidFill>
              <a:srgbClr val="CCEAD5">
                <a:alpha val="89803"/>
              </a:srgbClr>
            </a:solidFill>
            <a:ln w="15875" cap="flat" cmpd="sng">
              <a:solidFill>
                <a:srgbClr val="CCEAD5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0"/>
            <p:cNvSpPr txBox="1"/>
            <p:nvPr/>
          </p:nvSpPr>
          <p:spPr>
            <a:xfrm>
              <a:off x="2370525" y="1800345"/>
              <a:ext cx="2132171" cy="362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8175" tIns="165100" rIns="168175" bIns="1651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cs-CZ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zakázka</a:t>
              </a:r>
              <a:endParaRPr sz="2400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cs-CZ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jakou pomoc od nás očekává, co potřebuje, proč přichází - ne vždy jasná formulace – my aktivně zjišťujeme, mapujeme, než budeme hledat řešení, někdy testování - komu se svěřuje, dá se?, vyjadřujeme podporu, oceňujeme, vyjadřujeme zájem, aktivně se ptáme – i na skrytou zakázku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4739605" y="730615"/>
              <a:ext cx="2132171" cy="72"/>
            </a:xfrm>
            <a:prstGeom prst="rect">
              <a:avLst/>
            </a:prstGeom>
            <a:solidFill>
              <a:srgbClr val="CDE9D3">
                <a:alpha val="89803"/>
              </a:srgbClr>
            </a:solidFill>
            <a:ln w="15875" cap="flat" cmpd="sng">
              <a:solidFill>
                <a:srgbClr val="CDE9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6928634" y="651049"/>
              <a:ext cx="108977" cy="204688"/>
            </a:xfrm>
            <a:prstGeom prst="chevron">
              <a:avLst>
                <a:gd name="adj" fmla="val 90000"/>
              </a:avLst>
            </a:prstGeom>
            <a:solidFill>
              <a:srgbClr val="CDE9D1">
                <a:alpha val="89803"/>
              </a:srgbClr>
            </a:solidFill>
            <a:ln w="15875" cap="flat" cmpd="sng">
              <a:solidFill>
                <a:srgbClr val="CDE9D1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319911" y="244871"/>
              <a:ext cx="971558" cy="971558"/>
            </a:xfrm>
            <a:prstGeom prst="ellipse">
              <a:avLst/>
            </a:prstGeom>
            <a:solidFill>
              <a:srgbClr val="4FC563"/>
            </a:solidFill>
            <a:ln w="15875" cap="flat" cmpd="sng">
              <a:solidFill>
                <a:srgbClr val="4FC5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 txBox="1"/>
            <p:nvPr/>
          </p:nvSpPr>
          <p:spPr>
            <a:xfrm>
              <a:off x="5462192" y="387152"/>
              <a:ext cx="686996" cy="68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700" tIns="37700" rIns="37700" bIns="37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200"/>
                <a:buFont typeface="Calibri"/>
                <a:buNone/>
              </a:pPr>
              <a:r>
                <a:rPr lang="cs-CZ" sz="4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4739605" y="1382030"/>
              <a:ext cx="2132171" cy="4054050"/>
            </a:xfrm>
            <a:prstGeom prst="upArrowCallout">
              <a:avLst>
                <a:gd name="adj1" fmla="val 50000"/>
                <a:gd name="adj2" fmla="val 20000"/>
                <a:gd name="adj3" fmla="val 20000"/>
                <a:gd name="adj4" fmla="val 100000"/>
              </a:avLst>
            </a:prstGeom>
            <a:solidFill>
              <a:srgbClr val="CDE9D0">
                <a:alpha val="89803"/>
              </a:srgbClr>
            </a:solidFill>
            <a:ln w="15875" cap="flat" cmpd="sng">
              <a:solidFill>
                <a:srgbClr val="CDE9D0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 txBox="1"/>
            <p:nvPr/>
          </p:nvSpPr>
          <p:spPr>
            <a:xfrm>
              <a:off x="4739605" y="1808464"/>
              <a:ext cx="2132171" cy="362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8175" tIns="165100" rIns="168175" bIns="1651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cs-CZ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mapování, orientace v situaci </a:t>
              </a:r>
              <a:endParaRPr sz="2400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cs-CZ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mapujeme – nenecháme se </a:t>
              </a:r>
              <a:r>
                <a:rPr lang="cs-CZ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stáhnout</a:t>
              </a:r>
              <a:r>
                <a:rPr lang="cs-CZ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„hledáním a nabízením řešení“ – co spustilo, udržuje, co už zkusil K za řešení , vypovídání, sdílení, vyhýbáme se unáhlenému doporučení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7108684" y="730615"/>
              <a:ext cx="2132171" cy="72"/>
            </a:xfrm>
            <a:prstGeom prst="rect">
              <a:avLst/>
            </a:prstGeom>
            <a:solidFill>
              <a:srgbClr val="CDE9CE">
                <a:alpha val="89803"/>
              </a:srgbClr>
            </a:solidFill>
            <a:ln w="15875" cap="flat" cmpd="sng">
              <a:solidFill>
                <a:srgbClr val="CDE9CE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9297714" y="651049"/>
              <a:ext cx="108977" cy="204688"/>
            </a:xfrm>
            <a:prstGeom prst="chevron">
              <a:avLst>
                <a:gd name="adj" fmla="val 90000"/>
              </a:avLst>
            </a:prstGeom>
            <a:solidFill>
              <a:srgbClr val="D0E9CD">
                <a:alpha val="89803"/>
              </a:srgbClr>
            </a:solidFill>
            <a:ln w="15875" cap="flat" cmpd="sng">
              <a:solidFill>
                <a:srgbClr val="D0E9C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7688991" y="244871"/>
              <a:ext cx="971558" cy="971558"/>
            </a:xfrm>
            <a:prstGeom prst="ellipse">
              <a:avLst/>
            </a:prstGeom>
            <a:solidFill>
              <a:srgbClr val="62C252"/>
            </a:solidFill>
            <a:ln w="15875" cap="flat" cmpd="sng">
              <a:solidFill>
                <a:srgbClr val="62C2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 txBox="1"/>
            <p:nvPr/>
          </p:nvSpPr>
          <p:spPr>
            <a:xfrm>
              <a:off x="7831272" y="387152"/>
              <a:ext cx="686996" cy="68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700" tIns="37700" rIns="37700" bIns="37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200"/>
                <a:buFont typeface="Calibri"/>
                <a:buNone/>
              </a:pPr>
              <a:r>
                <a:rPr lang="cs-CZ" sz="4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7108684" y="1382030"/>
              <a:ext cx="2132171" cy="4054050"/>
            </a:xfrm>
            <a:prstGeom prst="upArrowCallout">
              <a:avLst>
                <a:gd name="adj1" fmla="val 50000"/>
                <a:gd name="adj2" fmla="val 20000"/>
                <a:gd name="adj3" fmla="val 20000"/>
                <a:gd name="adj4" fmla="val 100000"/>
              </a:avLst>
            </a:prstGeom>
            <a:solidFill>
              <a:srgbClr val="D2E9CD">
                <a:alpha val="89803"/>
              </a:srgbClr>
            </a:solidFill>
            <a:ln w="15875" cap="flat" cmpd="sng">
              <a:solidFill>
                <a:srgbClr val="D2E9C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 txBox="1"/>
            <p:nvPr/>
          </p:nvSpPr>
          <p:spPr>
            <a:xfrm>
              <a:off x="7108684" y="1867770"/>
              <a:ext cx="2132171" cy="362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8175" tIns="165100" rIns="168175" bIns="1651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cs-CZ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hledání řešení, intervencí </a:t>
              </a:r>
              <a:endParaRPr sz="2400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cs-CZ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zaměřujeme se na cíle a plány – „</a:t>
              </a:r>
              <a:r>
                <a:rPr lang="cs-CZ" sz="16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rozkrokovat</a:t>
              </a:r>
              <a:r>
                <a:rPr lang="cs-CZ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“, rozpracováváme možné cesty řešení – nabízíme podporu, důležité předání informací, edukace, rozpracování další podpůrné sítě, možnosti další péče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9477764" y="730614"/>
              <a:ext cx="1066085" cy="72"/>
            </a:xfrm>
            <a:prstGeom prst="rect">
              <a:avLst/>
            </a:prstGeom>
            <a:solidFill>
              <a:srgbClr val="D4E8CE">
                <a:alpha val="89803"/>
              </a:srgbClr>
            </a:solidFill>
            <a:ln w="15875" cap="flat" cmpd="sng">
              <a:solidFill>
                <a:srgbClr val="D4E8CE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10058070" y="244871"/>
              <a:ext cx="971558" cy="971558"/>
            </a:xfrm>
            <a:prstGeom prst="ellipse">
              <a:avLst/>
            </a:prstGeom>
            <a:solidFill>
              <a:srgbClr val="85C055"/>
            </a:solidFill>
            <a:ln w="15875" cap="flat" cmpd="sng">
              <a:solidFill>
                <a:srgbClr val="85C0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 txBox="1"/>
            <p:nvPr/>
          </p:nvSpPr>
          <p:spPr>
            <a:xfrm>
              <a:off x="10200351" y="387152"/>
              <a:ext cx="686996" cy="68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700" tIns="37700" rIns="37700" bIns="37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200"/>
                <a:buFont typeface="Calibri"/>
                <a:buNone/>
              </a:pPr>
              <a:r>
                <a:rPr lang="cs-CZ" sz="4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9477764" y="1382030"/>
              <a:ext cx="2132171" cy="4054050"/>
            </a:xfrm>
            <a:prstGeom prst="upArrowCallout">
              <a:avLst>
                <a:gd name="adj1" fmla="val 50000"/>
                <a:gd name="adj2" fmla="val 20000"/>
                <a:gd name="adj3" fmla="val 20000"/>
                <a:gd name="adj4" fmla="val 100000"/>
              </a:avLst>
            </a:prstGeom>
            <a:solidFill>
              <a:srgbClr val="D7E8CE">
                <a:alpha val="89803"/>
              </a:srgbClr>
            </a:solidFill>
            <a:ln w="15875" cap="flat" cmpd="sng">
              <a:solidFill>
                <a:srgbClr val="D7E8CE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 txBox="1"/>
            <p:nvPr/>
          </p:nvSpPr>
          <p:spPr>
            <a:xfrm>
              <a:off x="9477764" y="1808464"/>
              <a:ext cx="2132171" cy="362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8175" tIns="165100" rIns="168175" bIns="1651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cs-CZ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závěr </a:t>
              </a:r>
              <a:endParaRPr sz="2400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cs-CZ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podtrhnout doporučení, společná dohoda - kontrakt, co se bude dít dál, jak je na konci rozhovoru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trom na horském kola">
            <a:extLst>
              <a:ext uri="{FF2B5EF4-FFF2-40B4-BE49-F238E27FC236}">
                <a16:creationId xmlns:a16="http://schemas.microsoft.com/office/drawing/2014/main" id="{719E1413-E56D-C74B-A59F-DE16F33B68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790" r="3220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31" name="Google Shape;431;p33"/>
          <p:cNvSpPr txBox="1">
            <a:spLocks noGrp="1"/>
          </p:cNvSpPr>
          <p:nvPr>
            <p:ph type="title"/>
          </p:nvPr>
        </p:nvSpPr>
        <p:spPr>
          <a:xfrm>
            <a:off x="804997" y="341245"/>
            <a:ext cx="4803636" cy="131166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chemeClr val="dk1"/>
              </a:buClr>
              <a:buSzPts val="3100"/>
            </a:pPr>
            <a:r>
              <a:rPr lang="en-US" sz="2100" dirty="0">
                <a:solidFill>
                  <a:srgbClr val="000000"/>
                </a:solidFill>
                <a:sym typeface="Calibri"/>
              </a:rPr>
              <a:t>BÝT DOBRÝM POSLUCHAČEM JE ZÁKLAD</a:t>
            </a:r>
            <a:br>
              <a:rPr lang="en-US" sz="2100" dirty="0">
                <a:solidFill>
                  <a:srgbClr val="000000"/>
                </a:solidFill>
                <a:sym typeface="Calibri"/>
              </a:rPr>
            </a:br>
            <a:br>
              <a:rPr lang="en-US" sz="2100" dirty="0">
                <a:solidFill>
                  <a:srgbClr val="000000"/>
                </a:solidFill>
                <a:sym typeface="Calibri"/>
              </a:rPr>
            </a:br>
            <a:r>
              <a:rPr lang="en-US" sz="2100" dirty="0">
                <a:solidFill>
                  <a:srgbClr val="000000"/>
                </a:solidFill>
                <a:sym typeface="Calibri"/>
              </a:rPr>
              <a:t> - AKTIVNÍ NASLOUCHÁNÍ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432" name="Google Shape;432;p33"/>
          <p:cNvSpPr txBox="1">
            <a:spLocks noGrp="1"/>
          </p:cNvSpPr>
          <p:nvPr>
            <p:ph idx="1"/>
          </p:nvPr>
        </p:nvSpPr>
        <p:spPr>
          <a:xfrm>
            <a:off x="804997" y="3314699"/>
            <a:ext cx="4706803" cy="30129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r>
              <a:rPr lang="en-US" sz="1800" dirty="0" err="1">
                <a:solidFill>
                  <a:srgbClr val="000000"/>
                </a:solidFill>
                <a:sym typeface="Calibri"/>
              </a:rPr>
              <a:t>S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oustředěné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naslouchání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(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tady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a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teď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)</a:t>
            </a:r>
            <a:endParaRPr lang="en-US" sz="1800" dirty="0">
              <a:solidFill>
                <a:srgbClr val="000000"/>
              </a:solidFill>
              <a:sym typeface="Calibri"/>
            </a:endParaRPr>
          </a:p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Nespěchat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využít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pomlky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a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pauzy</a:t>
            </a:r>
            <a:endParaRPr lang="en-US" sz="1800" dirty="0">
              <a:solidFill>
                <a:srgbClr val="000000"/>
              </a:solidFill>
            </a:endParaRPr>
          </a:p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Nereagovat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unáhleně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nedávat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hned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řešení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připravit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si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odpověď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(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než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vám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odpovím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potřebuji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ještě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vědět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Verbálně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i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neverbálně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dávat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najevo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že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rozumím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–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opakovat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parafrázovat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rekapitulovat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– „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Říkáte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že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…,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Jestli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tomu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dobře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rozumím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…,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Pokusím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se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shrnout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co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jste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říkala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…</a:t>
            </a:r>
            <a:endParaRPr lang="en-US" sz="1800" dirty="0">
              <a:solidFill>
                <a:srgbClr val="000000"/>
              </a:solidFill>
            </a:endParaRPr>
          </a:p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Nekritizovat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raději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klást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otázky</a:t>
            </a:r>
            <a:endParaRPr lang="en-US" sz="1800" dirty="0">
              <a:solidFill>
                <a:srgbClr val="000000"/>
              </a:solidFill>
            </a:endParaRPr>
          </a:p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Instrukce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rozčlenit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–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jednoduché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věty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ověřit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pochopení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zopakovat</a:t>
            </a:r>
            <a:endParaRPr lang="en-US" sz="1800" dirty="0">
              <a:solidFill>
                <a:srgbClr val="000000"/>
              </a:solidFill>
            </a:endParaRPr>
          </a:p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Reflektovat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tělesné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změny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které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na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K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vidím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–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vidím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že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těžce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dýcháte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…,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Teď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jste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zbledla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 v </a:t>
            </a:r>
            <a:r>
              <a:rPr lang="en-US" sz="1800" cap="none" dirty="0" err="1">
                <a:solidFill>
                  <a:srgbClr val="000000"/>
                </a:solidFill>
                <a:sym typeface="Calibri"/>
              </a:rPr>
              <a:t>obličeji</a:t>
            </a:r>
            <a:r>
              <a:rPr lang="en-US" sz="1800" cap="none" dirty="0">
                <a:solidFill>
                  <a:srgbClr val="000000"/>
                </a:solidFill>
                <a:sym typeface="Calibri"/>
              </a:rPr>
              <a:t>…</a:t>
            </a:r>
            <a:endParaRPr lang="en-US" sz="1800" dirty="0">
              <a:solidFill>
                <a:srgbClr val="000000"/>
              </a:solidFill>
            </a:endParaRPr>
          </a:p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endParaRPr lang="en-US" sz="1800" cap="none" dirty="0">
              <a:solidFill>
                <a:srgbClr val="000000"/>
              </a:solidFill>
              <a:sym typeface="Calibri"/>
            </a:endParaRPr>
          </a:p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endParaRPr lang="en-US" sz="1800" cap="none" dirty="0">
              <a:solidFill>
                <a:srgbClr val="000000"/>
              </a:solidFill>
              <a:sym typeface="Calibri"/>
            </a:endParaRPr>
          </a:p>
          <a:p>
            <a:pPr marL="228600" lvl="0">
              <a:spcBef>
                <a:spcPts val="1000"/>
              </a:spcBef>
              <a:spcAft>
                <a:spcPts val="0"/>
              </a:spcAft>
              <a:buSzPts val="1600"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/>
          <p:nvPr/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40" name="Google Shape;440;p34"/>
          <p:cNvSpPr/>
          <p:nvPr/>
        </p:nvSpPr>
        <p:spPr>
          <a:xfrm>
            <a:off x="0" y="0"/>
            <a:ext cx="4059935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B7B7B7"/>
              </a:gs>
            </a:gsLst>
            <a:lin ang="5400000" scaled="0"/>
          </a:gradFill>
          <a:ln>
            <a:noFill/>
          </a:ln>
          <a:effectLst>
            <a:outerShdw blurRad="50800" dist="12700" algn="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41" name="Google Shape;441;p34"/>
          <p:cNvSpPr txBox="1"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4100" dirty="0">
                <a:latin typeface="Calibri"/>
                <a:ea typeface="Calibri"/>
                <a:cs typeface="Calibri"/>
                <a:sym typeface="Calibri"/>
              </a:rPr>
              <a:t>TECHNIKY VEDENÍ KONTAKTU S KLIENTEM </a:t>
            </a:r>
            <a:endParaRPr dirty="0"/>
          </a:p>
        </p:txBody>
      </p:sp>
      <p:grpSp>
        <p:nvGrpSpPr>
          <p:cNvPr id="444" name="Google Shape;444;p34"/>
          <p:cNvGrpSpPr/>
          <p:nvPr/>
        </p:nvGrpSpPr>
        <p:grpSpPr>
          <a:xfrm>
            <a:off x="4594225" y="890912"/>
            <a:ext cx="6683374" cy="4603100"/>
            <a:chOff x="0" y="1912"/>
            <a:chExt cx="6683374" cy="4603100"/>
          </a:xfrm>
        </p:grpSpPr>
        <p:sp>
          <p:nvSpPr>
            <p:cNvPr id="445" name="Google Shape;445;p34"/>
            <p:cNvSpPr/>
            <p:nvPr/>
          </p:nvSpPr>
          <p:spPr>
            <a:xfrm>
              <a:off x="0" y="1912"/>
              <a:ext cx="6683374" cy="969073"/>
            </a:xfrm>
            <a:prstGeom prst="roundRect">
              <a:avLst>
                <a:gd name="adj" fmla="val 10000"/>
              </a:avLst>
            </a:prstGeom>
            <a:solidFill>
              <a:srgbClr val="4ACAAD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293144" y="219953"/>
              <a:ext cx="532990" cy="53299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4"/>
            <p:cNvSpPr/>
            <p:nvPr/>
          </p:nvSpPr>
          <p:spPr>
            <a:xfrm>
              <a:off x="1119280" y="1912"/>
              <a:ext cx="5564094" cy="96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4"/>
            <p:cNvSpPr txBox="1"/>
            <p:nvPr/>
          </p:nvSpPr>
          <p:spPr>
            <a:xfrm>
              <a:off x="1119280" y="1912"/>
              <a:ext cx="5564094" cy="96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50" tIns="102550" rIns="102550" bIns="102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estrial"/>
                <a:buNone/>
              </a:pPr>
              <a:r>
                <a:rPr lang="cs-CZ" sz="2000" b="0" i="0" u="none" strike="noStrike" cap="none" dirty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Základ bezpečný, kvalitní a srozumitelný kontakt s K, přizpůsobení tempu K, „</a:t>
              </a:r>
              <a:r>
                <a:rPr lang="cs-CZ" sz="2000" b="0" i="0" u="none" strike="noStrike" cap="none" dirty="0" err="1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usedět</a:t>
              </a:r>
              <a:r>
                <a:rPr lang="cs-CZ" sz="2000" b="0" i="0" u="none" strike="noStrike" cap="none" dirty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“ emoce a podpořit k vlastní cestě řešení</a:t>
              </a:r>
              <a:endParaRPr sz="20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49" name="Google Shape;449;p34"/>
            <p:cNvSpPr/>
            <p:nvPr/>
          </p:nvSpPr>
          <p:spPr>
            <a:xfrm>
              <a:off x="0" y="1213254"/>
              <a:ext cx="6683374" cy="969073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>
              <a:off x="293144" y="1431296"/>
              <a:ext cx="532990" cy="53299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1119280" y="1213254"/>
              <a:ext cx="5564094" cy="96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4"/>
            <p:cNvSpPr txBox="1"/>
            <p:nvPr/>
          </p:nvSpPr>
          <p:spPr>
            <a:xfrm>
              <a:off x="1119280" y="1213254"/>
              <a:ext cx="5564094" cy="96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50" tIns="102550" rIns="102550" bIns="102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estrial"/>
                <a:buNone/>
              </a:pPr>
              <a:r>
                <a:rPr lang="cs-CZ" sz="20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Rozdíl mezi osobním setkáním (face to face) a rozhovoru po telefonu a přes jiná média </a:t>
              </a:r>
              <a:endPara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0" y="2424596"/>
              <a:ext cx="6683374" cy="969073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4"/>
            <p:cNvSpPr/>
            <p:nvPr/>
          </p:nvSpPr>
          <p:spPr>
            <a:xfrm>
              <a:off x="293144" y="2642638"/>
              <a:ext cx="532990" cy="53299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1119280" y="2424596"/>
              <a:ext cx="5564094" cy="96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4"/>
            <p:cNvSpPr txBox="1"/>
            <p:nvPr/>
          </p:nvSpPr>
          <p:spPr>
            <a:xfrm>
              <a:off x="1119280" y="2424596"/>
              <a:ext cx="5564094" cy="96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50" tIns="102550" rIns="102550" bIns="102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estrial"/>
                <a:buNone/>
              </a:pPr>
              <a:r>
                <a:rPr lang="cs-CZ" sz="20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Neverbální složky hovoru – empatie, aktivní naslouchání, hlas (barva, intonace, výslovnost, dikce), tempo řeči a slovník</a:t>
              </a:r>
              <a:endPara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57" name="Google Shape;457;p34"/>
            <p:cNvSpPr/>
            <p:nvPr/>
          </p:nvSpPr>
          <p:spPr>
            <a:xfrm>
              <a:off x="0" y="3635939"/>
              <a:ext cx="6683374" cy="969073"/>
            </a:xfrm>
            <a:prstGeom prst="roundRect">
              <a:avLst>
                <a:gd name="adj" fmla="val 10000"/>
              </a:avLst>
            </a:prstGeom>
            <a:solidFill>
              <a:srgbClr val="CE6430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4"/>
            <p:cNvSpPr/>
            <p:nvPr/>
          </p:nvSpPr>
          <p:spPr>
            <a:xfrm>
              <a:off x="293144" y="3853980"/>
              <a:ext cx="532990" cy="53299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800" dist="25400" dir="5400000" rotWithShape="0">
                <a:srgbClr val="000000">
                  <a:alpha val="2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1119280" y="3635939"/>
              <a:ext cx="5564094" cy="96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4"/>
            <p:cNvSpPr txBox="1"/>
            <p:nvPr/>
          </p:nvSpPr>
          <p:spPr>
            <a:xfrm>
              <a:off x="1119280" y="3635939"/>
              <a:ext cx="5564094" cy="969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50" tIns="102550" rIns="102550" bIns="102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Questrial"/>
                <a:buNone/>
              </a:pPr>
              <a:r>
                <a:rPr lang="cs-CZ" sz="2000" b="0" i="0" u="none" strike="noStrike" cap="none" dirty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Základem provázení, vedení</a:t>
              </a:r>
              <a:r>
                <a:rPr lang="cs-CZ" sz="2000" dirty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 a</a:t>
              </a:r>
              <a:r>
                <a:rPr lang="cs-CZ" sz="2000" b="0" i="0" u="none" strike="noStrike" cap="none" dirty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 zrcadlení</a:t>
              </a:r>
              <a:endParaRPr sz="20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1804</Words>
  <Application>Microsoft Macintosh PowerPoint</Application>
  <PresentationFormat>Širokoúhlá obrazovka</PresentationFormat>
  <Paragraphs>218</Paragraphs>
  <Slides>26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Calibri</vt:lpstr>
      <vt:lpstr>Abadi</vt:lpstr>
      <vt:lpstr>Arial</vt:lpstr>
      <vt:lpstr>Calibri Light</vt:lpstr>
      <vt:lpstr>Questrial</vt:lpstr>
      <vt:lpstr>Motiv Office</vt:lpstr>
      <vt:lpstr>Proces a fáze poradenství</vt:lpstr>
      <vt:lpstr>Jak vypadá člověk, který vyhledá poradenství? Co potřebuje?</vt:lpstr>
      <vt:lpstr>PŘIROZENÉ MECHANISMY ZVLÁDÁNÍ ZÁTĚŽE</vt:lpstr>
      <vt:lpstr>Zásady poradenství </vt:lpstr>
      <vt:lpstr>Zásady poradenství </vt:lpstr>
      <vt:lpstr>Cíle poradenství</vt:lpstr>
      <vt:lpstr>PROCES A FÁZE</vt:lpstr>
      <vt:lpstr>BÝT DOBRÝM POSLUCHAČEM JE ZÁKLAD   - AKTIVNÍ NASLOUCHÁNÍ</vt:lpstr>
      <vt:lpstr>TECHNIKY VEDENÍ KONTAKTU S KLIENTEM </vt:lpstr>
      <vt:lpstr>TECHNIKY VEDENÍ KONTAKTU S KLIENTEM </vt:lpstr>
      <vt:lpstr>PROVÁZENÍ</vt:lpstr>
      <vt:lpstr>VEDENÍ</vt:lpstr>
      <vt:lpstr>ZRCADLENÍ</vt:lpstr>
      <vt:lpstr>REFLEXE</vt:lpstr>
      <vt:lpstr>PARAFRÁZE</vt:lpstr>
      <vt:lpstr>SHRNUTÍ</vt:lpstr>
      <vt:lpstr>KOTVENÍ</vt:lpstr>
      <vt:lpstr>ZHODNOCUJÍCÍ FORMULACE A OCENĚNÍ</vt:lpstr>
      <vt:lpstr>EMOCE V KONTAKTU  S KLIENTEM</vt:lpstr>
      <vt:lpstr>SMUTEK A PLÁČ</vt:lpstr>
      <vt:lpstr>TICHO…</vt:lpstr>
      <vt:lpstr>STRACH A MLČENÍ</vt:lpstr>
      <vt:lpstr>VZTEK, HNĚV A AGRESE</vt:lpstr>
      <vt:lpstr>BEZPEČNOST</vt:lpstr>
      <vt:lpstr>INSPIRACE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KRIZOVÁ INTERVENCE</dc:title>
  <cp:lastModifiedBy>Věra Linhartová</cp:lastModifiedBy>
  <cp:revision>29</cp:revision>
  <dcterms:modified xsi:type="dcterms:W3CDTF">2022-03-11T11:14:21Z</dcterms:modified>
</cp:coreProperties>
</file>