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D68FE-5BBC-63B4-8CE6-760C2C9C0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81AA1E-92AA-98E7-0CBB-63AA4882E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B087F0-B7DF-1A2E-5B02-87C7E03EF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0225C4-046D-1B07-1D6E-915ADFEFA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A0E188-357E-3FA1-461A-A3D5B6AD3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21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824AEB-511E-0A86-3CD6-6902DCA3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2CEBBF-169C-CE19-67C6-5757C4241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5FEDB3-C935-5187-7621-C64923141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15BB9B-DDC3-4576-79F8-F1E8F773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E920EE-CAD8-AD08-0083-F8F1F74A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02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AED392-ABA0-2FA5-CA9C-1355684AB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9B7CE5-89C2-DC2C-9CBD-236847033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A71EF7-0BAD-169A-E369-93A93506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D8A75B-488A-5C31-A8A2-2D3CB8044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E7FF65-854E-8E57-7B61-BB9395D8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62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B1768-31E5-1327-ABCD-9A5B4430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79136-1E9F-9514-50F1-1353D476C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179641-7B72-5C15-BB7E-3FE137C8A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0883CD-8874-4691-A5E6-B1134CB1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14360C-5D86-0A35-E81A-55F49D6A6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45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43890-9514-8B8B-2609-4B9A37744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2EE1AC-19D0-E009-8EAB-4C0B067DB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0E4F16-32FF-B6E1-68E5-C6F95881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CBF96B-D7DC-AC29-B531-98BE3B0DE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5C038B-D4C3-9E39-0325-CCAE84F2B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9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A6967-CC44-0891-3DFD-5C4BCCFAA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BC8314-E940-F79E-8177-86E2EF8C7D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739FDF-DA37-FBD2-9391-CACBB3731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F697C2-D9CC-F795-E7F2-97CB6AF9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1BE277-08B0-E796-47D9-67D18AF0F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387EF8-A349-FE60-0058-F7295981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69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9590C-4493-5F32-1BA0-84BE2F76F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57F65B-0847-EFCC-0462-693B87BB0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AC96DF-5782-7791-4437-C77CC29EC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45F9587-529A-C47F-73FF-E032AFFA6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638F532-964D-7219-30FC-E5A785357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ADBBEAD-E8DE-3B69-CD72-8EBD0BAC5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9488F0-B666-85C1-F3AF-6122F855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9B1C536-1ABA-18AF-9152-7726EB5F9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10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65FD8-75FC-4E43-0943-A7B55BAD0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8B7405-DE06-1223-B7A6-AAA985A5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1EA89F-474B-A749-4764-3E2BE262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F1C91C-F0AF-F2AE-51E5-8905E7B87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41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C94AB8-69FF-3692-6013-E42A0C056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CFCFED9-0D26-16CF-3DBC-1FFF7E6F9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6983FE-9833-AD4C-632A-21ABD5217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69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4A139-9B8E-99B0-D3DC-593739353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32893-AFCC-1C2F-687B-893A5AA2D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D100F3-57A1-3052-4018-D857219A4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17A7D7-B10F-8113-F0DF-9A145A580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943235-B220-6CF8-41DF-044182338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ECAF9C-2E82-C241-2D74-48831223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68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E5CC6-A425-AB73-5EC2-426635D08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C74F9F-4EA0-5597-2CA3-FF38AAB8E9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820F58-6950-8359-CE59-A1863C853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5ECCF3-0B17-7BD2-9200-161BFC48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C332A0-FF08-099E-DE96-6656B043C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4B3C31-590F-4DDC-0CF9-BE27EF4A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09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5B03F4-105B-8B1F-522A-831E6235A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E6FC9D-16CC-2AB0-D503-A46862B34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A74BDF-0075-4625-6328-EA7F97723E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E92AC-5EE7-4759-96E6-14F7E9F6AFC2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A0F06A-D94D-4B6E-9683-C0D879B78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1AD844-CB76-AD6A-4929-93082835E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763C2-C74F-4688-8A7D-BF9F756A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16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ED136-0196-E27B-392C-A95B824FBF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Název studie-citace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D31541-BBA4-7A5A-CDDB-3AB8E1090F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Jméno, učo, skupina</a:t>
            </a:r>
          </a:p>
        </p:txBody>
      </p:sp>
    </p:spTree>
    <p:extLst>
      <p:ext uri="{BB962C8B-B14F-4D97-AF65-F5344CB8AC3E}">
        <p14:creationId xmlns:p14="http://schemas.microsoft.com/office/powerpoint/2010/main" val="163846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7DF5C-31DD-996E-66AD-8EF15D262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concepts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B9E280-298C-2C4A-4353-ABA802B07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78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9B016-BD4E-EC59-D781-261C4C1D8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DC6831-C537-9027-DE68-212A20738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256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13D29-DD6F-CF33-59C5-A6F769C5C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46FD95-ECD0-C4F7-DC69-2CF87FC6C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656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11</Words>
  <Application>Microsoft Office PowerPoint</Application>
  <PresentationFormat>Širokoúhlá obrazovka</PresentationFormat>
  <Paragraphs>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Název studie-citace</vt:lpstr>
      <vt:lpstr>Key concepts</vt:lpstr>
      <vt:lpstr>Results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studie-citace</dc:title>
  <dc:creator>Šárka Hlaváčová</dc:creator>
  <cp:lastModifiedBy>Šárka Hlaváčová</cp:lastModifiedBy>
  <cp:revision>1</cp:revision>
  <dcterms:created xsi:type="dcterms:W3CDTF">2023-04-05T17:38:29Z</dcterms:created>
  <dcterms:modified xsi:type="dcterms:W3CDTF">2023-04-06T12:19:32Z</dcterms:modified>
</cp:coreProperties>
</file>