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834DF-BB6E-4E57-8A53-95E3D9ED9AC4}" v="1" dt="2022-02-28T07:19:47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629834DF-BB6E-4E57-8A53-95E3D9ED9AC4}"/>
    <pc:docChg chg="addSld modSld">
      <pc:chgData name="Michal Černý" userId="47f2631e-daed-4119-b393-426e990e8c21" providerId="ADAL" clId="{629834DF-BB6E-4E57-8A53-95E3D9ED9AC4}" dt="2022-02-28T07:20:18.307" v="62" actId="20577"/>
      <pc:docMkLst>
        <pc:docMk/>
      </pc:docMkLst>
      <pc:sldChg chg="modSp mod">
        <pc:chgData name="Michal Černý" userId="47f2631e-daed-4119-b393-426e990e8c21" providerId="ADAL" clId="{629834DF-BB6E-4E57-8A53-95E3D9ED9AC4}" dt="2022-02-28T07:20:18.307" v="62" actId="20577"/>
        <pc:sldMkLst>
          <pc:docMk/>
          <pc:sldMk cId="1501720191" sldId="258"/>
        </pc:sldMkLst>
        <pc:spChg chg="mod">
          <ac:chgData name="Michal Černý" userId="47f2631e-daed-4119-b393-426e990e8c21" providerId="ADAL" clId="{629834DF-BB6E-4E57-8A53-95E3D9ED9AC4}" dt="2022-02-28T07:20:18.307" v="62" actId="20577"/>
          <ac:spMkLst>
            <pc:docMk/>
            <pc:sldMk cId="1501720191" sldId="258"/>
            <ac:spMk id="3" creationId="{FCE298C4-70D5-4B19-A43F-9C672C20142B}"/>
          </ac:spMkLst>
        </pc:spChg>
      </pc:sldChg>
      <pc:sldChg chg="modSp new mod">
        <pc:chgData name="Michal Černý" userId="47f2631e-daed-4119-b393-426e990e8c21" providerId="ADAL" clId="{629834DF-BB6E-4E57-8A53-95E3D9ED9AC4}" dt="2022-02-28T07:20:01.317" v="59" actId="20577"/>
        <pc:sldMkLst>
          <pc:docMk/>
          <pc:sldMk cId="480271097" sldId="259"/>
        </pc:sldMkLst>
        <pc:spChg chg="mod">
          <ac:chgData name="Michal Černý" userId="47f2631e-daed-4119-b393-426e990e8c21" providerId="ADAL" clId="{629834DF-BB6E-4E57-8A53-95E3D9ED9AC4}" dt="2022-02-28T07:20:01.317" v="59" actId="20577"/>
          <ac:spMkLst>
            <pc:docMk/>
            <pc:sldMk cId="480271097" sldId="259"/>
            <ac:spMk id="2" creationId="{24DEC730-9ADA-4A4B-800C-E20FC32F3EB5}"/>
          </ac:spMkLst>
        </pc:spChg>
        <pc:spChg chg="mod">
          <ac:chgData name="Michal Černý" userId="47f2631e-daed-4119-b393-426e990e8c21" providerId="ADAL" clId="{629834DF-BB6E-4E57-8A53-95E3D9ED9AC4}" dt="2022-02-28T07:19:41.635" v="20" actId="20577"/>
          <ac:spMkLst>
            <pc:docMk/>
            <pc:sldMk cId="480271097" sldId="259"/>
            <ac:spMk id="3" creationId="{A71366A7-9265-4AEC-876C-7786C8518F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E05DC23B-0ACB-437F-8CAD-711B943E8CC6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699E10-FBB6-4892-8D01-B53078B18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75702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/>
            </a:lvl1pPr>
          </a:lstStyle>
          <a:p>
            <a:r>
              <a:rPr lang="cs-CZ" dirty="0"/>
              <a:t>Zde bude hlavní nadpis prezentace.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34C6EA-92BC-4AE1-AECB-5B89F09765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4136"/>
            <a:ext cx="75702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prezentace, který může mít několik řádků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A0D9C729-91FA-4006-B1FB-18BC1E52E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4AD3A0D-E0B6-4459-9ECD-F8425210A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F4EED4B-4BA5-7742-A836-7E632C776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1225" y="659428"/>
            <a:ext cx="1726931" cy="118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002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4C090-27CD-4E8B-A5F7-C6D92ABD8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4E6B3B-79AE-4166-98CA-DD626D991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E569C3-9E82-44D6-9911-D16615D5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09C9-4394-48AB-A448-3071BF1AD658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9F5B7A-4BA1-4249-AA98-C824CACB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9171D7-D6DD-4512-B18D-45540553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27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AA8854EB-10EE-4BAB-B628-2235B50B13BD}"/>
              </a:ext>
            </a:extLst>
          </p:cNvPr>
          <p:cNvSpPr/>
          <p:nvPr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4E4A2ABB-7047-44E5-9371-26DEDFEF50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EF68A76-9EA3-4769-89CC-3E3242CA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48270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Zde bude nadpis nové kapitoly</a:t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text 2">
            <a:extLst>
              <a:ext uri="{FF2B5EF4-FFF2-40B4-BE49-F238E27FC236}">
                <a16:creationId xmlns:a16="http://schemas.microsoft.com/office/drawing/2014/main" id="{6EC5477C-5035-4DF7-B956-67C193255C5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2437"/>
            <a:ext cx="48270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nové kapitoly</a:t>
            </a:r>
          </a:p>
        </p:txBody>
      </p:sp>
    </p:spTree>
    <p:extLst>
      <p:ext uri="{BB962C8B-B14F-4D97-AF65-F5344CB8AC3E}">
        <p14:creationId xmlns:p14="http://schemas.microsoft.com/office/powerpoint/2010/main" val="271730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E3FE1988-DEB1-4659-B14F-004B8C3C2FDF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4550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EE420-7DDB-44FD-BE8E-B6FB39753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891"/>
            <a:ext cx="10515600" cy="44873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37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886B44EB-9E47-4BA0-B80C-E3B970D42D0D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000ACD-3285-4D87-B507-B75492EDE8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8729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C16B7-93C4-421D-9DB3-6F370AE6C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94301"/>
            <a:ext cx="5181600" cy="44889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CAE875-615F-49A4-85FB-11CDBD04F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94301"/>
            <a:ext cx="5181600" cy="44889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997956-04A4-492B-865C-089159D74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3D511B-B5A7-408E-B07D-E9AB4EA077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45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A59724A-8142-41A6-AE78-E1F6281040A0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5630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57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07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l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A6AA7C-22FA-456B-AEF3-841F0E099B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7432" y="577850"/>
            <a:ext cx="4797212" cy="270854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7" name="Zástupný symbol obrázku 2">
            <a:extLst>
              <a:ext uri="{FF2B5EF4-FFF2-40B4-BE49-F238E27FC236}">
                <a16:creationId xmlns:a16="http://schemas.microsoft.com/office/drawing/2014/main" id="{E6EF555B-D212-4788-B60C-9E0C3C1857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6472" y="577850"/>
            <a:ext cx="6043404" cy="525360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obrázku 2">
            <a:extLst>
              <a:ext uri="{FF2B5EF4-FFF2-40B4-BE49-F238E27FC236}">
                <a16:creationId xmlns:a16="http://schemas.microsoft.com/office/drawing/2014/main" id="{B43D41BB-3863-4EFD-AAC0-EE36CF1B305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33" y="3422920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7" name="Zástupný symbol obrázku 2">
            <a:extLst>
              <a:ext uri="{FF2B5EF4-FFF2-40B4-BE49-F238E27FC236}">
                <a16:creationId xmlns:a16="http://schemas.microsoft.com/office/drawing/2014/main" id="{CF5BB52A-669D-47D6-9E5B-000EB134913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86952" y="3422919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</p:spTree>
    <p:extLst>
      <p:ext uri="{BB962C8B-B14F-4D97-AF65-F5344CB8AC3E}">
        <p14:creationId xmlns:p14="http://schemas.microsoft.com/office/powerpoint/2010/main" val="131857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9A91CFD-230F-5A4C-8607-39E00DD3B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17" y="2717010"/>
            <a:ext cx="4977364" cy="142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6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ymbol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B79A253-8E19-4CAF-8C23-030A4C7E686A}"/>
              </a:ext>
            </a:extLst>
          </p:cNvPr>
          <p:cNvSpPr txBox="1"/>
          <p:nvPr/>
        </p:nvSpPr>
        <p:spPr>
          <a:xfrm>
            <a:off x="2559169" y="205040"/>
            <a:ext cx="707366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1300" dirty="0">
                <a:solidFill>
                  <a:schemeClr val="bg1"/>
                </a:solidFill>
                <a:latin typeface="Muni Bold" panose="00000500000000000000" pitchFamily="2" charset="-18"/>
              </a:rPr>
              <a:t>m</a:t>
            </a:r>
            <a:endParaRPr lang="cs-CZ" sz="49600" dirty="0">
              <a:solidFill>
                <a:schemeClr val="bg1"/>
              </a:solidFill>
              <a:latin typeface="Muni Bold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388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1BF1FC-03B7-4A0B-ABC8-C4894B3F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FC6D6-A20F-4CBD-B0B5-BCBAF4FBB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2BEF99-0ECB-4CB0-A7C8-9CB0CAF1F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43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B64C3-505F-4769-86D8-D266149F2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fld id="{045F2D94-22E9-4455-B5AF-FB31C543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24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DC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00DC"/>
        </a:buClr>
        <a:buFont typeface="Arial" panose="020B0604020202020204" pitchFamily="34" charset="0"/>
        <a:buChar char="̶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e.soc.cas.cz/w/Ka%C5%BEdodennos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d.usd.cas.cz/artkey/sod-201301-0006_everyday-life-as-a-topic-and-a-concept-of-historical-knowledge.ph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1DBEC-3E19-48D9-B1B3-617A677F83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Problematika každodennosti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318974-5B2B-4EEF-AF75-2D97AAD9AF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  <a:p>
            <a:r>
              <a:rPr lang="cs-CZ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88323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F6258-A094-4F8D-8B30-1DE72EC2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každodennost?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7CA03-1E76-4F70-A821-509BFFA34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Úhrn všedních, pravidelně se opakujících, a proto předvídatelných lidských činností, které jsou základem soc. reprodukce individua, malé skupiny a takto zprostředkovaně celé společnosti, činností, které se řídí známými, většinou však nepsanými normami a pravidly, jsou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specif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časově a prostorově uspořádány a jejich vykonávání předpokládá určitý objem vědění fixovaný v tzv. běžném vědomí (zdravém rozumu,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a vyjadřovaný běžným jazykem. 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Sociologická encyklopedie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093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EC730-9ADA-4A4B-800C-E20FC32F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Historikův pohled na každodennost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366A7-9265-4AEC-876C-7786C851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Každodennost je bezprostředně prožívaný svět člověka, omezený jeho tělesným bytím, svázaný s plynutím času a vpletený do sítě sociálních vztahů, jež je utkána z významů.</a:t>
            </a:r>
          </a:p>
          <a:p>
            <a:r>
              <a:rPr lang="cs-CZ" dirty="0"/>
              <a:t>(</a:t>
            </a:r>
            <a:r>
              <a:rPr lang="cs-CZ" dirty="0">
                <a:hlinkClick r:id="rId2"/>
              </a:rPr>
              <a:t>Sedlák, 2013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027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F304F-8047-4F3A-8A55-00999F6C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298C4-70D5-4B19-A43F-9C672C201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Fenomenologická sociologie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Balík příručního vědění (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lověk nachází v každém momentu své existence v biograficky determinované situaci, která má vlastní historii, je navrstvením, sedimentací všech předchozích zkušeností, organizovaných na základě určitého vědění, jež je individuu stále k dispozici.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Přirozený svět (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Lebenswelt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 horizonty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Mikrosvět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Teorie malých a velkých světů</a:t>
            </a:r>
          </a:p>
        </p:txBody>
      </p:sp>
    </p:spTree>
    <p:extLst>
      <p:ext uri="{BB962C8B-B14F-4D97-AF65-F5344CB8AC3E}">
        <p14:creationId xmlns:p14="http://schemas.microsoft.com/office/powerpoint/2010/main" val="15017201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lavní nastavení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57" id="{FCDE2B37-AC07-DF4D-B56B-455E8A407781}" vid="{3848D047-E878-9648-BA42-F2FF5AADCD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8</TotalTime>
  <Words>186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Muni Bold</vt:lpstr>
      <vt:lpstr>prezentace</vt:lpstr>
      <vt:lpstr>Problematika každodennosti</vt:lpstr>
      <vt:lpstr>Co je to každodennost?</vt:lpstr>
      <vt:lpstr>Historikův pohled na každodennost</vt:lpstr>
      <vt:lpstr>Související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každodennosti</dc:title>
  <dc:creator>Michal Černý</dc:creator>
  <cp:lastModifiedBy>Michal Černý</cp:lastModifiedBy>
  <cp:revision>1</cp:revision>
  <dcterms:created xsi:type="dcterms:W3CDTF">2022-02-28T07:11:28Z</dcterms:created>
  <dcterms:modified xsi:type="dcterms:W3CDTF">2022-02-28T07:20:23Z</dcterms:modified>
</cp:coreProperties>
</file>