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9" r:id="rId4"/>
    <p:sldId id="26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88EE9-D6FA-405B-BE22-827F0C530647}" v="3" dt="2022-04-10T17:05:04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Černý" userId="47f2631e-daed-4119-b393-426e990e8c21" providerId="ADAL" clId="{69F88EE9-D6FA-405B-BE22-827F0C530647}"/>
    <pc:docChg chg="custSel addSld modSld">
      <pc:chgData name="Michal Černý" userId="47f2631e-daed-4119-b393-426e990e8c21" providerId="ADAL" clId="{69F88EE9-D6FA-405B-BE22-827F0C530647}" dt="2022-04-10T17:05:08.166" v="68" actId="26606"/>
      <pc:docMkLst>
        <pc:docMk/>
      </pc:docMkLst>
      <pc:sldChg chg="addSp delSp modSp new mod setBg">
        <pc:chgData name="Michal Černý" userId="47f2631e-daed-4119-b393-426e990e8c21" providerId="ADAL" clId="{69F88EE9-D6FA-405B-BE22-827F0C530647}" dt="2022-04-10T16:58:24.983" v="21" actId="26606"/>
        <pc:sldMkLst>
          <pc:docMk/>
          <pc:sldMk cId="3144565128" sldId="267"/>
        </pc:sldMkLst>
        <pc:spChg chg="mod ord">
          <ac:chgData name="Michal Černý" userId="47f2631e-daed-4119-b393-426e990e8c21" providerId="ADAL" clId="{69F88EE9-D6FA-405B-BE22-827F0C530647}" dt="2022-04-10T16:58:24.983" v="21" actId="26606"/>
          <ac:spMkLst>
            <pc:docMk/>
            <pc:sldMk cId="3144565128" sldId="267"/>
            <ac:spMk id="2" creationId="{AEC3D47D-7D75-4EF0-940F-BCB54F96DBB6}"/>
          </ac:spMkLst>
        </pc:spChg>
        <pc:spChg chg="del">
          <ac:chgData name="Michal Černý" userId="47f2631e-daed-4119-b393-426e990e8c21" providerId="ADAL" clId="{69F88EE9-D6FA-405B-BE22-827F0C530647}" dt="2022-04-10T16:58:18.934" v="17"/>
          <ac:spMkLst>
            <pc:docMk/>
            <pc:sldMk cId="3144565128" sldId="267"/>
            <ac:spMk id="3" creationId="{38A9B570-1802-4D3F-AF42-B5D4F58F2B75}"/>
          </ac:spMkLst>
        </pc:spChg>
        <pc:spChg chg="add">
          <ac:chgData name="Michal Černý" userId="47f2631e-daed-4119-b393-426e990e8c21" providerId="ADAL" clId="{69F88EE9-D6FA-405B-BE22-827F0C530647}" dt="2022-04-10T16:58:24.983" v="21" actId="26606"/>
          <ac:spMkLst>
            <pc:docMk/>
            <pc:sldMk cId="3144565128" sldId="267"/>
            <ac:spMk id="10" creationId="{37C89E4B-3C9F-44B9-8B86-D9E3D112D8EC}"/>
          </ac:spMkLst>
        </pc:spChg>
        <pc:picChg chg="add mod">
          <ac:chgData name="Michal Černý" userId="47f2631e-daed-4119-b393-426e990e8c21" providerId="ADAL" clId="{69F88EE9-D6FA-405B-BE22-827F0C530647}" dt="2022-04-10T16:58:24.983" v="21" actId="26606"/>
          <ac:picMkLst>
            <pc:docMk/>
            <pc:sldMk cId="3144565128" sldId="267"/>
            <ac:picMk id="5" creationId="{8A4447F4-F8F8-4840-976C-2549E39B5868}"/>
          </ac:picMkLst>
        </pc:picChg>
        <pc:cxnChg chg="add">
          <ac:chgData name="Michal Černý" userId="47f2631e-daed-4119-b393-426e990e8c21" providerId="ADAL" clId="{69F88EE9-D6FA-405B-BE22-827F0C530647}" dt="2022-04-10T16:58:24.983" v="21" actId="26606"/>
          <ac:cxnSpMkLst>
            <pc:docMk/>
            <pc:sldMk cId="3144565128" sldId="267"/>
            <ac:cxnSpMk id="12" creationId="{AA2EAA10-076F-46BD-8F0F-B9A2FB77A85C}"/>
          </ac:cxnSpMkLst>
        </pc:cxnChg>
        <pc:cxnChg chg="add">
          <ac:chgData name="Michal Černý" userId="47f2631e-daed-4119-b393-426e990e8c21" providerId="ADAL" clId="{69F88EE9-D6FA-405B-BE22-827F0C530647}" dt="2022-04-10T16:58:24.983" v="21" actId="26606"/>
          <ac:cxnSpMkLst>
            <pc:docMk/>
            <pc:sldMk cId="3144565128" sldId="267"/>
            <ac:cxnSpMk id="14" creationId="{D891E407-403B-4764-86C9-33A56D3BCAA3}"/>
          </ac:cxnSpMkLst>
        </pc:cxnChg>
      </pc:sldChg>
      <pc:sldChg chg="addSp delSp modSp new mod setBg">
        <pc:chgData name="Michal Černý" userId="47f2631e-daed-4119-b393-426e990e8c21" providerId="ADAL" clId="{69F88EE9-D6FA-405B-BE22-827F0C530647}" dt="2022-04-10T16:59:27.035" v="53" actId="962"/>
        <pc:sldMkLst>
          <pc:docMk/>
          <pc:sldMk cId="3820989265" sldId="268"/>
        </pc:sldMkLst>
        <pc:spChg chg="mod ord">
          <ac:chgData name="Michal Černý" userId="47f2631e-daed-4119-b393-426e990e8c21" providerId="ADAL" clId="{69F88EE9-D6FA-405B-BE22-827F0C530647}" dt="2022-04-10T16:59:27.035" v="51" actId="26606"/>
          <ac:spMkLst>
            <pc:docMk/>
            <pc:sldMk cId="3820989265" sldId="268"/>
            <ac:spMk id="2" creationId="{264AC2EB-BF7D-4392-86E6-65FC938A7F12}"/>
          </ac:spMkLst>
        </pc:spChg>
        <pc:spChg chg="del">
          <ac:chgData name="Michal Černý" userId="47f2631e-daed-4119-b393-426e990e8c21" providerId="ADAL" clId="{69F88EE9-D6FA-405B-BE22-827F0C530647}" dt="2022-04-10T16:59:23.531" v="50"/>
          <ac:spMkLst>
            <pc:docMk/>
            <pc:sldMk cId="3820989265" sldId="268"/>
            <ac:spMk id="3" creationId="{6C0D75BC-D87E-4B09-AABB-4B91810CAB9B}"/>
          </ac:spMkLst>
        </pc:spChg>
        <pc:spChg chg="add">
          <ac:chgData name="Michal Černý" userId="47f2631e-daed-4119-b393-426e990e8c21" providerId="ADAL" clId="{69F88EE9-D6FA-405B-BE22-827F0C530647}" dt="2022-04-10T16:59:27.035" v="51" actId="26606"/>
          <ac:spMkLst>
            <pc:docMk/>
            <pc:sldMk cId="3820989265" sldId="268"/>
            <ac:spMk id="10" creationId="{37C89E4B-3C9F-44B9-8B86-D9E3D112D8EC}"/>
          </ac:spMkLst>
        </pc:spChg>
        <pc:picChg chg="add mod">
          <ac:chgData name="Michal Černý" userId="47f2631e-daed-4119-b393-426e990e8c21" providerId="ADAL" clId="{69F88EE9-D6FA-405B-BE22-827F0C530647}" dt="2022-04-10T16:59:27.035" v="53" actId="962"/>
          <ac:picMkLst>
            <pc:docMk/>
            <pc:sldMk cId="3820989265" sldId="268"/>
            <ac:picMk id="5" creationId="{938BD791-46B5-4421-9829-4205DCBDF6FE}"/>
          </ac:picMkLst>
        </pc:picChg>
        <pc:cxnChg chg="add">
          <ac:chgData name="Michal Černý" userId="47f2631e-daed-4119-b393-426e990e8c21" providerId="ADAL" clId="{69F88EE9-D6FA-405B-BE22-827F0C530647}" dt="2022-04-10T16:59:27.035" v="51" actId="26606"/>
          <ac:cxnSpMkLst>
            <pc:docMk/>
            <pc:sldMk cId="3820989265" sldId="268"/>
            <ac:cxnSpMk id="12" creationId="{AA2EAA10-076F-46BD-8F0F-B9A2FB77A85C}"/>
          </ac:cxnSpMkLst>
        </pc:cxnChg>
        <pc:cxnChg chg="add">
          <ac:chgData name="Michal Černý" userId="47f2631e-daed-4119-b393-426e990e8c21" providerId="ADAL" clId="{69F88EE9-D6FA-405B-BE22-827F0C530647}" dt="2022-04-10T16:59:27.035" v="51" actId="26606"/>
          <ac:cxnSpMkLst>
            <pc:docMk/>
            <pc:sldMk cId="3820989265" sldId="268"/>
            <ac:cxnSpMk id="14" creationId="{D891E407-403B-4764-86C9-33A56D3BCAA3}"/>
          </ac:cxnSpMkLst>
        </pc:cxnChg>
      </pc:sldChg>
      <pc:sldChg chg="addSp delSp modSp new mod setBg">
        <pc:chgData name="Michal Černý" userId="47f2631e-daed-4119-b393-426e990e8c21" providerId="ADAL" clId="{69F88EE9-D6FA-405B-BE22-827F0C530647}" dt="2022-04-10T17:05:08.166" v="68" actId="26606"/>
        <pc:sldMkLst>
          <pc:docMk/>
          <pc:sldMk cId="355419618" sldId="269"/>
        </pc:sldMkLst>
        <pc:spChg chg="mod ord">
          <ac:chgData name="Michal Černý" userId="47f2631e-daed-4119-b393-426e990e8c21" providerId="ADAL" clId="{69F88EE9-D6FA-405B-BE22-827F0C530647}" dt="2022-04-10T17:05:08.166" v="68" actId="26606"/>
          <ac:spMkLst>
            <pc:docMk/>
            <pc:sldMk cId="355419618" sldId="269"/>
            <ac:spMk id="2" creationId="{322DEF29-8E0D-467D-A0FA-20E06D0CC36F}"/>
          </ac:spMkLst>
        </pc:spChg>
        <pc:spChg chg="del">
          <ac:chgData name="Michal Černý" userId="47f2631e-daed-4119-b393-426e990e8c21" providerId="ADAL" clId="{69F88EE9-D6FA-405B-BE22-827F0C530647}" dt="2022-04-10T17:05:04.526" v="65"/>
          <ac:spMkLst>
            <pc:docMk/>
            <pc:sldMk cId="355419618" sldId="269"/>
            <ac:spMk id="3" creationId="{3BBF4EB8-FBAE-4A2E-9830-247FA9A60753}"/>
          </ac:spMkLst>
        </pc:spChg>
        <pc:spChg chg="add">
          <ac:chgData name="Michal Černý" userId="47f2631e-daed-4119-b393-426e990e8c21" providerId="ADAL" clId="{69F88EE9-D6FA-405B-BE22-827F0C530647}" dt="2022-04-10T17:05:08.166" v="68" actId="26606"/>
          <ac:spMkLst>
            <pc:docMk/>
            <pc:sldMk cId="355419618" sldId="269"/>
            <ac:spMk id="10" creationId="{37C89E4B-3C9F-44B9-8B86-D9E3D112D8EC}"/>
          </ac:spMkLst>
        </pc:spChg>
        <pc:picChg chg="add mod">
          <ac:chgData name="Michal Černý" userId="47f2631e-daed-4119-b393-426e990e8c21" providerId="ADAL" clId="{69F88EE9-D6FA-405B-BE22-827F0C530647}" dt="2022-04-10T17:05:08.166" v="68" actId="26606"/>
          <ac:picMkLst>
            <pc:docMk/>
            <pc:sldMk cId="355419618" sldId="269"/>
            <ac:picMk id="5" creationId="{2FB533FC-D48D-412A-8F6C-B940501A7E38}"/>
          </ac:picMkLst>
        </pc:picChg>
        <pc:cxnChg chg="add">
          <ac:chgData name="Michal Černý" userId="47f2631e-daed-4119-b393-426e990e8c21" providerId="ADAL" clId="{69F88EE9-D6FA-405B-BE22-827F0C530647}" dt="2022-04-10T17:05:08.166" v="68" actId="26606"/>
          <ac:cxnSpMkLst>
            <pc:docMk/>
            <pc:sldMk cId="355419618" sldId="269"/>
            <ac:cxnSpMk id="12" creationId="{AA2EAA10-076F-46BD-8F0F-B9A2FB77A85C}"/>
          </ac:cxnSpMkLst>
        </pc:cxnChg>
        <pc:cxnChg chg="add">
          <ac:chgData name="Michal Černý" userId="47f2631e-daed-4119-b393-426e990e8c21" providerId="ADAL" clId="{69F88EE9-D6FA-405B-BE22-827F0C530647}" dt="2022-04-10T17:05:08.166" v="68" actId="26606"/>
          <ac:cxnSpMkLst>
            <pc:docMk/>
            <pc:sldMk cId="355419618" sldId="269"/>
            <ac:cxnSpMk id="14" creationId="{D891E407-403B-4764-86C9-33A56D3BCAA3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EF596-FAB9-4FBE-A801-FB659F32C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6523F7-753E-4EC0-8EA0-4CB4937F5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72FE07-06DD-4863-97C9-D0345D35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B4DD6-0217-45CC-8B16-2C959D24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0C1AF7-91BB-4273-BB85-2B0A94FD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2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098C2-D722-478B-94A5-C452FB7F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75709C-D041-4AF5-8804-04052C818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9B880-A183-4839-BF57-61A8B8E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4CF9AA-9782-4FA2-B118-D5076034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EC9986-3815-4A4E-B512-10C3DB66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60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84D3DC-E087-43DC-868A-F32B63A7E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D85FC9-06A8-4FD0-B934-9FFEDD67D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2F1562-6279-4A47-8E8A-944443C6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B7BE74-916C-4995-9C05-9E70A46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17D694-0617-4418-97C1-7C80D29F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41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2371C-462F-4716-A731-426C9542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6FB105-5D89-4668-A674-CD1EFFE32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F1E427-98C4-420A-9C84-AD1F8F85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B26411-1EFB-4234-AA88-362DA6FE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FAB605-D86F-44C1-9977-C96B6F38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53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E84E8-BDD8-409E-B11A-B04F6541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95A08B-5866-432A-8ADA-189B2575A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98EB73-5027-4680-AD2E-33C94F76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7FCBAC-D67C-4150-9567-404F2C7D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29544A-5470-4087-8FD4-766DA0CB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62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02A50-BB09-4322-88E6-6A9E724F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B20E11-BD4B-4F40-831A-B1806CC5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62CC09-2CEE-448C-9D3E-CF7053097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8095C1-0508-4205-8D81-9DB4A370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3D198F-3859-4AD3-AA37-F121424A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7A4A29-2440-416B-BF9B-B997C367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10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9B749-4F9B-4D6D-8E6C-141C79AC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59CE9B-77A6-4166-9E32-BB1FE9F4F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AFA553-FD0B-4720-865C-6C98E6DC9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946AE4-A7F2-4B6B-A6E0-352B1B088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837B66-EF4E-49E7-B488-257A18352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A10A24-A0FB-472B-AA73-A1B33C38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78770D-E36F-4125-9351-620CFE94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29B64E7-7D2C-47E9-95CC-92219960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12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C7F40-955F-451E-B540-C16287D0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5276FF5-91F8-47AD-9E2B-221C2651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42E25C-3D10-4689-BF86-59FF3FF4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0474BA-4A35-4797-8A3A-F8C5D061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1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EAEF502-ED7E-4E92-AEE6-82C8DD0A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9D5EF7-9E84-4BB7-B923-08D0F0A3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CAC588-6860-4BB4-A24A-6D9352B7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199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4EDBC-17B2-4C80-B3B2-FDE5555B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B79B3-E7B1-4E86-AF58-BF86E367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9DE6D7-2B93-465A-8D75-CC474C305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BE8FD0-8427-4653-B2A5-CA6B8BCF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75F915-1935-4944-A9A5-57D40D6B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D49CE4-AED5-4684-AD92-6A1CC0F2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72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4FC7B-1C5D-4771-85E3-E34B9458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44B08CC-63CE-4B5D-8F6E-ADAEF7E1F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AF274C-BB49-40C2-A4BB-B71B143DA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915F61-CB0F-4CC5-AA64-9AF29E6E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3E30DA-EEAA-46A7-9006-25FC6AC0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7BB07C-4415-47E5-90EE-89AE931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50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B5A40FD-FAB4-4F8B-A380-5D0222EC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AF04CD-4577-48C3-B047-3C055A797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3660BD-7554-41D3-8342-691405E75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028BBA-92A8-420C-9884-9840897FA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03BF3D-2484-41D4-B99D-79C0A78A2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udova, exteriér, voda, dům&#10;&#10;Popis byl vytvořen automaticky">
            <a:extLst>
              <a:ext uri="{FF2B5EF4-FFF2-40B4-BE49-F238E27FC236}">
                <a16:creationId xmlns:a16="http://schemas.microsoft.com/office/drawing/2014/main" id="{ACE97071-B67B-412B-986F-36DFDA4D8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0" b="17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0A8278-1FDB-49D2-8C7E-1BD9F3EB2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Informační chudoba a informační gramotnost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6D7453-8BFE-411F-9563-23C7A5353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Michal Černý</a:t>
            </a:r>
          </a:p>
        </p:txBody>
      </p:sp>
    </p:spTree>
    <p:extLst>
      <p:ext uri="{BB962C8B-B14F-4D97-AF65-F5344CB8AC3E}">
        <p14:creationId xmlns:p14="http://schemas.microsoft.com/office/powerpoint/2010/main" val="4812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interiér, osoba, kniha&#10;&#10;Popis byl vytvořen automaticky">
            <a:extLst>
              <a:ext uri="{FF2B5EF4-FFF2-40B4-BE49-F238E27FC236}">
                <a16:creationId xmlns:a16="http://schemas.microsoft.com/office/drawing/2014/main" id="{8641F46C-115C-476A-8533-643A7EDC6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" b="68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28E371-B00E-4A8E-A4AA-B48662EF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Odpovědnost profese a morální povinnost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875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osoba&#10;&#10;Popis byl vytvořen automaticky">
            <a:extLst>
              <a:ext uri="{FF2B5EF4-FFF2-40B4-BE49-F238E27FC236}">
                <a16:creationId xmlns:a16="http://schemas.microsoft.com/office/drawing/2014/main" id="{77D205A8-3A13-4E3A-9FA1-CF3A96B03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1" b="34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408034-C5EC-4029-99D1-0D7A4C69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Ohrožené skupiny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16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oha, osoba, exteriér, silnice&#10;&#10;Popis byl vytvořen automaticky">
            <a:extLst>
              <a:ext uri="{FF2B5EF4-FFF2-40B4-BE49-F238E27FC236}">
                <a16:creationId xmlns:a16="http://schemas.microsoft.com/office/drawing/2014/main" id="{4E62DB16-5F67-44BC-B19E-8DE359DEE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1" b="69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268622-76FB-4EDB-BF64-8FCE6CE2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chudoba a sociální nespravedlnost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052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rostlina&#10;&#10;Popis byl vytvořen automaticky">
            <a:extLst>
              <a:ext uri="{FF2B5EF4-FFF2-40B4-BE49-F238E27FC236}">
                <a16:creationId xmlns:a16="http://schemas.microsoft.com/office/drawing/2014/main" id="{A54A48F8-2A60-4023-B88E-1793EDA66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b="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F1B3B-2252-44A9-8128-6201C053C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chudoba jako nepochopení prostředí k životu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 descr="Obsah obrázku osoba, interiér&#10;&#10;Popis byl vytvořen automaticky">
            <a:extLst>
              <a:ext uri="{FF2B5EF4-FFF2-40B4-BE49-F238E27FC236}">
                <a16:creationId xmlns:a16="http://schemas.microsoft.com/office/drawing/2014/main" id="{D033D7BD-C720-4F41-A614-FB3DF3A37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996C76-B42F-4372-8599-64F4A3AE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gramotnost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25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nástroj&#10;&#10;Popis byl vytvořen automaticky">
            <a:extLst>
              <a:ext uri="{FF2B5EF4-FFF2-40B4-BE49-F238E27FC236}">
                <a16:creationId xmlns:a16="http://schemas.microsoft.com/office/drawing/2014/main" id="{8A4447F4-F8F8-4840-976C-2549E39B5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C3D47D-7D75-4EF0-940F-BCB54F96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 je to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chudoba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56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urfování, vlna, jezdectví, muž&#10;&#10;Popis byl vytvořen automaticky">
            <a:extLst>
              <a:ext uri="{FF2B5EF4-FFF2-40B4-BE49-F238E27FC236}">
                <a16:creationId xmlns:a16="http://schemas.microsoft.com/office/drawing/2014/main" id="{2FB533FC-D48D-412A-8F6C-B940501A7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2DEF29-8E0D-467D-A0FA-20E06D0C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Bezmocnost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9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okno, interiér&#10;&#10;Popis byl vytvořen automaticky">
            <a:extLst>
              <a:ext uri="{FF2B5EF4-FFF2-40B4-BE49-F238E27FC236}">
                <a16:creationId xmlns:a16="http://schemas.microsoft.com/office/drawing/2014/main" id="{938BD791-46B5-4421-9829-4205DCBDF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64AC2EB-BF7D-4392-86E6-65FC938A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 s ní můžeme dělat?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989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D85204C-B565-48B8-B8FB-80591EA32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09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F4A33D-0306-4022-A195-9D22362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 je to informační chudoba?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6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exteriér&#10;&#10;Popis byl vytvořen automaticky">
            <a:extLst>
              <a:ext uri="{FF2B5EF4-FFF2-40B4-BE49-F238E27FC236}">
                <a16:creationId xmlns:a16="http://schemas.microsoft.com/office/drawing/2014/main" id="{03D55CE0-C914-46D0-BD34-24C9676E6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9F8491-FD38-4C2F-902C-173F96B1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chudoba jako společenský nedostatek a jako profesní problém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92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stopy&#10;&#10;Popis byl vytvořen automaticky">
            <a:extLst>
              <a:ext uri="{FF2B5EF4-FFF2-40B4-BE49-F238E27FC236}">
                <a16:creationId xmlns:a16="http://schemas.microsoft.com/office/drawing/2014/main" id="{AA96323B-41C2-4307-A8E3-A674AC4C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100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2B9303-1903-49DC-B06C-D824B5FA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Ekonomický determinismus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27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lektronika&#10;&#10;Popis byl vytvořen automaticky">
            <a:extLst>
              <a:ext uri="{FF2B5EF4-FFF2-40B4-BE49-F238E27FC236}">
                <a16:creationId xmlns:a16="http://schemas.microsoft.com/office/drawing/2014/main" id="{25492391-7FDD-453E-9D0A-E5AE2945B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611B71-3D3C-4F74-8287-0018EAB5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Technologický determinismus a informační společnost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812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544927FF-975D-4D04-8006-333110CC2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CFE1D3-4C2F-4247-BB11-65D6607B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Historizace informačně chudých a návrat ke kořenům veřejné knihovny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592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71</Words>
  <Application>Microsoft Office PowerPoint</Application>
  <PresentationFormat>Širokoúhlá obrazovka</PresentationFormat>
  <Paragraphs>15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Informační chudoba a informační gramotnost</vt:lpstr>
      <vt:lpstr>Co je to chudoba?</vt:lpstr>
      <vt:lpstr>Bezmocnost</vt:lpstr>
      <vt:lpstr>Co s ní můžeme dělat?</vt:lpstr>
      <vt:lpstr>Co je to informační chudoba?</vt:lpstr>
      <vt:lpstr>Informační chudoba jako společenský nedostatek a jako profesní problém</vt:lpstr>
      <vt:lpstr>Ekonomický determinismus</vt:lpstr>
      <vt:lpstr>Technologický determinismus a informační společnost</vt:lpstr>
      <vt:lpstr>Historizace informačně chudých a návrat ke kořenům veřejné knihovny</vt:lpstr>
      <vt:lpstr>Odpovědnost profese a morální povinnost</vt:lpstr>
      <vt:lpstr>Ohrožené skupiny</vt:lpstr>
      <vt:lpstr>Informační chudoba a sociální nespravedlnost</vt:lpstr>
      <vt:lpstr>Informační chudoba jako nepochopení prostředí k životu</vt:lpstr>
      <vt:lpstr>Informační gramotnost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chudoba a informační gramotnost</dc:title>
  <dc:creator>Michal Černý</dc:creator>
  <cp:lastModifiedBy>Michal Černý</cp:lastModifiedBy>
  <cp:revision>1</cp:revision>
  <dcterms:created xsi:type="dcterms:W3CDTF">2022-04-07T19:07:33Z</dcterms:created>
  <dcterms:modified xsi:type="dcterms:W3CDTF">2022-04-10T17:05:13Z</dcterms:modified>
</cp:coreProperties>
</file>