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275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4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5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34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7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9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83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2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874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44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7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6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8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55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9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0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59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79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5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licad.com/c/progecad-ke-stazeni?did=2" TargetMode="External"/><Relationship Id="rId2" Type="http://schemas.openxmlformats.org/officeDocument/2006/relationships/hyperlink" Target="http://solicad.com/c/progecad-vide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d.muni.cz/wtech/www/aktualni-informac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Počítačový design, modelování a konstruování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2D CAD - </a:t>
            </a:r>
            <a:r>
              <a:rPr lang="cs-CZ" dirty="0" err="1" smtClean="0"/>
              <a:t>progeCAD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Závěr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	</a:t>
            </a:r>
            <a:r>
              <a:rPr lang="cs-CZ" sz="2800" dirty="0" smtClean="0"/>
              <a:t>Doporučená literatura:</a:t>
            </a:r>
          </a:p>
          <a:p>
            <a:pPr>
              <a:buNone/>
            </a:pPr>
            <a:r>
              <a:rPr lang="cs-CZ" sz="2400" dirty="0" smtClean="0"/>
              <a:t>[1] </a:t>
            </a:r>
            <a:r>
              <a:rPr lang="cs-CZ" sz="2400" dirty="0" err="1" smtClean="0"/>
              <a:t>progeCAD</a:t>
            </a:r>
            <a:r>
              <a:rPr lang="cs-CZ" sz="2400" dirty="0"/>
              <a:t> - </a:t>
            </a: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solicad.com/c/progecad-videa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[2] </a:t>
            </a:r>
            <a:r>
              <a:rPr lang="cs-CZ" sz="2400" dirty="0"/>
              <a:t>Návod - </a:t>
            </a:r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solicad.com/c/progecad-ke-stazeni?did=2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CAD a vzdělávání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914400" y="1412875"/>
            <a:ext cx="7772400" cy="4943475"/>
          </a:xfrm>
        </p:spPr>
        <p:txBody>
          <a:bodyPr/>
          <a:lstStyle/>
          <a:p>
            <a:pPr marL="68263" indent="0" algn="just">
              <a:buFont typeface="Wingdings" panose="05000000000000000000" pitchFamily="2" charset="2"/>
              <a:buNone/>
            </a:pPr>
            <a:r>
              <a:rPr lang="cs-CZ" altLang="cs-CZ" dirty="0" smtClean="0"/>
              <a:t>Pro dosažení odpovídající úrovně odborných kompetencí absolventů strojírenských oborů </a:t>
            </a:r>
          </a:p>
          <a:p>
            <a:pPr marL="68263" indent="0" algn="just">
              <a:buFont typeface="Wingdings" panose="05000000000000000000" pitchFamily="2" charset="2"/>
              <a:buNone/>
            </a:pPr>
            <a:r>
              <a:rPr lang="cs-CZ" altLang="cs-CZ" dirty="0" smtClean="0"/>
              <a:t>bylo ještě donedávna nezbytné nasazení minimálně 2D a později 3D CAD aplikace ve výuce.</a:t>
            </a:r>
          </a:p>
        </p:txBody>
      </p:sp>
      <p:pic>
        <p:nvPicPr>
          <p:cNvPr id="7172" name="Picture 5" descr="progeCAD Professional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767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T-Flex - profesionální CAD aplik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933825"/>
            <a:ext cx="45799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CAD a vzdělávání</a:t>
            </a:r>
            <a:endParaRPr lang="cs-CZ" dirty="0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263" indent="0" algn="just">
              <a:buFont typeface="Wingdings" panose="05000000000000000000" pitchFamily="2" charset="2"/>
              <a:buNone/>
              <a:defRPr/>
            </a:pPr>
            <a:r>
              <a:rPr lang="cs-CZ" sz="2400" dirty="0" smtClean="0"/>
              <a:t>Současný stav vyžaduje vedle schopnosti pracovat s</a:t>
            </a:r>
          </a:p>
          <a:p>
            <a:pPr marL="68263" indent="0" algn="just">
              <a:buFont typeface="Wingdings" panose="05000000000000000000" pitchFamily="2" charset="2"/>
              <a:buNone/>
              <a:defRPr/>
            </a:pPr>
            <a:r>
              <a:rPr lang="cs-CZ" sz="2400" dirty="0" smtClean="0"/>
              <a:t>konkrétní aplikací také dovednosti řešit rozsáhlejší </a:t>
            </a:r>
          </a:p>
          <a:p>
            <a:pPr marL="68263" indent="0" algn="just">
              <a:buFont typeface="Wingdings" panose="05000000000000000000" pitchFamily="2" charset="2"/>
              <a:buNone/>
              <a:defRPr/>
            </a:pPr>
            <a:r>
              <a:rPr lang="cs-CZ" sz="2400" dirty="0" smtClean="0"/>
              <a:t>komplexní úlohy s podporou výše uvedených nástrojů.</a:t>
            </a:r>
          </a:p>
          <a:p>
            <a:pPr marL="68263" indent="0" algn="just">
              <a:buFont typeface="Wingdings" panose="05000000000000000000" pitchFamily="2" charset="2"/>
              <a:buNone/>
              <a:defRPr/>
            </a:pPr>
            <a:r>
              <a:rPr lang="cs-CZ" sz="2400" dirty="0" smtClean="0"/>
              <a:t>Výkresová technická dokumentace je pouze jednou </a:t>
            </a:r>
          </a:p>
          <a:p>
            <a:pPr marL="68263" indent="0" algn="just">
              <a:buFont typeface="Wingdings" panose="05000000000000000000" pitchFamily="2" charset="2"/>
              <a:buNone/>
              <a:defRPr/>
            </a:pPr>
            <a:r>
              <a:rPr lang="cs-CZ" sz="2400" dirty="0" smtClean="0"/>
              <a:t>z variant počítačového konstruování.</a:t>
            </a:r>
          </a:p>
          <a:p>
            <a:pPr marL="68263" indent="0" algn="just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marL="68263" indent="0" algn="just">
              <a:buFont typeface="Wingdings" panose="05000000000000000000" pitchFamily="2" charset="2"/>
              <a:buNone/>
              <a:defRPr/>
            </a:pPr>
            <a:r>
              <a:rPr lang="cs-CZ" sz="2400" dirty="0">
                <a:hlinkClick r:id="rId2"/>
              </a:rPr>
              <a:t>http://www.ped.muni.cz/wtech/www/aktualni-informace</a:t>
            </a:r>
            <a:r>
              <a:rPr lang="cs-CZ" sz="2400" dirty="0" smtClean="0">
                <a:hlinkClick r:id="rId2"/>
              </a:rPr>
              <a:t>/</a:t>
            </a:r>
            <a:endParaRPr lang="cs-CZ" sz="2400" dirty="0" smtClean="0"/>
          </a:p>
          <a:p>
            <a:pPr marL="68263" indent="0" algn="just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marL="68263" indent="0" algn="just">
              <a:buFont typeface="Wingdings" panose="05000000000000000000" pitchFamily="2" charset="2"/>
              <a:buNone/>
              <a:defRPr/>
            </a:pPr>
            <a:endParaRPr lang="cs-CZ" sz="2400" dirty="0" smtClean="0"/>
          </a:p>
          <a:p>
            <a:pPr marL="68263" indent="0" algn="just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marL="68263" indent="0" algn="just">
              <a:buFont typeface="Wingdings" panose="05000000000000000000" pitchFamily="2" charset="2"/>
              <a:buNone/>
              <a:defRPr/>
            </a:pPr>
            <a:endParaRPr lang="cs-CZ" sz="2400" dirty="0" smtClean="0"/>
          </a:p>
          <a:p>
            <a:pPr algn="just" eaLnBrk="1" hangingPunct="1">
              <a:buFont typeface="Wingdings 2" pitchFamily="18" charset="2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83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Výuka CAD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marL="68263" indent="0" algn="just">
              <a:buFont typeface="Wingdings" panose="05000000000000000000" pitchFamily="2" charset="2"/>
              <a:buNone/>
            </a:pPr>
            <a:r>
              <a:rPr lang="cs-CZ" altLang="cs-CZ" smtClean="0"/>
              <a:t>Cílem je seznámení s tvorbou modelů a nástroji pro tvorbu převážně výkresové technické dokumentace. </a:t>
            </a:r>
          </a:p>
          <a:p>
            <a:pPr marL="68263" indent="0" algn="just"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68263" indent="0" algn="just">
              <a:buFont typeface="Wingdings" panose="05000000000000000000" pitchFamily="2" charset="2"/>
              <a:buNone/>
            </a:pPr>
            <a:r>
              <a:rPr lang="cs-CZ" altLang="cs-CZ" smtClean="0"/>
              <a:t>Efektivní cestou může být, ale i výuka na komplexních projektech virtuálních prototypů. 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652963"/>
            <a:ext cx="2009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1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Projekty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cs-CZ" altLang="cs-CZ" sz="2000" smtClean="0"/>
              <a:t>Projekt větrné turbíny: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81075"/>
            <a:ext cx="4033838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1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Projekty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cs-CZ" altLang="cs-CZ" sz="2000" smtClean="0"/>
              <a:t>Sestava historického vozu a její vizualizace: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50403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92600"/>
            <a:ext cx="412273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9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Projekty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cs-CZ" altLang="cs-CZ" sz="2000" smtClean="0"/>
              <a:t>Digitální sestava modelů LEGO a MERKUR: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47672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933825"/>
            <a:ext cx="3600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5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Projekty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cs-CZ" altLang="cs-CZ" sz="2000" dirty="0" smtClean="0"/>
              <a:t>Kladka:</a:t>
            </a:r>
            <a:endParaRPr lang="cs-CZ" altLang="cs-CZ" sz="20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348406"/>
            <a:ext cx="2072432" cy="29189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05286"/>
            <a:ext cx="3563156" cy="36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Projekty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cs-CZ" altLang="cs-CZ" sz="2000" dirty="0" smtClean="0"/>
              <a:t>vzducholoď:</a:t>
            </a:r>
            <a:endParaRPr lang="cs-CZ" alt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78" y="2492896"/>
            <a:ext cx="8274122" cy="42484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366" y="247212"/>
            <a:ext cx="1971832" cy="20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očítačový design, modelování a konstruování&amp;quot;&quot;/&gt;&lt;property id=&quot;20307&quot; value=&quot;256&quot;/&gt;&lt;/object&gt;&lt;object type=&quot;3&quot; unique_id=&quot;10026&quot;&gt;&lt;property id=&quot;20148&quot; value=&quot;5&quot;/&gt;&lt;property id=&quot;20300&quot; value=&quot;Slide 10 - &amp;quot;Závěr&amp;quot;&quot;/&gt;&lt;property id=&quot;20307&quot; value=&quot;275&quot;/&gt;&lt;/object&gt;&lt;object type=&quot;3&quot; unique_id=&quot;15800&quot;&gt;&lt;property id=&quot;20148&quot; value=&quot;5&quot;/&gt;&lt;property id=&quot;20300&quot; value=&quot;Slide 2 - &amp;quot;CAD a vzdělávání&amp;quot;&quot;/&gt;&lt;property id=&quot;20307&quot; value=&quot;328&quot;/&gt;&lt;/object&gt;&lt;object type=&quot;3&quot; unique_id=&quot;15801&quot;&gt;&lt;property id=&quot;20148&quot; value=&quot;5&quot;/&gt;&lt;property id=&quot;20300&quot; value=&quot;Slide 3 - &amp;quot;CAD a vzdělávání&amp;quot;&quot;/&gt;&lt;property id=&quot;20307&quot; value=&quot;329&quot;/&gt;&lt;/object&gt;&lt;object type=&quot;3&quot; unique_id=&quot;15802&quot;&gt;&lt;property id=&quot;20148&quot; value=&quot;5&quot;/&gt;&lt;property id=&quot;20300&quot; value=&quot;Slide 4 - &amp;quot;Výuka CAD&amp;quot;&quot;/&gt;&lt;property id=&quot;20307&quot; value=&quot;330&quot;/&gt;&lt;/object&gt;&lt;object type=&quot;3&quot; unique_id=&quot;15803&quot;&gt;&lt;property id=&quot;20148&quot; value=&quot;5&quot;/&gt;&lt;property id=&quot;20300&quot; value=&quot;Slide 5 - &amp;quot;Projekty&amp;quot;&quot;/&gt;&lt;property id=&quot;20307&quot; value=&quot;331&quot;/&gt;&lt;/object&gt;&lt;object type=&quot;3&quot; unique_id=&quot;15804&quot;&gt;&lt;property id=&quot;20148&quot; value=&quot;5&quot;/&gt;&lt;property id=&quot;20300&quot; value=&quot;Slide 6 - &amp;quot;Projekty&amp;quot;&quot;/&gt;&lt;property id=&quot;20307&quot; value=&quot;332&quot;/&gt;&lt;/object&gt;&lt;object type=&quot;3&quot; unique_id=&quot;15805&quot;&gt;&lt;property id=&quot;20148&quot; value=&quot;5&quot;/&gt;&lt;property id=&quot;20300&quot; value=&quot;Slide 7 - &amp;quot;Projekty&amp;quot;&quot;/&gt;&lt;property id=&quot;20307&quot; value=&quot;333&quot;/&gt;&lt;/object&gt;&lt;object type=&quot;3&quot; unique_id=&quot;15806&quot;&gt;&lt;property id=&quot;20148&quot; value=&quot;5&quot;/&gt;&lt;property id=&quot;20300&quot; value=&quot;Slide 8 - &amp;quot;Projekty&amp;quot;&quot;/&gt;&lt;property id=&quot;20307&quot; value=&quot;334&quot;/&gt;&lt;/object&gt;&lt;object type=&quot;3&quot; unique_id=&quot;15818&quot;&gt;&lt;property id=&quot;20148&quot; value=&quot;5&quot;/&gt;&lt;property id=&quot;20300&quot; value=&quot;Slide 9 - &amp;quot;Projekty&amp;quot;&quot;/&gt;&lt;property id=&quot;20307&quot; value=&quot;3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448</TotalTime>
  <Words>135</Words>
  <Application>Microsoft Office PowerPoint</Application>
  <PresentationFormat>Předvádění na obrazovce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Trebuchet MS</vt:lpstr>
      <vt:lpstr>Wingdings</vt:lpstr>
      <vt:lpstr>Wingdings 2</vt:lpstr>
      <vt:lpstr>Wingdings 3</vt:lpstr>
      <vt:lpstr>Fazeta</vt:lpstr>
      <vt:lpstr>Počítačový design, modelování a konstruování</vt:lpstr>
      <vt:lpstr>CAD a vzdělávání</vt:lpstr>
      <vt:lpstr>CAD a vzdělávání</vt:lpstr>
      <vt:lpstr>Výuka CAD</vt:lpstr>
      <vt:lpstr>Projekty</vt:lpstr>
      <vt:lpstr>Projekty</vt:lpstr>
      <vt:lpstr>Projekty</vt:lpstr>
      <vt:lpstr>Projekty</vt:lpstr>
      <vt:lpstr>Projekty</vt:lpstr>
      <vt:lpstr>Závěr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Technická grafika</dc:title>
  <dc:creator>admin</dc:creator>
  <cp:lastModifiedBy>Zdenek</cp:lastModifiedBy>
  <cp:revision>54</cp:revision>
  <dcterms:created xsi:type="dcterms:W3CDTF">2012-06-06T10:02:39Z</dcterms:created>
  <dcterms:modified xsi:type="dcterms:W3CDTF">2017-03-22T14:52:55Z</dcterms:modified>
</cp:coreProperties>
</file>