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3" r:id="rId3"/>
    <p:sldId id="281" r:id="rId4"/>
    <p:sldId id="274" r:id="rId5"/>
    <p:sldId id="276" r:id="rId6"/>
    <p:sldId id="280" r:id="rId7"/>
    <p:sldId id="295" r:id="rId8"/>
    <p:sldId id="296" r:id="rId9"/>
    <p:sldId id="288" r:id="rId10"/>
    <p:sldId id="489" r:id="rId11"/>
    <p:sldId id="491" r:id="rId12"/>
    <p:sldId id="490" r:id="rId13"/>
    <p:sldId id="492" r:id="rId14"/>
    <p:sldId id="493" r:id="rId15"/>
    <p:sldId id="494" r:id="rId16"/>
    <p:sldId id="497" r:id="rId17"/>
    <p:sldId id="495" r:id="rId18"/>
    <p:sldId id="496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07" r:id="rId28"/>
    <p:sldId id="506" r:id="rId29"/>
    <p:sldId id="508" r:id="rId30"/>
    <p:sldId id="510" r:id="rId31"/>
    <p:sldId id="509" r:id="rId32"/>
    <p:sldId id="511" r:id="rId33"/>
    <p:sldId id="512" r:id="rId34"/>
    <p:sldId id="513" r:id="rId35"/>
    <p:sldId id="514" r:id="rId36"/>
    <p:sldId id="515" r:id="rId37"/>
    <p:sldId id="516" r:id="rId38"/>
    <p:sldId id="517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D77300"/>
    <a:srgbClr val="B9006E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614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Mgr\KPP%20NMgr\Sebezku&#353;enostn&#237;%20u&#269;en&#237;\Podklady%20semin&#225;&#345;e\Sandra%20uk&#225;zka%20sebereflex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r>
              <a:rPr lang="cs-CZ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Sebereflexe - učitelky MŠ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55598157716316E-2"/>
          <c:y val="0.145789186898347"/>
          <c:w val="0.94428728403432105"/>
          <c:h val="0.588787310044197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Souhrny!$A$2</c:f>
              <c:strCache>
                <c:ptCount val="1"/>
                <c:pt idx="0">
                  <c:v>1. Plánování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Souhrny!$B$1</c:f>
              <c:strCache>
                <c:ptCount val="1"/>
                <c:pt idx="0">
                  <c:v>Sandra</c:v>
                </c:pt>
              </c:strCache>
            </c:strRef>
          </c:cat>
          <c:val>
            <c:numRef>
              <c:f>Souhrny!$B$2</c:f>
              <c:numCache>
                <c:formatCode>#,###</c:formatCode>
                <c:ptCount val="1"/>
                <c:pt idx="0">
                  <c:v>65.909090909090907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2-4073-98EC-3043B8E7F96E}"/>
            </c:ext>
          </c:extLst>
        </c:ser>
        <c:ser>
          <c:idx val="0"/>
          <c:order val="1"/>
          <c:tx>
            <c:strRef>
              <c:f>Souhrny!$A$3</c:f>
              <c:strCache>
                <c:ptCount val="1"/>
                <c:pt idx="0">
                  <c:v>2. Prostředí pro učení</c:v>
                </c:pt>
              </c:strCache>
            </c:strRef>
          </c:tx>
          <c:invertIfNegative val="0"/>
          <c:cat>
            <c:strRef>
              <c:f>Souhrny!$B$1</c:f>
              <c:strCache>
                <c:ptCount val="1"/>
                <c:pt idx="0">
                  <c:v>Sandra</c:v>
                </c:pt>
              </c:strCache>
            </c:strRef>
          </c:cat>
          <c:val>
            <c:numRef>
              <c:f>Souhrny!$B$3</c:f>
              <c:numCache>
                <c:formatCode>#,###</c:formatCode>
                <c:ptCount val="1"/>
                <c:pt idx="0">
                  <c:v>74.999999999999986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2-4073-98EC-3043B8E7F96E}"/>
            </c:ext>
          </c:extLst>
        </c:ser>
        <c:ser>
          <c:idx val="1"/>
          <c:order val="2"/>
          <c:tx>
            <c:strRef>
              <c:f>Souhrny!$A$4</c:f>
              <c:strCache>
                <c:ptCount val="1"/>
                <c:pt idx="0">
                  <c:v>3. Procesy učení</c:v>
                </c:pt>
              </c:strCache>
            </c:strRef>
          </c:tx>
          <c:invertIfNegative val="0"/>
          <c:cat>
            <c:strRef>
              <c:f>Souhrny!$B$1</c:f>
              <c:strCache>
                <c:ptCount val="1"/>
                <c:pt idx="0">
                  <c:v>Sandra</c:v>
                </c:pt>
              </c:strCache>
            </c:strRef>
          </c:cat>
          <c:val>
            <c:numRef>
              <c:f>Souhrny!$B$4</c:f>
              <c:numCache>
                <c:formatCode>#,###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62-4073-98EC-3043B8E7F96E}"/>
            </c:ext>
          </c:extLst>
        </c:ser>
        <c:ser>
          <c:idx val="2"/>
          <c:order val="3"/>
          <c:tx>
            <c:strRef>
              <c:f>Souhrny!$A$5</c:f>
              <c:strCache>
                <c:ptCount val="1"/>
                <c:pt idx="0">
                  <c:v>4. Hodnocení vzdělávacích pokroků dětí</c:v>
                </c:pt>
              </c:strCache>
            </c:strRef>
          </c:tx>
          <c:invertIfNegative val="0"/>
          <c:cat>
            <c:strRef>
              <c:f>Souhrny!$B$1</c:f>
              <c:strCache>
                <c:ptCount val="1"/>
                <c:pt idx="0">
                  <c:v>Sandra</c:v>
                </c:pt>
              </c:strCache>
            </c:strRef>
          </c:cat>
          <c:val>
            <c:numRef>
              <c:f>Souhrny!$B$5</c:f>
              <c:numCache>
                <c:formatCode>#,###</c:formatCode>
                <c:ptCount val="1"/>
                <c:pt idx="0">
                  <c:v>81.25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62-4073-98EC-3043B8E7F96E}"/>
            </c:ext>
          </c:extLst>
        </c:ser>
        <c:ser>
          <c:idx val="4"/>
          <c:order val="4"/>
          <c:tx>
            <c:strRef>
              <c:f>Souhrny!$A$6</c:f>
              <c:strCache>
                <c:ptCount val="1"/>
                <c:pt idx="0">
                  <c:v>5. Reflexe vzdělávání</c:v>
                </c:pt>
              </c:strCache>
            </c:strRef>
          </c:tx>
          <c:invertIfNegative val="0"/>
          <c:cat>
            <c:strRef>
              <c:f>Souhrny!$B$1</c:f>
              <c:strCache>
                <c:ptCount val="1"/>
                <c:pt idx="0">
                  <c:v>Sandra</c:v>
                </c:pt>
              </c:strCache>
            </c:strRef>
          </c:cat>
          <c:val>
            <c:numRef>
              <c:f>Souhrny!$B$6</c:f>
              <c:numCache>
                <c:formatCode>#,###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62-4073-98EC-3043B8E7F96E}"/>
            </c:ext>
          </c:extLst>
        </c:ser>
        <c:ser>
          <c:idx val="5"/>
          <c:order val="5"/>
          <c:tx>
            <c:strRef>
              <c:f>Souhrny!$A$7</c:f>
              <c:strCache>
                <c:ptCount val="1"/>
                <c:pt idx="0">
                  <c:v>6. Rozvoj školy a spolupráce s kolegy</c:v>
                </c:pt>
              </c:strCache>
            </c:strRef>
          </c:tx>
          <c:invertIfNegative val="0"/>
          <c:cat>
            <c:strRef>
              <c:f>Souhrny!$B$1</c:f>
              <c:strCache>
                <c:ptCount val="1"/>
                <c:pt idx="0">
                  <c:v>Sandra</c:v>
                </c:pt>
              </c:strCache>
            </c:strRef>
          </c:cat>
          <c:val>
            <c:numRef>
              <c:f>Souhrny!$B$7</c:f>
              <c:numCache>
                <c:formatCode>#,###</c:formatCode>
                <c:ptCount val="1"/>
                <c:pt idx="0">
                  <c:v>66.666666666666671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62-4073-98EC-3043B8E7F96E}"/>
            </c:ext>
          </c:extLst>
        </c:ser>
        <c:ser>
          <c:idx val="6"/>
          <c:order val="6"/>
          <c:tx>
            <c:strRef>
              <c:f>Souhrny!$A$8</c:f>
              <c:strCache>
                <c:ptCount val="1"/>
                <c:pt idx="0">
                  <c:v>7. Spolupráce s rodiči a širší veřejností</c:v>
                </c:pt>
              </c:strCache>
            </c:strRef>
          </c:tx>
          <c:invertIfNegative val="0"/>
          <c:cat>
            <c:strRef>
              <c:f>Souhrny!$B$1</c:f>
              <c:strCache>
                <c:ptCount val="1"/>
                <c:pt idx="0">
                  <c:v>Sandra</c:v>
                </c:pt>
              </c:strCache>
            </c:strRef>
          </c:cat>
          <c:val>
            <c:numRef>
              <c:f>Souhrny!$B$8</c:f>
              <c:numCache>
                <c:formatCode>#,###</c:formatCode>
                <c:ptCount val="1"/>
                <c:pt idx="0">
                  <c:v>45.833333333333336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62-4073-98EC-3043B8E7F96E}"/>
            </c:ext>
          </c:extLst>
        </c:ser>
        <c:ser>
          <c:idx val="7"/>
          <c:order val="7"/>
          <c:tx>
            <c:strRef>
              <c:f>Souhrny!$A$9</c:f>
              <c:strCache>
                <c:ptCount val="1"/>
                <c:pt idx="0">
                  <c:v>8. Profesní rozvoj učitelů</c:v>
                </c:pt>
              </c:strCache>
            </c:strRef>
          </c:tx>
          <c:invertIfNegative val="0"/>
          <c:cat>
            <c:strRef>
              <c:f>Souhrny!$B$1</c:f>
              <c:strCache>
                <c:ptCount val="1"/>
                <c:pt idx="0">
                  <c:v>Sandra</c:v>
                </c:pt>
              </c:strCache>
            </c:strRef>
          </c:cat>
          <c:val>
            <c:numRef>
              <c:f>Souhrny!$B$9</c:f>
              <c:numCache>
                <c:formatCode>#,###</c:formatCode>
                <c:ptCount val="1"/>
                <c:pt idx="0">
                  <c:v>81.25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62-4073-98EC-3043B8E7F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1523584"/>
        <c:axId val="201525120"/>
      </c:barChart>
      <c:catAx>
        <c:axId val="20152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en-US"/>
          </a:p>
        </c:txPr>
        <c:crossAx val="201525120"/>
        <c:crosses val="autoZero"/>
        <c:auto val="1"/>
        <c:lblAlgn val="ctr"/>
        <c:lblOffset val="100"/>
        <c:noMultiLvlLbl val="1"/>
      </c:catAx>
      <c:valAx>
        <c:axId val="201525120"/>
        <c:scaling>
          <c:orientation val="minMax"/>
          <c:max val="10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\ ###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en-US"/>
          </a:p>
        </c:txPr>
        <c:crossAx val="20152358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9.3501810436436295E-2"/>
          <c:y val="0.84949653206208597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F5034-206B-4EA7-A821-2BB1481E6CCC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5D317AB-A5BE-40DC-8F80-2353B053CF72}">
      <dgm:prSet phldrT="[Text]"/>
      <dgm:spPr/>
      <dgm:t>
        <a:bodyPr/>
        <a:lstStyle/>
        <a:p>
          <a:r>
            <a:rPr lang="cs-CZ" dirty="0"/>
            <a:t>Činnosti přípravné</a:t>
          </a:r>
        </a:p>
      </dgm:t>
    </dgm:pt>
    <dgm:pt modelId="{D3E437A3-14C7-43CC-950B-EA27A518404E}" type="parTrans" cxnId="{9A44765C-FCED-4C84-A541-9A70127A5C8F}">
      <dgm:prSet/>
      <dgm:spPr/>
      <dgm:t>
        <a:bodyPr/>
        <a:lstStyle/>
        <a:p>
          <a:endParaRPr lang="cs-CZ"/>
        </a:p>
      </dgm:t>
    </dgm:pt>
    <dgm:pt modelId="{A3BD5824-3F9D-4F1E-B0C7-654FE1B2A843}" type="sibTrans" cxnId="{9A44765C-FCED-4C84-A541-9A70127A5C8F}">
      <dgm:prSet/>
      <dgm:spPr/>
      <dgm:t>
        <a:bodyPr/>
        <a:lstStyle/>
        <a:p>
          <a:endParaRPr lang="cs-CZ"/>
        </a:p>
      </dgm:t>
    </dgm:pt>
    <dgm:pt modelId="{B1587FF5-A3F6-49DC-BB23-14719A946766}">
      <dgm:prSet phldrT="[Text]"/>
      <dgm:spPr/>
      <dgm:t>
        <a:bodyPr/>
        <a:lstStyle/>
        <a:p>
          <a:r>
            <a:rPr lang="cs-CZ" dirty="0"/>
            <a:t>Sebevzdělávací</a:t>
          </a:r>
        </a:p>
      </dgm:t>
    </dgm:pt>
    <dgm:pt modelId="{7EC3FBF9-32F1-4AFD-A21F-77501E86E177}" type="parTrans" cxnId="{27C30756-3105-4C41-AEC0-7D2CEC2736F8}">
      <dgm:prSet/>
      <dgm:spPr/>
      <dgm:t>
        <a:bodyPr/>
        <a:lstStyle/>
        <a:p>
          <a:endParaRPr lang="cs-CZ"/>
        </a:p>
      </dgm:t>
    </dgm:pt>
    <dgm:pt modelId="{622D5C45-D467-4DF4-965E-B02404F7C98D}" type="sibTrans" cxnId="{27C30756-3105-4C41-AEC0-7D2CEC2736F8}">
      <dgm:prSet/>
      <dgm:spPr/>
      <dgm:t>
        <a:bodyPr/>
        <a:lstStyle/>
        <a:p>
          <a:endParaRPr lang="cs-CZ"/>
        </a:p>
      </dgm:t>
    </dgm:pt>
    <dgm:pt modelId="{3A3DAC6F-F077-4E1C-9C21-B7768DD25FCB}">
      <dgm:prSet phldrT="[Text]"/>
      <dgm:spPr/>
      <dgm:t>
        <a:bodyPr/>
        <a:lstStyle/>
        <a:p>
          <a:r>
            <a:rPr lang="cs-CZ" dirty="0"/>
            <a:t>Administrativní</a:t>
          </a:r>
        </a:p>
      </dgm:t>
    </dgm:pt>
    <dgm:pt modelId="{A1127D7E-0580-4143-9829-899250D22ABC}" type="parTrans" cxnId="{C8F60A37-4569-4DE9-A700-6BB45906A6DC}">
      <dgm:prSet/>
      <dgm:spPr/>
      <dgm:t>
        <a:bodyPr/>
        <a:lstStyle/>
        <a:p>
          <a:endParaRPr lang="cs-CZ"/>
        </a:p>
      </dgm:t>
    </dgm:pt>
    <dgm:pt modelId="{A92D5B21-D4AF-4F98-AD50-F5352ABF610E}" type="sibTrans" cxnId="{C8F60A37-4569-4DE9-A700-6BB45906A6DC}">
      <dgm:prSet/>
      <dgm:spPr/>
      <dgm:t>
        <a:bodyPr/>
        <a:lstStyle/>
        <a:p>
          <a:endParaRPr lang="cs-CZ"/>
        </a:p>
      </dgm:t>
    </dgm:pt>
    <dgm:pt modelId="{AFB09F28-60F9-4197-8137-5F0745F01343}">
      <dgm:prSet phldrT="[Text]"/>
      <dgm:spPr/>
      <dgm:t>
        <a:bodyPr/>
        <a:lstStyle/>
        <a:p>
          <a:r>
            <a:rPr lang="cs-CZ" dirty="0"/>
            <a:t>Činnosti realizační</a:t>
          </a:r>
        </a:p>
      </dgm:t>
    </dgm:pt>
    <dgm:pt modelId="{FDB5C790-9685-4E0A-B480-3B2B0C3516E5}" type="parTrans" cxnId="{920CCF4E-C080-4B3B-9DC1-7DE7E18E524B}">
      <dgm:prSet/>
      <dgm:spPr/>
      <dgm:t>
        <a:bodyPr/>
        <a:lstStyle/>
        <a:p>
          <a:endParaRPr lang="cs-CZ"/>
        </a:p>
      </dgm:t>
    </dgm:pt>
    <dgm:pt modelId="{014F7989-4F10-487F-A824-556E0E8EAA4F}" type="sibTrans" cxnId="{920CCF4E-C080-4B3B-9DC1-7DE7E18E524B}">
      <dgm:prSet/>
      <dgm:spPr/>
      <dgm:t>
        <a:bodyPr/>
        <a:lstStyle/>
        <a:p>
          <a:endParaRPr lang="cs-CZ"/>
        </a:p>
      </dgm:t>
    </dgm:pt>
    <dgm:pt modelId="{387E3BDE-26A6-4EF5-AC1C-ACFD709FA88B}">
      <dgm:prSet phldrT="[Text]"/>
      <dgm:spPr/>
      <dgm:t>
        <a:bodyPr/>
        <a:lstStyle/>
        <a:p>
          <a:r>
            <a:rPr lang="cs-CZ" dirty="0"/>
            <a:t>Přímá pedagogická činnost podle předem připraveného programu</a:t>
          </a:r>
        </a:p>
      </dgm:t>
    </dgm:pt>
    <dgm:pt modelId="{FFB2788B-038A-4444-B68C-92A06445D96B}" type="parTrans" cxnId="{47D31A82-6DF6-40CE-9E2A-05D4E655B74A}">
      <dgm:prSet/>
      <dgm:spPr/>
      <dgm:t>
        <a:bodyPr/>
        <a:lstStyle/>
        <a:p>
          <a:endParaRPr lang="cs-CZ"/>
        </a:p>
      </dgm:t>
    </dgm:pt>
    <dgm:pt modelId="{E64339B1-9760-4806-9152-B95698EEBC10}" type="sibTrans" cxnId="{47D31A82-6DF6-40CE-9E2A-05D4E655B74A}">
      <dgm:prSet/>
      <dgm:spPr/>
      <dgm:t>
        <a:bodyPr/>
        <a:lstStyle/>
        <a:p>
          <a:endParaRPr lang="cs-CZ"/>
        </a:p>
      </dgm:t>
    </dgm:pt>
    <dgm:pt modelId="{C43E2F06-0D58-499F-8825-38321B3D8525}">
      <dgm:prSet phldrT="[Text]"/>
      <dgm:spPr/>
      <dgm:t>
        <a:bodyPr/>
        <a:lstStyle/>
        <a:p>
          <a:r>
            <a:rPr lang="cs-CZ" dirty="0"/>
            <a:t>Profesionální péče o dítě</a:t>
          </a:r>
        </a:p>
      </dgm:t>
    </dgm:pt>
    <dgm:pt modelId="{6A2BCB89-D928-479E-8505-BAEF75C0694A}" type="parTrans" cxnId="{75B0D105-8240-410A-BE55-B39C2B859773}">
      <dgm:prSet/>
      <dgm:spPr/>
      <dgm:t>
        <a:bodyPr/>
        <a:lstStyle/>
        <a:p>
          <a:endParaRPr lang="cs-CZ"/>
        </a:p>
      </dgm:t>
    </dgm:pt>
    <dgm:pt modelId="{04DAB91D-0A4C-4E0A-8C6A-A6A9765F185D}" type="sibTrans" cxnId="{75B0D105-8240-410A-BE55-B39C2B859773}">
      <dgm:prSet/>
      <dgm:spPr/>
      <dgm:t>
        <a:bodyPr/>
        <a:lstStyle/>
        <a:p>
          <a:endParaRPr lang="cs-CZ"/>
        </a:p>
      </dgm:t>
    </dgm:pt>
    <dgm:pt modelId="{70713E14-10BB-4D9F-8436-544E528CBA23}">
      <dgm:prSet/>
      <dgm:spPr/>
      <dgm:t>
        <a:bodyPr/>
        <a:lstStyle/>
        <a:p>
          <a:r>
            <a:rPr lang="cs-CZ" dirty="0"/>
            <a:t>Plánovací a </a:t>
          </a:r>
          <a:r>
            <a:rPr lang="cs-CZ" dirty="0" err="1"/>
            <a:t>projektovací</a:t>
          </a:r>
          <a:endParaRPr lang="cs-CZ" dirty="0"/>
        </a:p>
      </dgm:t>
    </dgm:pt>
    <dgm:pt modelId="{F36E3EDF-3CBF-4A71-BFE1-66F401932C9C}" type="parTrans" cxnId="{FE83147C-45B8-4B22-8CFD-ADCFADC9EEB5}">
      <dgm:prSet/>
      <dgm:spPr/>
      <dgm:t>
        <a:bodyPr/>
        <a:lstStyle/>
        <a:p>
          <a:endParaRPr lang="cs-CZ"/>
        </a:p>
      </dgm:t>
    </dgm:pt>
    <dgm:pt modelId="{E76A7D3E-B3C9-4145-A164-1134815B24CD}" type="sibTrans" cxnId="{FE83147C-45B8-4B22-8CFD-ADCFADC9EEB5}">
      <dgm:prSet/>
      <dgm:spPr/>
      <dgm:t>
        <a:bodyPr/>
        <a:lstStyle/>
        <a:p>
          <a:endParaRPr lang="cs-CZ"/>
        </a:p>
      </dgm:t>
    </dgm:pt>
    <dgm:pt modelId="{59A53D61-8280-42B5-8289-95833C7EE1E6}">
      <dgm:prSet/>
      <dgm:spPr/>
      <dgm:t>
        <a:bodyPr/>
        <a:lstStyle/>
        <a:p>
          <a:r>
            <a:rPr lang="cs-CZ" dirty="0"/>
            <a:t>Participace na správě školy</a:t>
          </a:r>
        </a:p>
      </dgm:t>
    </dgm:pt>
    <dgm:pt modelId="{250A7C1A-2B89-458D-A1A6-B440965CFBDF}" type="parTrans" cxnId="{D7D29BB6-CF14-49EB-B146-C95EF8CA8C74}">
      <dgm:prSet/>
      <dgm:spPr/>
      <dgm:t>
        <a:bodyPr/>
        <a:lstStyle/>
        <a:p>
          <a:endParaRPr lang="cs-CZ"/>
        </a:p>
      </dgm:t>
    </dgm:pt>
    <dgm:pt modelId="{5E84AEFD-2ABE-4723-B21B-270DABBE0D54}" type="sibTrans" cxnId="{D7D29BB6-CF14-49EB-B146-C95EF8CA8C74}">
      <dgm:prSet/>
      <dgm:spPr/>
      <dgm:t>
        <a:bodyPr/>
        <a:lstStyle/>
        <a:p>
          <a:endParaRPr lang="cs-CZ"/>
        </a:p>
      </dgm:t>
    </dgm:pt>
    <dgm:pt modelId="{968836F2-6942-49E7-AD01-59522F31AA68}">
      <dgm:prSet/>
      <dgm:spPr/>
      <dgm:t>
        <a:bodyPr/>
        <a:lstStyle/>
        <a:p>
          <a:r>
            <a:rPr lang="cs-CZ" dirty="0"/>
            <a:t>Dohlížení </a:t>
          </a:r>
        </a:p>
      </dgm:t>
    </dgm:pt>
    <dgm:pt modelId="{1DC2D285-F0B9-410B-8A91-415F0754C7BE}" type="parTrans" cxnId="{66244CC6-C75D-49FD-BC09-F021B5782D4C}">
      <dgm:prSet/>
      <dgm:spPr/>
      <dgm:t>
        <a:bodyPr/>
        <a:lstStyle/>
        <a:p>
          <a:endParaRPr lang="cs-CZ"/>
        </a:p>
      </dgm:t>
    </dgm:pt>
    <dgm:pt modelId="{11980558-C13D-438A-A556-A4710E6D6194}" type="sibTrans" cxnId="{66244CC6-C75D-49FD-BC09-F021B5782D4C}">
      <dgm:prSet/>
      <dgm:spPr/>
      <dgm:t>
        <a:bodyPr/>
        <a:lstStyle/>
        <a:p>
          <a:endParaRPr lang="cs-CZ"/>
        </a:p>
      </dgm:t>
    </dgm:pt>
    <dgm:pt modelId="{0E5F5869-6C90-473B-974C-4F8B137C1532}">
      <dgm:prSet/>
      <dgm:spPr/>
      <dgm:t>
        <a:bodyPr/>
        <a:lstStyle/>
        <a:p>
          <a:r>
            <a:rPr lang="cs-CZ" dirty="0"/>
            <a:t>Poradenská, metodická, konzultační a organizační</a:t>
          </a:r>
        </a:p>
      </dgm:t>
    </dgm:pt>
    <dgm:pt modelId="{0022DFFD-E371-49D5-9AB9-D36F2DC7822E}" type="parTrans" cxnId="{C0659E5C-DEDB-470A-AC80-DB167E0F7096}">
      <dgm:prSet/>
      <dgm:spPr/>
      <dgm:t>
        <a:bodyPr/>
        <a:lstStyle/>
        <a:p>
          <a:endParaRPr lang="cs-CZ"/>
        </a:p>
      </dgm:t>
    </dgm:pt>
    <dgm:pt modelId="{3D29425A-6ECE-4E34-A98D-665B42E707A3}" type="sibTrans" cxnId="{C0659E5C-DEDB-470A-AC80-DB167E0F7096}">
      <dgm:prSet/>
      <dgm:spPr/>
      <dgm:t>
        <a:bodyPr/>
        <a:lstStyle/>
        <a:p>
          <a:endParaRPr lang="cs-CZ"/>
        </a:p>
      </dgm:t>
    </dgm:pt>
    <dgm:pt modelId="{D4988878-073E-4DB3-8174-FF3AB69686C1}">
      <dgm:prSet/>
      <dgm:spPr/>
      <dgm:t>
        <a:bodyPr/>
        <a:lstStyle/>
        <a:p>
          <a:r>
            <a:rPr lang="cs-CZ" dirty="0"/>
            <a:t>Evaluační </a:t>
          </a:r>
        </a:p>
      </dgm:t>
    </dgm:pt>
    <dgm:pt modelId="{82FF62D5-6D26-448B-AB72-91F1AA24017A}" type="parTrans" cxnId="{09E510E3-E490-4AC1-B626-1DCD71E1C3C0}">
      <dgm:prSet/>
      <dgm:spPr/>
      <dgm:t>
        <a:bodyPr/>
        <a:lstStyle/>
        <a:p>
          <a:endParaRPr lang="cs-CZ"/>
        </a:p>
      </dgm:t>
    </dgm:pt>
    <dgm:pt modelId="{26BDC154-8DBE-4D5B-9D9D-2CEC3655930B}" type="sibTrans" cxnId="{09E510E3-E490-4AC1-B626-1DCD71E1C3C0}">
      <dgm:prSet/>
      <dgm:spPr/>
      <dgm:t>
        <a:bodyPr/>
        <a:lstStyle/>
        <a:p>
          <a:endParaRPr lang="cs-CZ"/>
        </a:p>
      </dgm:t>
    </dgm:pt>
    <dgm:pt modelId="{FB14EE4E-B0D9-4F3B-AAA4-993E7C4D54B6}">
      <dgm:prSet/>
      <dgm:spPr/>
      <dgm:t>
        <a:bodyPr/>
        <a:lstStyle/>
        <a:p>
          <a:r>
            <a:rPr lang="cs-CZ" dirty="0"/>
            <a:t>Zajišťování bezpečnosti a ochrany zdraví</a:t>
          </a:r>
        </a:p>
      </dgm:t>
    </dgm:pt>
    <dgm:pt modelId="{BDA6523C-E47C-4DAC-BD11-781A818F4EB7}" type="parTrans" cxnId="{1237324A-BBA3-4465-96DA-128E00D3A066}">
      <dgm:prSet/>
      <dgm:spPr/>
      <dgm:t>
        <a:bodyPr/>
        <a:lstStyle/>
        <a:p>
          <a:endParaRPr lang="cs-CZ"/>
        </a:p>
      </dgm:t>
    </dgm:pt>
    <dgm:pt modelId="{F4D44D85-34D0-4059-9353-66B85895628A}" type="sibTrans" cxnId="{1237324A-BBA3-4465-96DA-128E00D3A066}">
      <dgm:prSet/>
      <dgm:spPr/>
      <dgm:t>
        <a:bodyPr/>
        <a:lstStyle/>
        <a:p>
          <a:endParaRPr lang="cs-CZ"/>
        </a:p>
      </dgm:t>
    </dgm:pt>
    <dgm:pt modelId="{8A262236-CC9F-41D1-AD3D-093B1B7AA94C}" type="pres">
      <dgm:prSet presAssocID="{F4CF5034-206B-4EA7-A821-2BB1481E6CCC}" presName="Name0" presStyleCnt="0">
        <dgm:presLayoutVars>
          <dgm:dir/>
          <dgm:animLvl val="lvl"/>
          <dgm:resizeHandles val="exact"/>
        </dgm:presLayoutVars>
      </dgm:prSet>
      <dgm:spPr/>
    </dgm:pt>
    <dgm:pt modelId="{8C4F6DCA-5523-4D45-8DA0-83BC2A1C2D1B}" type="pres">
      <dgm:prSet presAssocID="{F5D317AB-A5BE-40DC-8F80-2353B053CF72}" presName="vertFlow" presStyleCnt="0"/>
      <dgm:spPr/>
    </dgm:pt>
    <dgm:pt modelId="{B959DC3D-8689-42EE-A2E2-C242BB35761D}" type="pres">
      <dgm:prSet presAssocID="{F5D317AB-A5BE-40DC-8F80-2353B053CF72}" presName="header" presStyleLbl="node1" presStyleIdx="0" presStyleCnt="2"/>
      <dgm:spPr/>
    </dgm:pt>
    <dgm:pt modelId="{FA7578B7-F9C2-473F-B632-2C7687C654EB}" type="pres">
      <dgm:prSet presAssocID="{7EC3FBF9-32F1-4AFD-A21F-77501E86E177}" presName="parTrans" presStyleLbl="sibTrans2D1" presStyleIdx="0" presStyleCnt="10"/>
      <dgm:spPr/>
    </dgm:pt>
    <dgm:pt modelId="{B734ABE1-26CB-4976-9298-760AB7CBEEE7}" type="pres">
      <dgm:prSet presAssocID="{B1587FF5-A3F6-49DC-BB23-14719A946766}" presName="child" presStyleLbl="alignAccFollowNode1" presStyleIdx="0" presStyleCnt="10">
        <dgm:presLayoutVars>
          <dgm:chMax val="0"/>
          <dgm:bulletEnabled val="1"/>
        </dgm:presLayoutVars>
      </dgm:prSet>
      <dgm:spPr/>
    </dgm:pt>
    <dgm:pt modelId="{BB87D328-BD9F-4D52-8954-A0D381C715CA}" type="pres">
      <dgm:prSet presAssocID="{622D5C45-D467-4DF4-965E-B02404F7C98D}" presName="sibTrans" presStyleLbl="sibTrans2D1" presStyleIdx="1" presStyleCnt="10"/>
      <dgm:spPr/>
    </dgm:pt>
    <dgm:pt modelId="{7A2998E5-08C5-4BDB-A776-76CB2AA12E01}" type="pres">
      <dgm:prSet presAssocID="{3A3DAC6F-F077-4E1C-9C21-B7768DD25FCB}" presName="child" presStyleLbl="alignAccFollowNode1" presStyleIdx="1" presStyleCnt="10">
        <dgm:presLayoutVars>
          <dgm:chMax val="0"/>
          <dgm:bulletEnabled val="1"/>
        </dgm:presLayoutVars>
      </dgm:prSet>
      <dgm:spPr/>
    </dgm:pt>
    <dgm:pt modelId="{B83F8069-E2E3-46D4-8CE3-CC510A710615}" type="pres">
      <dgm:prSet presAssocID="{A92D5B21-D4AF-4F98-AD50-F5352ABF610E}" presName="sibTrans" presStyleLbl="sibTrans2D1" presStyleIdx="2" presStyleCnt="10"/>
      <dgm:spPr/>
    </dgm:pt>
    <dgm:pt modelId="{25ED9DAF-A8EC-4E3F-B46E-31106BC233F0}" type="pres">
      <dgm:prSet presAssocID="{70713E14-10BB-4D9F-8436-544E528CBA23}" presName="child" presStyleLbl="alignAccFollowNode1" presStyleIdx="2" presStyleCnt="10">
        <dgm:presLayoutVars>
          <dgm:chMax val="0"/>
          <dgm:bulletEnabled val="1"/>
        </dgm:presLayoutVars>
      </dgm:prSet>
      <dgm:spPr/>
    </dgm:pt>
    <dgm:pt modelId="{F2A15F54-F0DE-4997-BB7D-D223AFF94696}" type="pres">
      <dgm:prSet presAssocID="{E76A7D3E-B3C9-4145-A164-1134815B24CD}" presName="sibTrans" presStyleLbl="sibTrans2D1" presStyleIdx="3" presStyleCnt="10"/>
      <dgm:spPr/>
    </dgm:pt>
    <dgm:pt modelId="{E38A9BD4-0324-4480-BCB8-C353EEF7CF9C}" type="pres">
      <dgm:prSet presAssocID="{D4988878-073E-4DB3-8174-FF3AB69686C1}" presName="child" presStyleLbl="alignAccFollowNode1" presStyleIdx="3" presStyleCnt="10">
        <dgm:presLayoutVars>
          <dgm:chMax val="0"/>
          <dgm:bulletEnabled val="1"/>
        </dgm:presLayoutVars>
      </dgm:prSet>
      <dgm:spPr/>
    </dgm:pt>
    <dgm:pt modelId="{93FB127F-9347-4CD4-B712-C5987CFFB670}" type="pres">
      <dgm:prSet presAssocID="{26BDC154-8DBE-4D5B-9D9D-2CEC3655930B}" presName="sibTrans" presStyleLbl="sibTrans2D1" presStyleIdx="4" presStyleCnt="10"/>
      <dgm:spPr/>
    </dgm:pt>
    <dgm:pt modelId="{870F9931-2086-47DE-AB06-C6E377C37F95}" type="pres">
      <dgm:prSet presAssocID="{59A53D61-8280-42B5-8289-95833C7EE1E6}" presName="child" presStyleLbl="alignAccFollowNode1" presStyleIdx="4" presStyleCnt="10">
        <dgm:presLayoutVars>
          <dgm:chMax val="0"/>
          <dgm:bulletEnabled val="1"/>
        </dgm:presLayoutVars>
      </dgm:prSet>
      <dgm:spPr/>
    </dgm:pt>
    <dgm:pt modelId="{4763ABA2-A67F-4249-A5CD-F4C8E8637624}" type="pres">
      <dgm:prSet presAssocID="{F5D317AB-A5BE-40DC-8F80-2353B053CF72}" presName="hSp" presStyleCnt="0"/>
      <dgm:spPr/>
    </dgm:pt>
    <dgm:pt modelId="{D3D6CD4E-E7DF-4CD8-A47F-DF782020C9B5}" type="pres">
      <dgm:prSet presAssocID="{AFB09F28-60F9-4197-8137-5F0745F01343}" presName="vertFlow" presStyleCnt="0"/>
      <dgm:spPr/>
    </dgm:pt>
    <dgm:pt modelId="{D2B618A0-BDCB-4B36-ABB2-43A9E9ACAC58}" type="pres">
      <dgm:prSet presAssocID="{AFB09F28-60F9-4197-8137-5F0745F01343}" presName="header" presStyleLbl="node1" presStyleIdx="1" presStyleCnt="2"/>
      <dgm:spPr/>
    </dgm:pt>
    <dgm:pt modelId="{74658B60-69B6-4580-BADA-766088FB3716}" type="pres">
      <dgm:prSet presAssocID="{FFB2788B-038A-4444-B68C-92A06445D96B}" presName="parTrans" presStyleLbl="sibTrans2D1" presStyleIdx="5" presStyleCnt="10"/>
      <dgm:spPr/>
    </dgm:pt>
    <dgm:pt modelId="{CA3C6822-8C17-43CF-8FA7-9CDA0FE1A1EF}" type="pres">
      <dgm:prSet presAssocID="{387E3BDE-26A6-4EF5-AC1C-ACFD709FA88B}" presName="child" presStyleLbl="alignAccFollowNode1" presStyleIdx="5" presStyleCnt="10">
        <dgm:presLayoutVars>
          <dgm:chMax val="0"/>
          <dgm:bulletEnabled val="1"/>
        </dgm:presLayoutVars>
      </dgm:prSet>
      <dgm:spPr/>
    </dgm:pt>
    <dgm:pt modelId="{E8B0119B-A74B-4515-A88A-1804A4085D47}" type="pres">
      <dgm:prSet presAssocID="{E64339B1-9760-4806-9152-B95698EEBC10}" presName="sibTrans" presStyleLbl="sibTrans2D1" presStyleIdx="6" presStyleCnt="10"/>
      <dgm:spPr/>
    </dgm:pt>
    <dgm:pt modelId="{E424495F-C8FA-4C00-AC8B-3931C70A59FE}" type="pres">
      <dgm:prSet presAssocID="{C43E2F06-0D58-499F-8825-38321B3D8525}" presName="child" presStyleLbl="alignAccFollowNode1" presStyleIdx="6" presStyleCnt="10">
        <dgm:presLayoutVars>
          <dgm:chMax val="0"/>
          <dgm:bulletEnabled val="1"/>
        </dgm:presLayoutVars>
      </dgm:prSet>
      <dgm:spPr/>
    </dgm:pt>
    <dgm:pt modelId="{B1B23E26-A6F7-4CC7-88AB-98CD1E490670}" type="pres">
      <dgm:prSet presAssocID="{04DAB91D-0A4C-4E0A-8C6A-A6A9765F185D}" presName="sibTrans" presStyleLbl="sibTrans2D1" presStyleIdx="7" presStyleCnt="10"/>
      <dgm:spPr/>
    </dgm:pt>
    <dgm:pt modelId="{20660085-92B4-46ED-8388-F3188ABF3457}" type="pres">
      <dgm:prSet presAssocID="{968836F2-6942-49E7-AD01-59522F31AA68}" presName="child" presStyleLbl="alignAccFollowNode1" presStyleIdx="7" presStyleCnt="10">
        <dgm:presLayoutVars>
          <dgm:chMax val="0"/>
          <dgm:bulletEnabled val="1"/>
        </dgm:presLayoutVars>
      </dgm:prSet>
      <dgm:spPr/>
    </dgm:pt>
    <dgm:pt modelId="{696BC3A3-D3F5-4DF6-BB9B-FB1657C66265}" type="pres">
      <dgm:prSet presAssocID="{11980558-C13D-438A-A556-A4710E6D6194}" presName="sibTrans" presStyleLbl="sibTrans2D1" presStyleIdx="8" presStyleCnt="10"/>
      <dgm:spPr/>
    </dgm:pt>
    <dgm:pt modelId="{B2B8F111-AAA4-4218-9A95-51647B710417}" type="pres">
      <dgm:prSet presAssocID="{FB14EE4E-B0D9-4F3B-AAA4-993E7C4D54B6}" presName="child" presStyleLbl="alignAccFollowNode1" presStyleIdx="8" presStyleCnt="10">
        <dgm:presLayoutVars>
          <dgm:chMax val="0"/>
          <dgm:bulletEnabled val="1"/>
        </dgm:presLayoutVars>
      </dgm:prSet>
      <dgm:spPr/>
    </dgm:pt>
    <dgm:pt modelId="{8AF709FE-FE47-4773-B838-5202BC193EB9}" type="pres">
      <dgm:prSet presAssocID="{F4D44D85-34D0-4059-9353-66B85895628A}" presName="sibTrans" presStyleLbl="sibTrans2D1" presStyleIdx="9" presStyleCnt="10"/>
      <dgm:spPr/>
    </dgm:pt>
    <dgm:pt modelId="{E8842E02-8638-418C-B631-1D4182679C0A}" type="pres">
      <dgm:prSet presAssocID="{0E5F5869-6C90-473B-974C-4F8B137C1532}" presName="child" presStyleLbl="alignAccFollowNode1" presStyleIdx="9" presStyleCnt="10">
        <dgm:presLayoutVars>
          <dgm:chMax val="0"/>
          <dgm:bulletEnabled val="1"/>
        </dgm:presLayoutVars>
      </dgm:prSet>
      <dgm:spPr/>
    </dgm:pt>
  </dgm:ptLst>
  <dgm:cxnLst>
    <dgm:cxn modelId="{75B0D105-8240-410A-BE55-B39C2B859773}" srcId="{AFB09F28-60F9-4197-8137-5F0745F01343}" destId="{C43E2F06-0D58-499F-8825-38321B3D8525}" srcOrd="1" destOrd="0" parTransId="{6A2BCB89-D928-479E-8505-BAEF75C0694A}" sibTransId="{04DAB91D-0A4C-4E0A-8C6A-A6A9765F185D}"/>
    <dgm:cxn modelId="{7E561F0C-24FA-4444-815A-33AB2CD2EB16}" type="presOf" srcId="{59A53D61-8280-42B5-8289-95833C7EE1E6}" destId="{870F9931-2086-47DE-AB06-C6E377C37F95}" srcOrd="0" destOrd="0" presId="urn:microsoft.com/office/officeart/2005/8/layout/lProcess1"/>
    <dgm:cxn modelId="{8804C411-81B5-4F6A-A893-FA8085050302}" type="presOf" srcId="{622D5C45-D467-4DF4-965E-B02404F7C98D}" destId="{BB87D328-BD9F-4D52-8954-A0D381C715CA}" srcOrd="0" destOrd="0" presId="urn:microsoft.com/office/officeart/2005/8/layout/lProcess1"/>
    <dgm:cxn modelId="{41A87E19-D8A5-48D5-8D8B-85BCCD413511}" type="presOf" srcId="{AFB09F28-60F9-4197-8137-5F0745F01343}" destId="{D2B618A0-BDCB-4B36-ABB2-43A9E9ACAC58}" srcOrd="0" destOrd="0" presId="urn:microsoft.com/office/officeart/2005/8/layout/lProcess1"/>
    <dgm:cxn modelId="{96540A1B-34F6-44CD-B9E8-3009954EB76C}" type="presOf" srcId="{E64339B1-9760-4806-9152-B95698EEBC10}" destId="{E8B0119B-A74B-4515-A88A-1804A4085D47}" srcOrd="0" destOrd="0" presId="urn:microsoft.com/office/officeart/2005/8/layout/lProcess1"/>
    <dgm:cxn modelId="{DAA8971C-F3AD-4C9C-9F4C-6FD831837997}" type="presOf" srcId="{F4CF5034-206B-4EA7-A821-2BB1481E6CCC}" destId="{8A262236-CC9F-41D1-AD3D-093B1B7AA94C}" srcOrd="0" destOrd="0" presId="urn:microsoft.com/office/officeart/2005/8/layout/lProcess1"/>
    <dgm:cxn modelId="{BFA9AB1C-2122-4318-90B7-67F5A8A2BD2E}" type="presOf" srcId="{11980558-C13D-438A-A556-A4710E6D6194}" destId="{696BC3A3-D3F5-4DF6-BB9B-FB1657C66265}" srcOrd="0" destOrd="0" presId="urn:microsoft.com/office/officeart/2005/8/layout/lProcess1"/>
    <dgm:cxn modelId="{FE2C0423-1672-43D0-A354-CF1F6FC687F6}" type="presOf" srcId="{968836F2-6942-49E7-AD01-59522F31AA68}" destId="{20660085-92B4-46ED-8388-F3188ABF3457}" srcOrd="0" destOrd="0" presId="urn:microsoft.com/office/officeart/2005/8/layout/lProcess1"/>
    <dgm:cxn modelId="{AFEEBF29-3F0B-4376-AA92-2D54856144BA}" type="presOf" srcId="{70713E14-10BB-4D9F-8436-544E528CBA23}" destId="{25ED9DAF-A8EC-4E3F-B46E-31106BC233F0}" srcOrd="0" destOrd="0" presId="urn:microsoft.com/office/officeart/2005/8/layout/lProcess1"/>
    <dgm:cxn modelId="{C8F60A37-4569-4DE9-A700-6BB45906A6DC}" srcId="{F5D317AB-A5BE-40DC-8F80-2353B053CF72}" destId="{3A3DAC6F-F077-4E1C-9C21-B7768DD25FCB}" srcOrd="1" destOrd="0" parTransId="{A1127D7E-0580-4143-9829-899250D22ABC}" sibTransId="{A92D5B21-D4AF-4F98-AD50-F5352ABF610E}"/>
    <dgm:cxn modelId="{BEA83F3D-E428-44BD-9B46-9245E0E620BE}" type="presOf" srcId="{A92D5B21-D4AF-4F98-AD50-F5352ABF610E}" destId="{B83F8069-E2E3-46D4-8CE3-CC510A710615}" srcOrd="0" destOrd="0" presId="urn:microsoft.com/office/officeart/2005/8/layout/lProcess1"/>
    <dgm:cxn modelId="{9A44765C-FCED-4C84-A541-9A70127A5C8F}" srcId="{F4CF5034-206B-4EA7-A821-2BB1481E6CCC}" destId="{F5D317AB-A5BE-40DC-8F80-2353B053CF72}" srcOrd="0" destOrd="0" parTransId="{D3E437A3-14C7-43CC-950B-EA27A518404E}" sibTransId="{A3BD5824-3F9D-4F1E-B0C7-654FE1B2A843}"/>
    <dgm:cxn modelId="{C0659E5C-DEDB-470A-AC80-DB167E0F7096}" srcId="{AFB09F28-60F9-4197-8137-5F0745F01343}" destId="{0E5F5869-6C90-473B-974C-4F8B137C1532}" srcOrd="4" destOrd="0" parTransId="{0022DFFD-E371-49D5-9AB9-D36F2DC7822E}" sibTransId="{3D29425A-6ECE-4E34-A98D-665B42E707A3}"/>
    <dgm:cxn modelId="{749C645D-CBDF-4072-998D-4A5128CCD854}" type="presOf" srcId="{387E3BDE-26A6-4EF5-AC1C-ACFD709FA88B}" destId="{CA3C6822-8C17-43CF-8FA7-9CDA0FE1A1EF}" srcOrd="0" destOrd="0" presId="urn:microsoft.com/office/officeart/2005/8/layout/lProcess1"/>
    <dgm:cxn modelId="{CE3FE15D-7B7D-42B6-88A4-81E1714381C3}" type="presOf" srcId="{04DAB91D-0A4C-4E0A-8C6A-A6A9765F185D}" destId="{B1B23E26-A6F7-4CC7-88AB-98CD1E490670}" srcOrd="0" destOrd="0" presId="urn:microsoft.com/office/officeart/2005/8/layout/lProcess1"/>
    <dgm:cxn modelId="{4E8C3D60-FA28-474A-B6E3-2AD5B00694C5}" type="presOf" srcId="{C43E2F06-0D58-499F-8825-38321B3D8525}" destId="{E424495F-C8FA-4C00-AC8B-3931C70A59FE}" srcOrd="0" destOrd="0" presId="urn:microsoft.com/office/officeart/2005/8/layout/lProcess1"/>
    <dgm:cxn modelId="{BB11B560-8AA7-4913-934D-A04C85A38B1D}" type="presOf" srcId="{B1587FF5-A3F6-49DC-BB23-14719A946766}" destId="{B734ABE1-26CB-4976-9298-760AB7CBEEE7}" srcOrd="0" destOrd="0" presId="urn:microsoft.com/office/officeart/2005/8/layout/lProcess1"/>
    <dgm:cxn modelId="{1237324A-BBA3-4465-96DA-128E00D3A066}" srcId="{AFB09F28-60F9-4197-8137-5F0745F01343}" destId="{FB14EE4E-B0D9-4F3B-AAA4-993E7C4D54B6}" srcOrd="3" destOrd="0" parTransId="{BDA6523C-E47C-4DAC-BD11-781A818F4EB7}" sibTransId="{F4D44D85-34D0-4059-9353-66B85895628A}"/>
    <dgm:cxn modelId="{920CCF4E-C080-4B3B-9DC1-7DE7E18E524B}" srcId="{F4CF5034-206B-4EA7-A821-2BB1481E6CCC}" destId="{AFB09F28-60F9-4197-8137-5F0745F01343}" srcOrd="1" destOrd="0" parTransId="{FDB5C790-9685-4E0A-B480-3B2B0C3516E5}" sibTransId="{014F7989-4F10-487F-A824-556E0E8EAA4F}"/>
    <dgm:cxn modelId="{41956152-F2EB-41B1-93FA-61574C9B6CC3}" type="presOf" srcId="{26BDC154-8DBE-4D5B-9D9D-2CEC3655930B}" destId="{93FB127F-9347-4CD4-B712-C5987CFFB670}" srcOrd="0" destOrd="0" presId="urn:microsoft.com/office/officeart/2005/8/layout/lProcess1"/>
    <dgm:cxn modelId="{31DBC074-C9EC-4E58-8D7F-845DB51BF3B8}" type="presOf" srcId="{FB14EE4E-B0D9-4F3B-AAA4-993E7C4D54B6}" destId="{B2B8F111-AAA4-4218-9A95-51647B710417}" srcOrd="0" destOrd="0" presId="urn:microsoft.com/office/officeart/2005/8/layout/lProcess1"/>
    <dgm:cxn modelId="{27C30756-3105-4C41-AEC0-7D2CEC2736F8}" srcId="{F5D317AB-A5BE-40DC-8F80-2353B053CF72}" destId="{B1587FF5-A3F6-49DC-BB23-14719A946766}" srcOrd="0" destOrd="0" parTransId="{7EC3FBF9-32F1-4AFD-A21F-77501E86E177}" sibTransId="{622D5C45-D467-4DF4-965E-B02404F7C98D}"/>
    <dgm:cxn modelId="{69DF9F77-4576-4AEA-9299-C7BBDF4B1F8C}" type="presOf" srcId="{0E5F5869-6C90-473B-974C-4F8B137C1532}" destId="{E8842E02-8638-418C-B631-1D4182679C0A}" srcOrd="0" destOrd="0" presId="urn:microsoft.com/office/officeart/2005/8/layout/lProcess1"/>
    <dgm:cxn modelId="{FE83147C-45B8-4B22-8CFD-ADCFADC9EEB5}" srcId="{F5D317AB-A5BE-40DC-8F80-2353B053CF72}" destId="{70713E14-10BB-4D9F-8436-544E528CBA23}" srcOrd="2" destOrd="0" parTransId="{F36E3EDF-3CBF-4A71-BFE1-66F401932C9C}" sibTransId="{E76A7D3E-B3C9-4145-A164-1134815B24CD}"/>
    <dgm:cxn modelId="{A656247C-FC8D-4086-89FA-80BAC8F94448}" type="presOf" srcId="{FFB2788B-038A-4444-B68C-92A06445D96B}" destId="{74658B60-69B6-4580-BADA-766088FB3716}" srcOrd="0" destOrd="0" presId="urn:microsoft.com/office/officeart/2005/8/layout/lProcess1"/>
    <dgm:cxn modelId="{47D31A82-6DF6-40CE-9E2A-05D4E655B74A}" srcId="{AFB09F28-60F9-4197-8137-5F0745F01343}" destId="{387E3BDE-26A6-4EF5-AC1C-ACFD709FA88B}" srcOrd="0" destOrd="0" parTransId="{FFB2788B-038A-4444-B68C-92A06445D96B}" sibTransId="{E64339B1-9760-4806-9152-B95698EEBC10}"/>
    <dgm:cxn modelId="{0CCB3096-DF1C-4291-8DBF-3028328FA57A}" type="presOf" srcId="{E76A7D3E-B3C9-4145-A164-1134815B24CD}" destId="{F2A15F54-F0DE-4997-BB7D-D223AFF94696}" srcOrd="0" destOrd="0" presId="urn:microsoft.com/office/officeart/2005/8/layout/lProcess1"/>
    <dgm:cxn modelId="{B5C2F1B2-4A9A-467C-B075-4D405A2F5D71}" type="presOf" srcId="{3A3DAC6F-F077-4E1C-9C21-B7768DD25FCB}" destId="{7A2998E5-08C5-4BDB-A776-76CB2AA12E01}" srcOrd="0" destOrd="0" presId="urn:microsoft.com/office/officeart/2005/8/layout/lProcess1"/>
    <dgm:cxn modelId="{D7D29BB6-CF14-49EB-B146-C95EF8CA8C74}" srcId="{F5D317AB-A5BE-40DC-8F80-2353B053CF72}" destId="{59A53D61-8280-42B5-8289-95833C7EE1E6}" srcOrd="4" destOrd="0" parTransId="{250A7C1A-2B89-458D-A1A6-B440965CFBDF}" sibTransId="{5E84AEFD-2ABE-4723-B21B-270DABBE0D54}"/>
    <dgm:cxn modelId="{66244CC6-C75D-49FD-BC09-F021B5782D4C}" srcId="{AFB09F28-60F9-4197-8137-5F0745F01343}" destId="{968836F2-6942-49E7-AD01-59522F31AA68}" srcOrd="2" destOrd="0" parTransId="{1DC2D285-F0B9-410B-8A91-415F0754C7BE}" sibTransId="{11980558-C13D-438A-A556-A4710E6D6194}"/>
    <dgm:cxn modelId="{2D2B92E1-B8C9-49C1-B240-228A408EDE99}" type="presOf" srcId="{F5D317AB-A5BE-40DC-8F80-2353B053CF72}" destId="{B959DC3D-8689-42EE-A2E2-C242BB35761D}" srcOrd="0" destOrd="0" presId="urn:microsoft.com/office/officeart/2005/8/layout/lProcess1"/>
    <dgm:cxn modelId="{09E510E3-E490-4AC1-B626-1DCD71E1C3C0}" srcId="{F5D317AB-A5BE-40DC-8F80-2353B053CF72}" destId="{D4988878-073E-4DB3-8174-FF3AB69686C1}" srcOrd="3" destOrd="0" parTransId="{82FF62D5-6D26-448B-AB72-91F1AA24017A}" sibTransId="{26BDC154-8DBE-4D5B-9D9D-2CEC3655930B}"/>
    <dgm:cxn modelId="{567C75EC-AE5E-4046-B72B-FD3712C6E18B}" type="presOf" srcId="{7EC3FBF9-32F1-4AFD-A21F-77501E86E177}" destId="{FA7578B7-F9C2-473F-B632-2C7687C654EB}" srcOrd="0" destOrd="0" presId="urn:microsoft.com/office/officeart/2005/8/layout/lProcess1"/>
    <dgm:cxn modelId="{145884ED-34C6-4CC4-8808-BECE629CAA7D}" type="presOf" srcId="{F4D44D85-34D0-4059-9353-66B85895628A}" destId="{8AF709FE-FE47-4773-B838-5202BC193EB9}" srcOrd="0" destOrd="0" presId="urn:microsoft.com/office/officeart/2005/8/layout/lProcess1"/>
    <dgm:cxn modelId="{1E8B89EF-2EDF-47FB-90D9-14E347E1BC68}" type="presOf" srcId="{D4988878-073E-4DB3-8174-FF3AB69686C1}" destId="{E38A9BD4-0324-4480-BCB8-C353EEF7CF9C}" srcOrd="0" destOrd="0" presId="urn:microsoft.com/office/officeart/2005/8/layout/lProcess1"/>
    <dgm:cxn modelId="{51ED309F-3E14-4832-A223-80D9B6FB27BC}" type="presParOf" srcId="{8A262236-CC9F-41D1-AD3D-093B1B7AA94C}" destId="{8C4F6DCA-5523-4D45-8DA0-83BC2A1C2D1B}" srcOrd="0" destOrd="0" presId="urn:microsoft.com/office/officeart/2005/8/layout/lProcess1"/>
    <dgm:cxn modelId="{20ED29AC-CABA-4B3C-B420-444379571ECB}" type="presParOf" srcId="{8C4F6DCA-5523-4D45-8DA0-83BC2A1C2D1B}" destId="{B959DC3D-8689-42EE-A2E2-C242BB35761D}" srcOrd="0" destOrd="0" presId="urn:microsoft.com/office/officeart/2005/8/layout/lProcess1"/>
    <dgm:cxn modelId="{10B823EF-5771-4300-A6FC-BC155C5DA54A}" type="presParOf" srcId="{8C4F6DCA-5523-4D45-8DA0-83BC2A1C2D1B}" destId="{FA7578B7-F9C2-473F-B632-2C7687C654EB}" srcOrd="1" destOrd="0" presId="urn:microsoft.com/office/officeart/2005/8/layout/lProcess1"/>
    <dgm:cxn modelId="{CEEE66ED-6EFD-4A48-813D-FDD2E62463AD}" type="presParOf" srcId="{8C4F6DCA-5523-4D45-8DA0-83BC2A1C2D1B}" destId="{B734ABE1-26CB-4976-9298-760AB7CBEEE7}" srcOrd="2" destOrd="0" presId="urn:microsoft.com/office/officeart/2005/8/layout/lProcess1"/>
    <dgm:cxn modelId="{E02AEDEA-0853-4612-B633-F93E45CB2A5C}" type="presParOf" srcId="{8C4F6DCA-5523-4D45-8DA0-83BC2A1C2D1B}" destId="{BB87D328-BD9F-4D52-8954-A0D381C715CA}" srcOrd="3" destOrd="0" presId="urn:microsoft.com/office/officeart/2005/8/layout/lProcess1"/>
    <dgm:cxn modelId="{B32D23A2-FFAD-45C3-B0E4-B5EE1B95EEA2}" type="presParOf" srcId="{8C4F6DCA-5523-4D45-8DA0-83BC2A1C2D1B}" destId="{7A2998E5-08C5-4BDB-A776-76CB2AA12E01}" srcOrd="4" destOrd="0" presId="urn:microsoft.com/office/officeart/2005/8/layout/lProcess1"/>
    <dgm:cxn modelId="{FEF0ADA0-D9BB-4D08-ABB7-A3C966148969}" type="presParOf" srcId="{8C4F6DCA-5523-4D45-8DA0-83BC2A1C2D1B}" destId="{B83F8069-E2E3-46D4-8CE3-CC510A710615}" srcOrd="5" destOrd="0" presId="urn:microsoft.com/office/officeart/2005/8/layout/lProcess1"/>
    <dgm:cxn modelId="{FCBBDDEC-BC01-4EA1-862A-B81CBADB9B17}" type="presParOf" srcId="{8C4F6DCA-5523-4D45-8DA0-83BC2A1C2D1B}" destId="{25ED9DAF-A8EC-4E3F-B46E-31106BC233F0}" srcOrd="6" destOrd="0" presId="urn:microsoft.com/office/officeart/2005/8/layout/lProcess1"/>
    <dgm:cxn modelId="{365EEFB2-3440-4CB6-BF44-FC8E1FD6E289}" type="presParOf" srcId="{8C4F6DCA-5523-4D45-8DA0-83BC2A1C2D1B}" destId="{F2A15F54-F0DE-4997-BB7D-D223AFF94696}" srcOrd="7" destOrd="0" presId="urn:microsoft.com/office/officeart/2005/8/layout/lProcess1"/>
    <dgm:cxn modelId="{E4241A67-8A24-465E-9904-7746FDA2E300}" type="presParOf" srcId="{8C4F6DCA-5523-4D45-8DA0-83BC2A1C2D1B}" destId="{E38A9BD4-0324-4480-BCB8-C353EEF7CF9C}" srcOrd="8" destOrd="0" presId="urn:microsoft.com/office/officeart/2005/8/layout/lProcess1"/>
    <dgm:cxn modelId="{29E68871-4C63-4AFF-8626-02ADDB753CE9}" type="presParOf" srcId="{8C4F6DCA-5523-4D45-8DA0-83BC2A1C2D1B}" destId="{93FB127F-9347-4CD4-B712-C5987CFFB670}" srcOrd="9" destOrd="0" presId="urn:microsoft.com/office/officeart/2005/8/layout/lProcess1"/>
    <dgm:cxn modelId="{108B8414-4D71-45F7-A142-37678F260F54}" type="presParOf" srcId="{8C4F6DCA-5523-4D45-8DA0-83BC2A1C2D1B}" destId="{870F9931-2086-47DE-AB06-C6E377C37F95}" srcOrd="10" destOrd="0" presId="urn:microsoft.com/office/officeart/2005/8/layout/lProcess1"/>
    <dgm:cxn modelId="{86C88E95-471D-4570-BFB6-298BBF2670E7}" type="presParOf" srcId="{8A262236-CC9F-41D1-AD3D-093B1B7AA94C}" destId="{4763ABA2-A67F-4249-A5CD-F4C8E8637624}" srcOrd="1" destOrd="0" presId="urn:microsoft.com/office/officeart/2005/8/layout/lProcess1"/>
    <dgm:cxn modelId="{08489D97-F231-4CBA-A634-10A76BF54A1C}" type="presParOf" srcId="{8A262236-CC9F-41D1-AD3D-093B1B7AA94C}" destId="{D3D6CD4E-E7DF-4CD8-A47F-DF782020C9B5}" srcOrd="2" destOrd="0" presId="urn:microsoft.com/office/officeart/2005/8/layout/lProcess1"/>
    <dgm:cxn modelId="{3614622B-CA1F-4809-B79C-5482C002029D}" type="presParOf" srcId="{D3D6CD4E-E7DF-4CD8-A47F-DF782020C9B5}" destId="{D2B618A0-BDCB-4B36-ABB2-43A9E9ACAC58}" srcOrd="0" destOrd="0" presId="urn:microsoft.com/office/officeart/2005/8/layout/lProcess1"/>
    <dgm:cxn modelId="{65A9FBC8-7A9E-49FD-AEED-18F27BAEAE8C}" type="presParOf" srcId="{D3D6CD4E-E7DF-4CD8-A47F-DF782020C9B5}" destId="{74658B60-69B6-4580-BADA-766088FB3716}" srcOrd="1" destOrd="0" presId="urn:microsoft.com/office/officeart/2005/8/layout/lProcess1"/>
    <dgm:cxn modelId="{661CE193-5C97-4698-9313-B77F7E7F1032}" type="presParOf" srcId="{D3D6CD4E-E7DF-4CD8-A47F-DF782020C9B5}" destId="{CA3C6822-8C17-43CF-8FA7-9CDA0FE1A1EF}" srcOrd="2" destOrd="0" presId="urn:microsoft.com/office/officeart/2005/8/layout/lProcess1"/>
    <dgm:cxn modelId="{16B60395-4FD3-4784-93A6-52CD4D380F97}" type="presParOf" srcId="{D3D6CD4E-E7DF-4CD8-A47F-DF782020C9B5}" destId="{E8B0119B-A74B-4515-A88A-1804A4085D47}" srcOrd="3" destOrd="0" presId="urn:microsoft.com/office/officeart/2005/8/layout/lProcess1"/>
    <dgm:cxn modelId="{342A7503-37CC-4C26-9CA7-A60766AE4339}" type="presParOf" srcId="{D3D6CD4E-E7DF-4CD8-A47F-DF782020C9B5}" destId="{E424495F-C8FA-4C00-AC8B-3931C70A59FE}" srcOrd="4" destOrd="0" presId="urn:microsoft.com/office/officeart/2005/8/layout/lProcess1"/>
    <dgm:cxn modelId="{B481C198-7C71-483F-AA65-861C58D6606D}" type="presParOf" srcId="{D3D6CD4E-E7DF-4CD8-A47F-DF782020C9B5}" destId="{B1B23E26-A6F7-4CC7-88AB-98CD1E490670}" srcOrd="5" destOrd="0" presId="urn:microsoft.com/office/officeart/2005/8/layout/lProcess1"/>
    <dgm:cxn modelId="{7EF4BB02-E525-4244-A90C-0048CC6FFE5A}" type="presParOf" srcId="{D3D6CD4E-E7DF-4CD8-A47F-DF782020C9B5}" destId="{20660085-92B4-46ED-8388-F3188ABF3457}" srcOrd="6" destOrd="0" presId="urn:microsoft.com/office/officeart/2005/8/layout/lProcess1"/>
    <dgm:cxn modelId="{88475123-31A9-46E7-BC58-3A20C3E58F56}" type="presParOf" srcId="{D3D6CD4E-E7DF-4CD8-A47F-DF782020C9B5}" destId="{696BC3A3-D3F5-4DF6-BB9B-FB1657C66265}" srcOrd="7" destOrd="0" presId="urn:microsoft.com/office/officeart/2005/8/layout/lProcess1"/>
    <dgm:cxn modelId="{64681FCB-BF2C-4DBC-B0A5-49568D40BD55}" type="presParOf" srcId="{D3D6CD4E-E7DF-4CD8-A47F-DF782020C9B5}" destId="{B2B8F111-AAA4-4218-9A95-51647B710417}" srcOrd="8" destOrd="0" presId="urn:microsoft.com/office/officeart/2005/8/layout/lProcess1"/>
    <dgm:cxn modelId="{8F08C130-315F-4394-B22E-CBA8DA5B4D43}" type="presParOf" srcId="{D3D6CD4E-E7DF-4CD8-A47F-DF782020C9B5}" destId="{8AF709FE-FE47-4773-B838-5202BC193EB9}" srcOrd="9" destOrd="0" presId="urn:microsoft.com/office/officeart/2005/8/layout/lProcess1"/>
    <dgm:cxn modelId="{E556D3CA-3A37-4D98-8216-428AECDBC3DB}" type="presParOf" srcId="{D3D6CD4E-E7DF-4CD8-A47F-DF782020C9B5}" destId="{E8842E02-8638-418C-B631-1D4182679C0A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07C9B-6BDC-4243-A9A2-85A58C685EA4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</dgm:pt>
    <dgm:pt modelId="{9D747913-7466-4014-8349-FF49E6B1F3CB}">
      <dgm:prSet phldrT="[Text]"/>
      <dgm:spPr/>
      <dgm:t>
        <a:bodyPr/>
        <a:lstStyle/>
        <a:p>
          <a:r>
            <a:rPr lang="cs-CZ" b="1"/>
            <a:t>Socializační a kultivační</a:t>
          </a:r>
        </a:p>
        <a:p>
          <a:endParaRPr lang="cs-CZ"/>
        </a:p>
        <a:p>
          <a:r>
            <a:rPr lang="cs-CZ"/>
            <a:t>Učitel zosobňuje model hodnot naší společnosti</a:t>
          </a:r>
        </a:p>
      </dgm:t>
    </dgm:pt>
    <dgm:pt modelId="{9B250A29-0324-4CB5-BB99-2723CA665B64}" type="parTrans" cxnId="{3DD52006-BE2A-4A0C-B95D-09863046C7F0}">
      <dgm:prSet/>
      <dgm:spPr/>
      <dgm:t>
        <a:bodyPr/>
        <a:lstStyle/>
        <a:p>
          <a:endParaRPr lang="cs-CZ" sz="1200"/>
        </a:p>
      </dgm:t>
    </dgm:pt>
    <dgm:pt modelId="{B1CB59E6-658D-4C96-A55E-23EE7A901F5F}" type="sibTrans" cxnId="{3DD52006-BE2A-4A0C-B95D-09863046C7F0}">
      <dgm:prSet/>
      <dgm:spPr/>
      <dgm:t>
        <a:bodyPr/>
        <a:lstStyle/>
        <a:p>
          <a:endParaRPr lang="cs-CZ"/>
        </a:p>
      </dgm:t>
    </dgm:pt>
    <dgm:pt modelId="{C6FB04FB-CAA0-4161-9066-1231F3DB927B}">
      <dgm:prSet phldrT="[Text]"/>
      <dgm:spPr/>
      <dgm:t>
        <a:bodyPr/>
        <a:lstStyle/>
        <a:p>
          <a:r>
            <a:rPr lang="cs-CZ" b="1"/>
            <a:t>Angažovaná osobnost</a:t>
          </a:r>
        </a:p>
        <a:p>
          <a:endParaRPr lang="cs-CZ"/>
        </a:p>
        <a:p>
          <a:r>
            <a:rPr lang="cs-CZ"/>
            <a:t>Učitel má společenský závazek, který je spojován s jeho vystupováním na veřejnosti</a:t>
          </a:r>
        </a:p>
      </dgm:t>
    </dgm:pt>
    <dgm:pt modelId="{ACFB968D-3C79-48CE-85BF-B112B1B35D47}" type="parTrans" cxnId="{6BE772FF-E1A1-45BC-A48D-1756BDE93176}">
      <dgm:prSet/>
      <dgm:spPr/>
      <dgm:t>
        <a:bodyPr/>
        <a:lstStyle/>
        <a:p>
          <a:endParaRPr lang="cs-CZ" sz="1200"/>
        </a:p>
      </dgm:t>
    </dgm:pt>
    <dgm:pt modelId="{A0114702-D040-4F12-B6EB-C5AA45630170}" type="sibTrans" cxnId="{6BE772FF-E1A1-45BC-A48D-1756BDE93176}">
      <dgm:prSet/>
      <dgm:spPr/>
      <dgm:t>
        <a:bodyPr/>
        <a:lstStyle/>
        <a:p>
          <a:endParaRPr lang="cs-CZ"/>
        </a:p>
      </dgm:t>
    </dgm:pt>
    <dgm:pt modelId="{0E268AAC-8AFB-4241-BD71-93430D692AF7}">
      <dgm:prSet phldrT="[Text]"/>
      <dgm:spPr/>
      <dgm:t>
        <a:bodyPr/>
        <a:lstStyle/>
        <a:p>
          <a:r>
            <a:rPr lang="cs-CZ" b="1"/>
            <a:t>Administrátor</a:t>
          </a:r>
        </a:p>
        <a:p>
          <a:endParaRPr lang="cs-CZ"/>
        </a:p>
        <a:p>
          <a:r>
            <a:rPr lang="cs-CZ"/>
            <a:t>Učitel vede povinnou dokumentaci (formálně i obsahově)</a:t>
          </a:r>
        </a:p>
        <a:p>
          <a:endParaRPr lang="cs-CZ"/>
        </a:p>
        <a:p>
          <a:endParaRPr lang="cs-CZ"/>
        </a:p>
        <a:p>
          <a:endParaRPr lang="cs-CZ"/>
        </a:p>
      </dgm:t>
    </dgm:pt>
    <dgm:pt modelId="{FB3079F7-1FD1-4BDD-A942-17764868B8C4}" type="parTrans" cxnId="{831F0BA8-DFC6-46CD-B247-06ABDB6AF1B2}">
      <dgm:prSet/>
      <dgm:spPr/>
      <dgm:t>
        <a:bodyPr/>
        <a:lstStyle/>
        <a:p>
          <a:endParaRPr lang="cs-CZ" sz="1200"/>
        </a:p>
      </dgm:t>
    </dgm:pt>
    <dgm:pt modelId="{8D4C8079-6846-4DF6-ABBF-1D0C5C45C7F7}" type="sibTrans" cxnId="{831F0BA8-DFC6-46CD-B247-06ABDB6AF1B2}">
      <dgm:prSet/>
      <dgm:spPr/>
      <dgm:t>
        <a:bodyPr/>
        <a:lstStyle/>
        <a:p>
          <a:endParaRPr lang="cs-CZ"/>
        </a:p>
      </dgm:t>
    </dgm:pt>
    <dgm:pt modelId="{10A618CB-2B5E-491E-8F5B-8C260BD0E816}">
      <dgm:prSet/>
      <dgm:spPr/>
      <dgm:t>
        <a:bodyPr/>
        <a:lstStyle/>
        <a:p>
          <a:r>
            <a:rPr lang="cs-CZ" b="1"/>
            <a:t>Facilitátor </a:t>
          </a:r>
        </a:p>
        <a:p>
          <a:endParaRPr lang="cs-CZ"/>
        </a:p>
        <a:p>
          <a:r>
            <a:rPr lang="cs-CZ"/>
            <a:t>Učitel je průvodcem, vytváří optimální podmínky pro spontánní i řízené učení</a:t>
          </a:r>
        </a:p>
      </dgm:t>
    </dgm:pt>
    <dgm:pt modelId="{F80E68AF-B3CB-4CF5-A6B2-2DEC3B4A648F}" type="parTrans" cxnId="{854B519F-441B-4908-99A5-131C0D1B8BE4}">
      <dgm:prSet/>
      <dgm:spPr/>
      <dgm:t>
        <a:bodyPr/>
        <a:lstStyle/>
        <a:p>
          <a:endParaRPr lang="cs-CZ" sz="1200"/>
        </a:p>
      </dgm:t>
    </dgm:pt>
    <dgm:pt modelId="{FB5D34B1-5532-4081-B0DA-C2756E6E3BD0}" type="sibTrans" cxnId="{854B519F-441B-4908-99A5-131C0D1B8BE4}">
      <dgm:prSet/>
      <dgm:spPr/>
      <dgm:t>
        <a:bodyPr/>
        <a:lstStyle/>
        <a:p>
          <a:endParaRPr lang="cs-CZ"/>
        </a:p>
      </dgm:t>
    </dgm:pt>
    <dgm:pt modelId="{9A8DF5C8-AD4D-44C2-8652-4B3168DD016C}">
      <dgm:prSet/>
      <dgm:spPr/>
      <dgm:t>
        <a:bodyPr/>
        <a:lstStyle/>
        <a:p>
          <a:r>
            <a:rPr lang="cs-CZ" b="1"/>
            <a:t>Projektant</a:t>
          </a:r>
        </a:p>
        <a:p>
          <a:endParaRPr lang="cs-CZ"/>
        </a:p>
        <a:p>
          <a:r>
            <a:rPr lang="cs-CZ"/>
            <a:t>Učitel na základě diagnostiky plánuje diferencované vzdělávání</a:t>
          </a:r>
        </a:p>
      </dgm:t>
    </dgm:pt>
    <dgm:pt modelId="{B1FA53E0-5D68-4560-BF79-3DBA2E05D7CE}" type="parTrans" cxnId="{654DFDED-70B3-4520-B791-CDCF0975B942}">
      <dgm:prSet/>
      <dgm:spPr/>
      <dgm:t>
        <a:bodyPr/>
        <a:lstStyle/>
        <a:p>
          <a:endParaRPr lang="cs-CZ" sz="1200"/>
        </a:p>
      </dgm:t>
    </dgm:pt>
    <dgm:pt modelId="{5A5ABFB2-6F96-4496-8BCD-FF1E0E93456D}" type="sibTrans" cxnId="{654DFDED-70B3-4520-B791-CDCF0975B942}">
      <dgm:prSet/>
      <dgm:spPr/>
      <dgm:t>
        <a:bodyPr/>
        <a:lstStyle/>
        <a:p>
          <a:endParaRPr lang="cs-CZ"/>
        </a:p>
      </dgm:t>
    </dgm:pt>
    <dgm:pt modelId="{CE1D29EA-7CCB-4613-A4D6-2AE88C11641F}">
      <dgm:prSet/>
      <dgm:spPr/>
      <dgm:t>
        <a:bodyPr/>
        <a:lstStyle/>
        <a:p>
          <a:r>
            <a:rPr lang="cs-CZ" b="1"/>
            <a:t>Diagnostická a evaluační</a:t>
          </a:r>
        </a:p>
        <a:p>
          <a:endParaRPr lang="cs-CZ"/>
        </a:p>
        <a:p>
          <a:r>
            <a:rPr lang="cs-CZ"/>
            <a:t>Učitel diagnostikuje potřeby, zájmy, zvláštnosti</a:t>
          </a:r>
        </a:p>
      </dgm:t>
    </dgm:pt>
    <dgm:pt modelId="{DA4826FA-6D4D-4333-8A64-AAE30CA77DBA}" type="parTrans" cxnId="{D7ABF9CC-8EEF-4DDE-B38C-5AE06E6E9129}">
      <dgm:prSet/>
      <dgm:spPr/>
      <dgm:t>
        <a:bodyPr/>
        <a:lstStyle/>
        <a:p>
          <a:endParaRPr lang="cs-CZ" sz="1200"/>
        </a:p>
      </dgm:t>
    </dgm:pt>
    <dgm:pt modelId="{7B70E344-BC67-41DF-BE1A-152F2F8CDEB4}" type="sibTrans" cxnId="{D7ABF9CC-8EEF-4DDE-B38C-5AE06E6E9129}">
      <dgm:prSet/>
      <dgm:spPr/>
      <dgm:t>
        <a:bodyPr/>
        <a:lstStyle/>
        <a:p>
          <a:endParaRPr lang="cs-CZ"/>
        </a:p>
      </dgm:t>
    </dgm:pt>
    <dgm:pt modelId="{7B4E499C-6866-47E6-A80E-B3580167BA9A}">
      <dgm:prSet/>
      <dgm:spPr/>
      <dgm:t>
        <a:bodyPr/>
        <a:lstStyle/>
        <a:p>
          <a:r>
            <a:rPr lang="cs-CZ" b="1"/>
            <a:t>Konzultant </a:t>
          </a:r>
        </a:p>
        <a:p>
          <a:endParaRPr lang="cs-CZ"/>
        </a:p>
        <a:p>
          <a:r>
            <a:rPr lang="cs-CZ"/>
            <a:t>Učitel dokáže artikulovat cíle a postupy, které využívá pro rozvoj dětí, naslouchá a komunikuje s odborníky</a:t>
          </a:r>
        </a:p>
      </dgm:t>
    </dgm:pt>
    <dgm:pt modelId="{AF17BD3B-9655-429D-BF0F-89A9E4AFF046}" type="parTrans" cxnId="{6C49B2E5-4961-4769-8215-16FF3D184D42}">
      <dgm:prSet/>
      <dgm:spPr/>
      <dgm:t>
        <a:bodyPr/>
        <a:lstStyle/>
        <a:p>
          <a:endParaRPr lang="cs-CZ" sz="1200"/>
        </a:p>
      </dgm:t>
    </dgm:pt>
    <dgm:pt modelId="{525F6AE0-D0F6-46D3-8B1D-6B0C97C3FE1E}" type="sibTrans" cxnId="{6C49B2E5-4961-4769-8215-16FF3D184D42}">
      <dgm:prSet/>
      <dgm:spPr/>
      <dgm:t>
        <a:bodyPr/>
        <a:lstStyle/>
        <a:p>
          <a:endParaRPr lang="cs-CZ"/>
        </a:p>
      </dgm:t>
    </dgm:pt>
    <dgm:pt modelId="{BE423AAB-841C-4ED5-ACF2-2034281A4E36}" type="pres">
      <dgm:prSet presAssocID="{13E07C9B-6BDC-4243-A9A2-85A58C685EA4}" presName="Name0" presStyleCnt="0">
        <dgm:presLayoutVars>
          <dgm:dir/>
          <dgm:resizeHandles val="exact"/>
        </dgm:presLayoutVars>
      </dgm:prSet>
      <dgm:spPr/>
    </dgm:pt>
    <dgm:pt modelId="{C2FB1263-8412-4525-82AF-0195856C7B1F}" type="pres">
      <dgm:prSet presAssocID="{9D747913-7466-4014-8349-FF49E6B1F3CB}" presName="node" presStyleLbl="node1" presStyleIdx="0" presStyleCnt="7">
        <dgm:presLayoutVars>
          <dgm:bulletEnabled val="1"/>
        </dgm:presLayoutVars>
      </dgm:prSet>
      <dgm:spPr/>
    </dgm:pt>
    <dgm:pt modelId="{DA55440D-4919-4287-82FF-3C39C21D2A0F}" type="pres">
      <dgm:prSet presAssocID="{B1CB59E6-658D-4C96-A55E-23EE7A901F5F}" presName="sibTrans" presStyleCnt="0"/>
      <dgm:spPr/>
    </dgm:pt>
    <dgm:pt modelId="{60F9EFEF-888C-4500-82FF-33FEA21CBA99}" type="pres">
      <dgm:prSet presAssocID="{C6FB04FB-CAA0-4161-9066-1231F3DB927B}" presName="node" presStyleLbl="node1" presStyleIdx="1" presStyleCnt="7">
        <dgm:presLayoutVars>
          <dgm:bulletEnabled val="1"/>
        </dgm:presLayoutVars>
      </dgm:prSet>
      <dgm:spPr/>
    </dgm:pt>
    <dgm:pt modelId="{0F8C687A-E8F8-4465-ACCB-24DF742F9770}" type="pres">
      <dgm:prSet presAssocID="{A0114702-D040-4F12-B6EB-C5AA45630170}" presName="sibTrans" presStyleCnt="0"/>
      <dgm:spPr/>
    </dgm:pt>
    <dgm:pt modelId="{8AB20DC9-38A9-409B-9366-D42EE70344B7}" type="pres">
      <dgm:prSet presAssocID="{CE1D29EA-7CCB-4613-A4D6-2AE88C11641F}" presName="node" presStyleLbl="node1" presStyleIdx="2" presStyleCnt="7">
        <dgm:presLayoutVars>
          <dgm:bulletEnabled val="1"/>
        </dgm:presLayoutVars>
      </dgm:prSet>
      <dgm:spPr/>
    </dgm:pt>
    <dgm:pt modelId="{45AF06E7-3640-46DC-BF9D-68BAA40E3F48}" type="pres">
      <dgm:prSet presAssocID="{7B70E344-BC67-41DF-BE1A-152F2F8CDEB4}" presName="sibTrans" presStyleCnt="0"/>
      <dgm:spPr/>
    </dgm:pt>
    <dgm:pt modelId="{D1F6BEFB-7486-46AF-8FB5-F3EB38BB7077}" type="pres">
      <dgm:prSet presAssocID="{9A8DF5C8-AD4D-44C2-8652-4B3168DD016C}" presName="node" presStyleLbl="node1" presStyleIdx="3" presStyleCnt="7">
        <dgm:presLayoutVars>
          <dgm:bulletEnabled val="1"/>
        </dgm:presLayoutVars>
      </dgm:prSet>
      <dgm:spPr/>
    </dgm:pt>
    <dgm:pt modelId="{56F6B15A-0AD0-4E6D-9C87-804C5AFFE68E}" type="pres">
      <dgm:prSet presAssocID="{5A5ABFB2-6F96-4496-8BCD-FF1E0E93456D}" presName="sibTrans" presStyleCnt="0"/>
      <dgm:spPr/>
    </dgm:pt>
    <dgm:pt modelId="{05E7DCF5-B1FF-4F4E-91B7-E5157A704672}" type="pres">
      <dgm:prSet presAssocID="{10A618CB-2B5E-491E-8F5B-8C260BD0E816}" presName="node" presStyleLbl="node1" presStyleIdx="4" presStyleCnt="7">
        <dgm:presLayoutVars>
          <dgm:bulletEnabled val="1"/>
        </dgm:presLayoutVars>
      </dgm:prSet>
      <dgm:spPr/>
    </dgm:pt>
    <dgm:pt modelId="{6FCEB4E7-1547-408A-A830-706D635FD09A}" type="pres">
      <dgm:prSet presAssocID="{FB5D34B1-5532-4081-B0DA-C2756E6E3BD0}" presName="sibTrans" presStyleCnt="0"/>
      <dgm:spPr/>
    </dgm:pt>
    <dgm:pt modelId="{6D612EDD-A67C-4EE8-B5D0-02546C85D721}" type="pres">
      <dgm:prSet presAssocID="{7B4E499C-6866-47E6-A80E-B3580167BA9A}" presName="node" presStyleLbl="node1" presStyleIdx="5" presStyleCnt="7">
        <dgm:presLayoutVars>
          <dgm:bulletEnabled val="1"/>
        </dgm:presLayoutVars>
      </dgm:prSet>
      <dgm:spPr/>
    </dgm:pt>
    <dgm:pt modelId="{BD928705-BB83-456F-B3AE-E4E237923789}" type="pres">
      <dgm:prSet presAssocID="{525F6AE0-D0F6-46D3-8B1D-6B0C97C3FE1E}" presName="sibTrans" presStyleCnt="0"/>
      <dgm:spPr/>
    </dgm:pt>
    <dgm:pt modelId="{E398B23F-F74A-4B4F-A3DF-CC0743341F7C}" type="pres">
      <dgm:prSet presAssocID="{0E268AAC-8AFB-4241-BD71-93430D692AF7}" presName="node" presStyleLbl="node1" presStyleIdx="6" presStyleCnt="7">
        <dgm:presLayoutVars>
          <dgm:bulletEnabled val="1"/>
        </dgm:presLayoutVars>
      </dgm:prSet>
      <dgm:spPr/>
    </dgm:pt>
  </dgm:ptLst>
  <dgm:cxnLst>
    <dgm:cxn modelId="{3DD52006-BE2A-4A0C-B95D-09863046C7F0}" srcId="{13E07C9B-6BDC-4243-A9A2-85A58C685EA4}" destId="{9D747913-7466-4014-8349-FF49E6B1F3CB}" srcOrd="0" destOrd="0" parTransId="{9B250A29-0324-4CB5-BB99-2723CA665B64}" sibTransId="{B1CB59E6-658D-4C96-A55E-23EE7A901F5F}"/>
    <dgm:cxn modelId="{52C00E14-AFE4-41A4-945C-D19E1ACA6F37}" type="presOf" srcId="{CE1D29EA-7CCB-4613-A4D6-2AE88C11641F}" destId="{8AB20DC9-38A9-409B-9366-D42EE70344B7}" srcOrd="0" destOrd="0" presId="urn:microsoft.com/office/officeart/2005/8/layout/hList6"/>
    <dgm:cxn modelId="{3383BA5B-3DDA-422E-8A40-7203153B2FB8}" type="presOf" srcId="{10A618CB-2B5E-491E-8F5B-8C260BD0E816}" destId="{05E7DCF5-B1FF-4F4E-91B7-E5157A704672}" srcOrd="0" destOrd="0" presId="urn:microsoft.com/office/officeart/2005/8/layout/hList6"/>
    <dgm:cxn modelId="{BEC86451-E4C9-4251-91D3-219981EE3E55}" type="presOf" srcId="{0E268AAC-8AFB-4241-BD71-93430D692AF7}" destId="{E398B23F-F74A-4B4F-A3DF-CC0743341F7C}" srcOrd="0" destOrd="0" presId="urn:microsoft.com/office/officeart/2005/8/layout/hList6"/>
    <dgm:cxn modelId="{854B519F-441B-4908-99A5-131C0D1B8BE4}" srcId="{13E07C9B-6BDC-4243-A9A2-85A58C685EA4}" destId="{10A618CB-2B5E-491E-8F5B-8C260BD0E816}" srcOrd="4" destOrd="0" parTransId="{F80E68AF-B3CB-4CF5-A6B2-2DEC3B4A648F}" sibTransId="{FB5D34B1-5532-4081-B0DA-C2756E6E3BD0}"/>
    <dgm:cxn modelId="{831F0BA8-DFC6-46CD-B247-06ABDB6AF1B2}" srcId="{13E07C9B-6BDC-4243-A9A2-85A58C685EA4}" destId="{0E268AAC-8AFB-4241-BD71-93430D692AF7}" srcOrd="6" destOrd="0" parTransId="{FB3079F7-1FD1-4BDD-A942-17764868B8C4}" sibTransId="{8D4C8079-6846-4DF6-ABBF-1D0C5C45C7F7}"/>
    <dgm:cxn modelId="{55510BC0-5A84-4EA5-8B90-D0DEC0BA04D8}" type="presOf" srcId="{7B4E499C-6866-47E6-A80E-B3580167BA9A}" destId="{6D612EDD-A67C-4EE8-B5D0-02546C85D721}" srcOrd="0" destOrd="0" presId="urn:microsoft.com/office/officeart/2005/8/layout/hList6"/>
    <dgm:cxn modelId="{EAAB14C1-BAF3-4881-AEC1-E762D2FE2663}" type="presOf" srcId="{9A8DF5C8-AD4D-44C2-8652-4B3168DD016C}" destId="{D1F6BEFB-7486-46AF-8FB5-F3EB38BB7077}" srcOrd="0" destOrd="0" presId="urn:microsoft.com/office/officeart/2005/8/layout/hList6"/>
    <dgm:cxn modelId="{D7ABF9CC-8EEF-4DDE-B38C-5AE06E6E9129}" srcId="{13E07C9B-6BDC-4243-A9A2-85A58C685EA4}" destId="{CE1D29EA-7CCB-4613-A4D6-2AE88C11641F}" srcOrd="2" destOrd="0" parTransId="{DA4826FA-6D4D-4333-8A64-AAE30CA77DBA}" sibTransId="{7B70E344-BC67-41DF-BE1A-152F2F8CDEB4}"/>
    <dgm:cxn modelId="{708A3DDB-D197-47E1-86E1-2098E325F1C8}" type="presOf" srcId="{C6FB04FB-CAA0-4161-9066-1231F3DB927B}" destId="{60F9EFEF-888C-4500-82FF-33FEA21CBA99}" srcOrd="0" destOrd="0" presId="urn:microsoft.com/office/officeart/2005/8/layout/hList6"/>
    <dgm:cxn modelId="{1F6201E0-D015-4281-80AC-2B8668B16F0B}" type="presOf" srcId="{9D747913-7466-4014-8349-FF49E6B1F3CB}" destId="{C2FB1263-8412-4525-82AF-0195856C7B1F}" srcOrd="0" destOrd="0" presId="urn:microsoft.com/office/officeart/2005/8/layout/hList6"/>
    <dgm:cxn modelId="{6C49B2E5-4961-4769-8215-16FF3D184D42}" srcId="{13E07C9B-6BDC-4243-A9A2-85A58C685EA4}" destId="{7B4E499C-6866-47E6-A80E-B3580167BA9A}" srcOrd="5" destOrd="0" parTransId="{AF17BD3B-9655-429D-BF0F-89A9E4AFF046}" sibTransId="{525F6AE0-D0F6-46D3-8B1D-6B0C97C3FE1E}"/>
    <dgm:cxn modelId="{654DFDED-70B3-4520-B791-CDCF0975B942}" srcId="{13E07C9B-6BDC-4243-A9A2-85A58C685EA4}" destId="{9A8DF5C8-AD4D-44C2-8652-4B3168DD016C}" srcOrd="3" destOrd="0" parTransId="{B1FA53E0-5D68-4560-BF79-3DBA2E05D7CE}" sibTransId="{5A5ABFB2-6F96-4496-8BCD-FF1E0E93456D}"/>
    <dgm:cxn modelId="{79B5FFFE-9E84-4812-8FAA-28DD996A8DED}" type="presOf" srcId="{13E07C9B-6BDC-4243-A9A2-85A58C685EA4}" destId="{BE423AAB-841C-4ED5-ACF2-2034281A4E36}" srcOrd="0" destOrd="0" presId="urn:microsoft.com/office/officeart/2005/8/layout/hList6"/>
    <dgm:cxn modelId="{6BE772FF-E1A1-45BC-A48D-1756BDE93176}" srcId="{13E07C9B-6BDC-4243-A9A2-85A58C685EA4}" destId="{C6FB04FB-CAA0-4161-9066-1231F3DB927B}" srcOrd="1" destOrd="0" parTransId="{ACFB968D-3C79-48CE-85BF-B112B1B35D47}" sibTransId="{A0114702-D040-4F12-B6EB-C5AA45630170}"/>
    <dgm:cxn modelId="{8B612D0D-C02B-4BF1-B175-704B6708A4D1}" type="presParOf" srcId="{BE423AAB-841C-4ED5-ACF2-2034281A4E36}" destId="{C2FB1263-8412-4525-82AF-0195856C7B1F}" srcOrd="0" destOrd="0" presId="urn:microsoft.com/office/officeart/2005/8/layout/hList6"/>
    <dgm:cxn modelId="{736B2459-E685-4C98-8A2C-207322445ABB}" type="presParOf" srcId="{BE423AAB-841C-4ED5-ACF2-2034281A4E36}" destId="{DA55440D-4919-4287-82FF-3C39C21D2A0F}" srcOrd="1" destOrd="0" presId="urn:microsoft.com/office/officeart/2005/8/layout/hList6"/>
    <dgm:cxn modelId="{16D0E00B-822F-4DF7-8E70-CA299F85FDC9}" type="presParOf" srcId="{BE423AAB-841C-4ED5-ACF2-2034281A4E36}" destId="{60F9EFEF-888C-4500-82FF-33FEA21CBA99}" srcOrd="2" destOrd="0" presId="urn:microsoft.com/office/officeart/2005/8/layout/hList6"/>
    <dgm:cxn modelId="{C8E1EDD4-BAC2-4468-9B78-CCD7DA93452D}" type="presParOf" srcId="{BE423AAB-841C-4ED5-ACF2-2034281A4E36}" destId="{0F8C687A-E8F8-4465-ACCB-24DF742F9770}" srcOrd="3" destOrd="0" presId="urn:microsoft.com/office/officeart/2005/8/layout/hList6"/>
    <dgm:cxn modelId="{84BCE9E9-706E-4714-95E6-79F7DBF658E0}" type="presParOf" srcId="{BE423AAB-841C-4ED5-ACF2-2034281A4E36}" destId="{8AB20DC9-38A9-409B-9366-D42EE70344B7}" srcOrd="4" destOrd="0" presId="urn:microsoft.com/office/officeart/2005/8/layout/hList6"/>
    <dgm:cxn modelId="{11271F7F-54A1-4E6C-AD22-CC8B1AC1EA09}" type="presParOf" srcId="{BE423AAB-841C-4ED5-ACF2-2034281A4E36}" destId="{45AF06E7-3640-46DC-BF9D-68BAA40E3F48}" srcOrd="5" destOrd="0" presId="urn:microsoft.com/office/officeart/2005/8/layout/hList6"/>
    <dgm:cxn modelId="{A49C9C79-C7DB-44C2-8C84-72A9017815DC}" type="presParOf" srcId="{BE423AAB-841C-4ED5-ACF2-2034281A4E36}" destId="{D1F6BEFB-7486-46AF-8FB5-F3EB38BB7077}" srcOrd="6" destOrd="0" presId="urn:microsoft.com/office/officeart/2005/8/layout/hList6"/>
    <dgm:cxn modelId="{9CF27221-B9E1-428E-822F-1A38A1CC42B4}" type="presParOf" srcId="{BE423AAB-841C-4ED5-ACF2-2034281A4E36}" destId="{56F6B15A-0AD0-4E6D-9C87-804C5AFFE68E}" srcOrd="7" destOrd="0" presId="urn:microsoft.com/office/officeart/2005/8/layout/hList6"/>
    <dgm:cxn modelId="{3DBF10C5-C5FB-4AAE-BA73-4BB655B2FF13}" type="presParOf" srcId="{BE423AAB-841C-4ED5-ACF2-2034281A4E36}" destId="{05E7DCF5-B1FF-4F4E-91B7-E5157A704672}" srcOrd="8" destOrd="0" presId="urn:microsoft.com/office/officeart/2005/8/layout/hList6"/>
    <dgm:cxn modelId="{6EF7E408-EAA5-4B50-95FC-C342556A074F}" type="presParOf" srcId="{BE423AAB-841C-4ED5-ACF2-2034281A4E36}" destId="{6FCEB4E7-1547-408A-A830-706D635FD09A}" srcOrd="9" destOrd="0" presId="urn:microsoft.com/office/officeart/2005/8/layout/hList6"/>
    <dgm:cxn modelId="{6D66F93A-FBE2-4EE5-B974-4C9ADF4DD0C7}" type="presParOf" srcId="{BE423AAB-841C-4ED5-ACF2-2034281A4E36}" destId="{6D612EDD-A67C-4EE8-B5D0-02546C85D721}" srcOrd="10" destOrd="0" presId="urn:microsoft.com/office/officeart/2005/8/layout/hList6"/>
    <dgm:cxn modelId="{35E83B81-7AFD-4929-AA85-948F979524E9}" type="presParOf" srcId="{BE423AAB-841C-4ED5-ACF2-2034281A4E36}" destId="{BD928705-BB83-456F-B3AE-E4E237923789}" srcOrd="11" destOrd="0" presId="urn:microsoft.com/office/officeart/2005/8/layout/hList6"/>
    <dgm:cxn modelId="{860C738B-0587-48B6-BABD-356C2520FCFE}" type="presParOf" srcId="{BE423AAB-841C-4ED5-ACF2-2034281A4E36}" destId="{E398B23F-F74A-4B4F-A3DF-CC0743341F7C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6ADD3-715F-FD4F-8B88-1523B97B679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529DA048-D039-064F-9910-F6679DD9EC7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b="1" noProof="0" dirty="0">
              <a:solidFill>
                <a:srgbClr val="433835"/>
              </a:solidFill>
              <a:latin typeface="Calibri" pitchFamily="34" charset="0"/>
              <a:cs typeface="Calibri" pitchFamily="34" charset="0"/>
            </a:rPr>
            <a:t>nevědomá nekompetence</a:t>
          </a:r>
        </a:p>
      </dgm:t>
    </dgm:pt>
    <dgm:pt modelId="{2B171169-FDF3-A841-A395-7D8C7D6E60E5}" type="parTrans" cxnId="{A36682E5-F657-5945-BEC3-4982B5B61D70}">
      <dgm:prSet/>
      <dgm:spPr/>
      <dgm:t>
        <a:bodyPr/>
        <a:lstStyle/>
        <a:p>
          <a:endParaRPr lang="en-US"/>
        </a:p>
      </dgm:t>
    </dgm:pt>
    <dgm:pt modelId="{23CA31C1-4F2F-5547-9AED-92FC46C82BAD}" type="sibTrans" cxnId="{A36682E5-F657-5945-BEC3-4982B5B61D70}">
      <dgm:prSet/>
      <dgm:spPr/>
      <dgm:t>
        <a:bodyPr/>
        <a:lstStyle/>
        <a:p>
          <a:endParaRPr lang="en-US"/>
        </a:p>
      </dgm:t>
    </dgm:pt>
    <dgm:pt modelId="{930094E1-B576-DA4F-B58E-5F7CCDE04B37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cs-CZ" b="1" noProof="0" dirty="0">
              <a:solidFill>
                <a:srgbClr val="433835"/>
              </a:solidFill>
              <a:latin typeface="Calibri" pitchFamily="34" charset="0"/>
              <a:cs typeface="Calibri" pitchFamily="34" charset="0"/>
            </a:rPr>
            <a:t>vědomá nekompetence</a:t>
          </a:r>
        </a:p>
      </dgm:t>
    </dgm:pt>
    <dgm:pt modelId="{1947E8EB-D24E-334C-B173-3E551A57FDC2}" type="parTrans" cxnId="{9BE8ADCF-1CFA-2449-B658-CE6B41EA451B}">
      <dgm:prSet/>
      <dgm:spPr/>
      <dgm:t>
        <a:bodyPr/>
        <a:lstStyle/>
        <a:p>
          <a:endParaRPr lang="en-US"/>
        </a:p>
      </dgm:t>
    </dgm:pt>
    <dgm:pt modelId="{D21F643A-B67D-634E-84F5-11194437E0C5}" type="sibTrans" cxnId="{9BE8ADCF-1CFA-2449-B658-CE6B41EA451B}">
      <dgm:prSet/>
      <dgm:spPr/>
      <dgm:t>
        <a:bodyPr/>
        <a:lstStyle/>
        <a:p>
          <a:endParaRPr lang="en-US"/>
        </a:p>
      </dgm:t>
    </dgm:pt>
    <dgm:pt modelId="{8A11B58C-4841-DC4C-BE44-5875CF360CD2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cs-CZ" b="1" noProof="0" dirty="0">
              <a:solidFill>
                <a:srgbClr val="433835"/>
              </a:solidFill>
              <a:latin typeface="Calibri" pitchFamily="34" charset="0"/>
              <a:cs typeface="Calibri" pitchFamily="34" charset="0"/>
            </a:rPr>
            <a:t>vědomá kompetence</a:t>
          </a:r>
        </a:p>
      </dgm:t>
    </dgm:pt>
    <dgm:pt modelId="{AAF28F29-6EE6-9149-B134-59E8AD3BC73A}" type="parTrans" cxnId="{F8AE5917-87CE-8346-8218-80F230E2082E}">
      <dgm:prSet/>
      <dgm:spPr/>
      <dgm:t>
        <a:bodyPr/>
        <a:lstStyle/>
        <a:p>
          <a:endParaRPr lang="en-US"/>
        </a:p>
      </dgm:t>
    </dgm:pt>
    <dgm:pt modelId="{48EAE365-0898-A944-8647-A752BA575C91}" type="sibTrans" cxnId="{F8AE5917-87CE-8346-8218-80F230E2082E}">
      <dgm:prSet/>
      <dgm:spPr/>
      <dgm:t>
        <a:bodyPr/>
        <a:lstStyle/>
        <a:p>
          <a:endParaRPr lang="en-US"/>
        </a:p>
      </dgm:t>
    </dgm:pt>
    <dgm:pt modelId="{97BE0E1F-444C-1544-95A1-BC73062CC4E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b="1" noProof="0" dirty="0">
              <a:solidFill>
                <a:srgbClr val="433835"/>
              </a:solidFill>
              <a:latin typeface="Calibri" pitchFamily="34" charset="0"/>
              <a:cs typeface="Calibri" pitchFamily="34" charset="0"/>
            </a:rPr>
            <a:t>nevědomá kompetence</a:t>
          </a:r>
        </a:p>
      </dgm:t>
    </dgm:pt>
    <dgm:pt modelId="{B04C0C0F-44E0-BF40-A3AA-5C4D5D346899}" type="parTrans" cxnId="{B39B9FF8-B0AC-F44A-A1DD-96067B28F366}">
      <dgm:prSet/>
      <dgm:spPr/>
      <dgm:t>
        <a:bodyPr/>
        <a:lstStyle/>
        <a:p>
          <a:endParaRPr lang="en-US"/>
        </a:p>
      </dgm:t>
    </dgm:pt>
    <dgm:pt modelId="{C6C09823-DA47-1F45-934F-BF0A3502FAE1}" type="sibTrans" cxnId="{B39B9FF8-B0AC-F44A-A1DD-96067B28F366}">
      <dgm:prSet/>
      <dgm:spPr/>
      <dgm:t>
        <a:bodyPr/>
        <a:lstStyle/>
        <a:p>
          <a:endParaRPr lang="en-US"/>
        </a:p>
      </dgm:t>
    </dgm:pt>
    <dgm:pt modelId="{4696E30B-58ED-7C45-865E-C14E4B8744F1}" type="pres">
      <dgm:prSet presAssocID="{6596ADD3-715F-FD4F-8B88-1523B97B679D}" presName="compositeShape" presStyleCnt="0">
        <dgm:presLayoutVars>
          <dgm:chMax val="7"/>
          <dgm:dir/>
          <dgm:resizeHandles val="exact"/>
        </dgm:presLayoutVars>
      </dgm:prSet>
      <dgm:spPr/>
    </dgm:pt>
    <dgm:pt modelId="{CE9637A7-6643-8B48-98E1-E9F73B9DD28B}" type="pres">
      <dgm:prSet presAssocID="{6596ADD3-715F-FD4F-8B88-1523B97B679D}" presName="wedge1" presStyleLbl="node1" presStyleIdx="0" presStyleCnt="4"/>
      <dgm:spPr/>
    </dgm:pt>
    <dgm:pt modelId="{5FAEE49C-F233-FA45-B926-DD8FEF94CD72}" type="pres">
      <dgm:prSet presAssocID="{6596ADD3-715F-FD4F-8B88-1523B97B679D}" presName="dummy1a" presStyleCnt="0"/>
      <dgm:spPr/>
    </dgm:pt>
    <dgm:pt modelId="{56370E4F-E0B5-F14B-96D3-66AC287F56B7}" type="pres">
      <dgm:prSet presAssocID="{6596ADD3-715F-FD4F-8B88-1523B97B679D}" presName="dummy1b" presStyleCnt="0"/>
      <dgm:spPr/>
    </dgm:pt>
    <dgm:pt modelId="{8C6645C2-DD2A-7C47-BF3A-814BCA660950}" type="pres">
      <dgm:prSet presAssocID="{6596ADD3-715F-FD4F-8B88-1523B97B679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B8B0F6D-3BD6-674E-9F7B-BA3E312AD810}" type="pres">
      <dgm:prSet presAssocID="{6596ADD3-715F-FD4F-8B88-1523B97B679D}" presName="wedge2" presStyleLbl="node1" presStyleIdx="1" presStyleCnt="4"/>
      <dgm:spPr/>
    </dgm:pt>
    <dgm:pt modelId="{82BB903A-1BD2-724E-98E9-57DE6164B921}" type="pres">
      <dgm:prSet presAssocID="{6596ADD3-715F-FD4F-8B88-1523B97B679D}" presName="dummy2a" presStyleCnt="0"/>
      <dgm:spPr/>
    </dgm:pt>
    <dgm:pt modelId="{41B77C02-59D7-D545-B861-022DC2D93003}" type="pres">
      <dgm:prSet presAssocID="{6596ADD3-715F-FD4F-8B88-1523B97B679D}" presName="dummy2b" presStyleCnt="0"/>
      <dgm:spPr/>
    </dgm:pt>
    <dgm:pt modelId="{F6D22DE2-7C91-3843-AC9A-B533DD07FD68}" type="pres">
      <dgm:prSet presAssocID="{6596ADD3-715F-FD4F-8B88-1523B97B679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C6A37C3-AD39-2042-AD9C-FED0914DC29D}" type="pres">
      <dgm:prSet presAssocID="{6596ADD3-715F-FD4F-8B88-1523B97B679D}" presName="wedge3" presStyleLbl="node1" presStyleIdx="2" presStyleCnt="4"/>
      <dgm:spPr/>
    </dgm:pt>
    <dgm:pt modelId="{D0531E2F-D0AB-6E43-8543-4F3EA13AEEDB}" type="pres">
      <dgm:prSet presAssocID="{6596ADD3-715F-FD4F-8B88-1523B97B679D}" presName="dummy3a" presStyleCnt="0"/>
      <dgm:spPr/>
    </dgm:pt>
    <dgm:pt modelId="{FFAD1278-B201-E343-B743-3F62EFFB3B1C}" type="pres">
      <dgm:prSet presAssocID="{6596ADD3-715F-FD4F-8B88-1523B97B679D}" presName="dummy3b" presStyleCnt="0"/>
      <dgm:spPr/>
    </dgm:pt>
    <dgm:pt modelId="{3581185A-8C17-3B4C-80D4-675B0EC609F5}" type="pres">
      <dgm:prSet presAssocID="{6596ADD3-715F-FD4F-8B88-1523B97B679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E32F442-DBCD-F647-A2BD-D01286C8D6A4}" type="pres">
      <dgm:prSet presAssocID="{6596ADD3-715F-FD4F-8B88-1523B97B679D}" presName="wedge4" presStyleLbl="node1" presStyleIdx="3" presStyleCnt="4"/>
      <dgm:spPr/>
    </dgm:pt>
    <dgm:pt modelId="{0D466281-9280-0C43-B255-27C6F35EF7CC}" type="pres">
      <dgm:prSet presAssocID="{6596ADD3-715F-FD4F-8B88-1523B97B679D}" presName="dummy4a" presStyleCnt="0"/>
      <dgm:spPr/>
    </dgm:pt>
    <dgm:pt modelId="{DFF4D4D0-73A3-DF4E-84C0-F8E30C9233D3}" type="pres">
      <dgm:prSet presAssocID="{6596ADD3-715F-FD4F-8B88-1523B97B679D}" presName="dummy4b" presStyleCnt="0"/>
      <dgm:spPr/>
    </dgm:pt>
    <dgm:pt modelId="{1B06D099-C532-CC4E-841B-4543922D515C}" type="pres">
      <dgm:prSet presAssocID="{6596ADD3-715F-FD4F-8B88-1523B97B679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C3DCB57-FA74-9548-B89A-96EFFBA43574}" type="pres">
      <dgm:prSet presAssocID="{23CA31C1-4F2F-5547-9AED-92FC46C82BAD}" presName="arrowWedge1" presStyleLbl="fgSibTrans2D1" presStyleIdx="0" presStyleCnt="4"/>
      <dgm:spPr>
        <a:ln>
          <a:solidFill>
            <a:schemeClr val="accent1">
              <a:lumMod val="75000"/>
            </a:schemeClr>
          </a:solidFill>
        </a:ln>
      </dgm:spPr>
    </dgm:pt>
    <dgm:pt modelId="{CCF51E53-4094-AF4F-B355-FB42FDECF47D}" type="pres">
      <dgm:prSet presAssocID="{D21F643A-B67D-634E-84F5-11194437E0C5}" presName="arrowWedge2" presStyleLbl="fgSibTrans2D1" presStyleIdx="1" presStyleCnt="4"/>
      <dgm:spPr>
        <a:ln>
          <a:solidFill>
            <a:srgbClr val="9E4934"/>
          </a:solidFill>
        </a:ln>
      </dgm:spPr>
    </dgm:pt>
    <dgm:pt modelId="{1CD9A679-45D7-2647-947C-69E488538AAB}" type="pres">
      <dgm:prSet presAssocID="{48EAE365-0898-A944-8647-A752BA575C91}" presName="arrowWedge3" presStyleLbl="fgSibTrans2D1" presStyleIdx="2" presStyleCnt="4"/>
      <dgm:spPr>
        <a:ln>
          <a:solidFill>
            <a:srgbClr val="9E4934"/>
          </a:solidFill>
        </a:ln>
      </dgm:spPr>
    </dgm:pt>
    <dgm:pt modelId="{2A2439F9-6A31-BD40-87B6-1B83C8CF6BAE}" type="pres">
      <dgm:prSet presAssocID="{C6C09823-DA47-1F45-934F-BF0A3502FAE1}" presName="arrowWedge4" presStyleLbl="fgSibTrans2D1" presStyleIdx="3" presStyleCnt="4"/>
      <dgm:spPr>
        <a:ln>
          <a:solidFill>
            <a:srgbClr val="9E4934"/>
          </a:solidFill>
        </a:ln>
      </dgm:spPr>
    </dgm:pt>
  </dgm:ptLst>
  <dgm:cxnLst>
    <dgm:cxn modelId="{C6E5CA09-D199-42B4-9B8C-3DA1F7B6328C}" type="presOf" srcId="{97BE0E1F-444C-1544-95A1-BC73062CC4E5}" destId="{1B06D099-C532-CC4E-841B-4543922D515C}" srcOrd="1" destOrd="0" presId="urn:microsoft.com/office/officeart/2005/8/layout/cycle8"/>
    <dgm:cxn modelId="{F8AE5917-87CE-8346-8218-80F230E2082E}" srcId="{6596ADD3-715F-FD4F-8B88-1523B97B679D}" destId="{8A11B58C-4841-DC4C-BE44-5875CF360CD2}" srcOrd="2" destOrd="0" parTransId="{AAF28F29-6EE6-9149-B134-59E8AD3BC73A}" sibTransId="{48EAE365-0898-A944-8647-A752BA575C91}"/>
    <dgm:cxn modelId="{3FDFB361-A97B-4A27-9546-CD0781E433C5}" type="presOf" srcId="{8A11B58C-4841-DC4C-BE44-5875CF360CD2}" destId="{FC6A37C3-AD39-2042-AD9C-FED0914DC29D}" srcOrd="0" destOrd="0" presId="urn:microsoft.com/office/officeart/2005/8/layout/cycle8"/>
    <dgm:cxn modelId="{5FF00A6D-55C8-4D12-8C82-EAD5D164EDD1}" type="presOf" srcId="{8A11B58C-4841-DC4C-BE44-5875CF360CD2}" destId="{3581185A-8C17-3B4C-80D4-675B0EC609F5}" srcOrd="1" destOrd="0" presId="urn:microsoft.com/office/officeart/2005/8/layout/cycle8"/>
    <dgm:cxn modelId="{DFE8F74F-D607-4355-9924-830D92532819}" type="presOf" srcId="{6596ADD3-715F-FD4F-8B88-1523B97B679D}" destId="{4696E30B-58ED-7C45-865E-C14E4B8744F1}" srcOrd="0" destOrd="0" presId="urn:microsoft.com/office/officeart/2005/8/layout/cycle8"/>
    <dgm:cxn modelId="{C82DED59-3D0C-4B33-BAA3-7C233C7212F6}" type="presOf" srcId="{529DA048-D039-064F-9910-F6679DD9EC7E}" destId="{8C6645C2-DD2A-7C47-BF3A-814BCA660950}" srcOrd="1" destOrd="0" presId="urn:microsoft.com/office/officeart/2005/8/layout/cycle8"/>
    <dgm:cxn modelId="{0700AAB3-96F2-473B-98EF-6930543DCC19}" type="presOf" srcId="{930094E1-B576-DA4F-B58E-5F7CCDE04B37}" destId="{F6D22DE2-7C91-3843-AC9A-B533DD07FD68}" srcOrd="1" destOrd="0" presId="urn:microsoft.com/office/officeart/2005/8/layout/cycle8"/>
    <dgm:cxn modelId="{E20E45C1-DCCF-4552-AA16-C96C589CC60C}" type="presOf" srcId="{97BE0E1F-444C-1544-95A1-BC73062CC4E5}" destId="{0E32F442-DBCD-F647-A2BD-D01286C8D6A4}" srcOrd="0" destOrd="0" presId="urn:microsoft.com/office/officeart/2005/8/layout/cycle8"/>
    <dgm:cxn modelId="{9BE8ADCF-1CFA-2449-B658-CE6B41EA451B}" srcId="{6596ADD3-715F-FD4F-8B88-1523B97B679D}" destId="{930094E1-B576-DA4F-B58E-5F7CCDE04B37}" srcOrd="1" destOrd="0" parTransId="{1947E8EB-D24E-334C-B173-3E551A57FDC2}" sibTransId="{D21F643A-B67D-634E-84F5-11194437E0C5}"/>
    <dgm:cxn modelId="{7979F4D9-1FA6-456F-BED1-CA31C8BC6034}" type="presOf" srcId="{930094E1-B576-DA4F-B58E-5F7CCDE04B37}" destId="{9B8B0F6D-3BD6-674E-9F7B-BA3E312AD810}" srcOrd="0" destOrd="0" presId="urn:microsoft.com/office/officeart/2005/8/layout/cycle8"/>
    <dgm:cxn modelId="{A36682E5-F657-5945-BEC3-4982B5B61D70}" srcId="{6596ADD3-715F-FD4F-8B88-1523B97B679D}" destId="{529DA048-D039-064F-9910-F6679DD9EC7E}" srcOrd="0" destOrd="0" parTransId="{2B171169-FDF3-A841-A395-7D8C7D6E60E5}" sibTransId="{23CA31C1-4F2F-5547-9AED-92FC46C82BAD}"/>
    <dgm:cxn modelId="{E823B5E6-ACA0-400B-AAA4-F9238AE0E493}" type="presOf" srcId="{529DA048-D039-064F-9910-F6679DD9EC7E}" destId="{CE9637A7-6643-8B48-98E1-E9F73B9DD28B}" srcOrd="0" destOrd="0" presId="urn:microsoft.com/office/officeart/2005/8/layout/cycle8"/>
    <dgm:cxn modelId="{B39B9FF8-B0AC-F44A-A1DD-96067B28F366}" srcId="{6596ADD3-715F-FD4F-8B88-1523B97B679D}" destId="{97BE0E1F-444C-1544-95A1-BC73062CC4E5}" srcOrd="3" destOrd="0" parTransId="{B04C0C0F-44E0-BF40-A3AA-5C4D5D346899}" sibTransId="{C6C09823-DA47-1F45-934F-BF0A3502FAE1}"/>
    <dgm:cxn modelId="{190FC239-B483-4628-BB27-3581BEAE92C8}" type="presParOf" srcId="{4696E30B-58ED-7C45-865E-C14E4B8744F1}" destId="{CE9637A7-6643-8B48-98E1-E9F73B9DD28B}" srcOrd="0" destOrd="0" presId="urn:microsoft.com/office/officeart/2005/8/layout/cycle8"/>
    <dgm:cxn modelId="{7F3AB2C5-2306-4296-9ABA-66D61E57C264}" type="presParOf" srcId="{4696E30B-58ED-7C45-865E-C14E4B8744F1}" destId="{5FAEE49C-F233-FA45-B926-DD8FEF94CD72}" srcOrd="1" destOrd="0" presId="urn:microsoft.com/office/officeart/2005/8/layout/cycle8"/>
    <dgm:cxn modelId="{B786F978-C7F7-460A-9D93-2EA7186B670D}" type="presParOf" srcId="{4696E30B-58ED-7C45-865E-C14E4B8744F1}" destId="{56370E4F-E0B5-F14B-96D3-66AC287F56B7}" srcOrd="2" destOrd="0" presId="urn:microsoft.com/office/officeart/2005/8/layout/cycle8"/>
    <dgm:cxn modelId="{576E6BA8-A7EB-4BE6-B961-B559634A86FE}" type="presParOf" srcId="{4696E30B-58ED-7C45-865E-C14E4B8744F1}" destId="{8C6645C2-DD2A-7C47-BF3A-814BCA660950}" srcOrd="3" destOrd="0" presId="urn:microsoft.com/office/officeart/2005/8/layout/cycle8"/>
    <dgm:cxn modelId="{A0F40088-93B9-43C0-BB80-F2427ADE4DBE}" type="presParOf" srcId="{4696E30B-58ED-7C45-865E-C14E4B8744F1}" destId="{9B8B0F6D-3BD6-674E-9F7B-BA3E312AD810}" srcOrd="4" destOrd="0" presId="urn:microsoft.com/office/officeart/2005/8/layout/cycle8"/>
    <dgm:cxn modelId="{E93AF057-CC6E-4FEC-B724-5944758ECC47}" type="presParOf" srcId="{4696E30B-58ED-7C45-865E-C14E4B8744F1}" destId="{82BB903A-1BD2-724E-98E9-57DE6164B921}" srcOrd="5" destOrd="0" presId="urn:microsoft.com/office/officeart/2005/8/layout/cycle8"/>
    <dgm:cxn modelId="{CE99E7F2-C6DE-4F7C-A11C-059D1546B851}" type="presParOf" srcId="{4696E30B-58ED-7C45-865E-C14E4B8744F1}" destId="{41B77C02-59D7-D545-B861-022DC2D93003}" srcOrd="6" destOrd="0" presId="urn:microsoft.com/office/officeart/2005/8/layout/cycle8"/>
    <dgm:cxn modelId="{6DBE63A6-4BC0-4F24-B11E-A3A93D8BECA9}" type="presParOf" srcId="{4696E30B-58ED-7C45-865E-C14E4B8744F1}" destId="{F6D22DE2-7C91-3843-AC9A-B533DD07FD68}" srcOrd="7" destOrd="0" presId="urn:microsoft.com/office/officeart/2005/8/layout/cycle8"/>
    <dgm:cxn modelId="{D47E4ADD-A91C-4667-8352-B1F65BBF0724}" type="presParOf" srcId="{4696E30B-58ED-7C45-865E-C14E4B8744F1}" destId="{FC6A37C3-AD39-2042-AD9C-FED0914DC29D}" srcOrd="8" destOrd="0" presId="urn:microsoft.com/office/officeart/2005/8/layout/cycle8"/>
    <dgm:cxn modelId="{58BFC8A5-754B-4207-A506-9BEF94F27CA6}" type="presParOf" srcId="{4696E30B-58ED-7C45-865E-C14E4B8744F1}" destId="{D0531E2F-D0AB-6E43-8543-4F3EA13AEEDB}" srcOrd="9" destOrd="0" presId="urn:microsoft.com/office/officeart/2005/8/layout/cycle8"/>
    <dgm:cxn modelId="{F41A4F67-A381-4FB9-9AC8-04F8D70BBEDB}" type="presParOf" srcId="{4696E30B-58ED-7C45-865E-C14E4B8744F1}" destId="{FFAD1278-B201-E343-B743-3F62EFFB3B1C}" srcOrd="10" destOrd="0" presId="urn:microsoft.com/office/officeart/2005/8/layout/cycle8"/>
    <dgm:cxn modelId="{5A716553-3509-423A-8130-2B6C08436403}" type="presParOf" srcId="{4696E30B-58ED-7C45-865E-C14E4B8744F1}" destId="{3581185A-8C17-3B4C-80D4-675B0EC609F5}" srcOrd="11" destOrd="0" presId="urn:microsoft.com/office/officeart/2005/8/layout/cycle8"/>
    <dgm:cxn modelId="{24CD175E-30EB-47B1-B6C3-C4BEB1C23E8F}" type="presParOf" srcId="{4696E30B-58ED-7C45-865E-C14E4B8744F1}" destId="{0E32F442-DBCD-F647-A2BD-D01286C8D6A4}" srcOrd="12" destOrd="0" presId="urn:microsoft.com/office/officeart/2005/8/layout/cycle8"/>
    <dgm:cxn modelId="{B642400D-11C5-4293-9E33-16AFB6AD4452}" type="presParOf" srcId="{4696E30B-58ED-7C45-865E-C14E4B8744F1}" destId="{0D466281-9280-0C43-B255-27C6F35EF7CC}" srcOrd="13" destOrd="0" presId="urn:microsoft.com/office/officeart/2005/8/layout/cycle8"/>
    <dgm:cxn modelId="{028D92D5-92FB-4E38-8F7D-49B6788F30F4}" type="presParOf" srcId="{4696E30B-58ED-7C45-865E-C14E4B8744F1}" destId="{DFF4D4D0-73A3-DF4E-84C0-F8E30C9233D3}" srcOrd="14" destOrd="0" presId="urn:microsoft.com/office/officeart/2005/8/layout/cycle8"/>
    <dgm:cxn modelId="{07AF55B4-25E9-4469-9B87-A1B035D0249D}" type="presParOf" srcId="{4696E30B-58ED-7C45-865E-C14E4B8744F1}" destId="{1B06D099-C532-CC4E-841B-4543922D515C}" srcOrd="15" destOrd="0" presId="urn:microsoft.com/office/officeart/2005/8/layout/cycle8"/>
    <dgm:cxn modelId="{7B073997-8AAF-4CD5-A2D4-6792131270C3}" type="presParOf" srcId="{4696E30B-58ED-7C45-865E-C14E4B8744F1}" destId="{AC3DCB57-FA74-9548-B89A-96EFFBA43574}" srcOrd="16" destOrd="0" presId="urn:microsoft.com/office/officeart/2005/8/layout/cycle8"/>
    <dgm:cxn modelId="{14D12BED-A065-4F77-9A99-B0EACD6C229E}" type="presParOf" srcId="{4696E30B-58ED-7C45-865E-C14E4B8744F1}" destId="{CCF51E53-4094-AF4F-B355-FB42FDECF47D}" srcOrd="17" destOrd="0" presId="urn:microsoft.com/office/officeart/2005/8/layout/cycle8"/>
    <dgm:cxn modelId="{0863D0B7-2E2A-4D66-906E-DA3BF6548825}" type="presParOf" srcId="{4696E30B-58ED-7C45-865E-C14E4B8744F1}" destId="{1CD9A679-45D7-2647-947C-69E488538AAB}" srcOrd="18" destOrd="0" presId="urn:microsoft.com/office/officeart/2005/8/layout/cycle8"/>
    <dgm:cxn modelId="{3322AC03-E256-4B47-B567-D2E4A6609D70}" type="presParOf" srcId="{4696E30B-58ED-7C45-865E-C14E4B8744F1}" destId="{2A2439F9-6A31-BD40-87B6-1B83C8CF6BA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9DC3D-8689-42EE-A2E2-C242BB35761D}">
      <dsp:nvSpPr>
        <dsp:cNvPr id="0" name=""/>
        <dsp:cNvSpPr/>
      </dsp:nvSpPr>
      <dsp:spPr>
        <a:xfrm>
          <a:off x="3092485" y="2021"/>
          <a:ext cx="2134686" cy="533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Činnosti přípravné</a:t>
          </a:r>
        </a:p>
      </dsp:txBody>
      <dsp:txXfrm>
        <a:off x="3108116" y="17652"/>
        <a:ext cx="2103424" cy="502409"/>
      </dsp:txXfrm>
    </dsp:sp>
    <dsp:sp modelId="{FA7578B7-F9C2-473F-B632-2C7687C654EB}">
      <dsp:nvSpPr>
        <dsp:cNvPr id="0" name=""/>
        <dsp:cNvSpPr/>
      </dsp:nvSpPr>
      <dsp:spPr>
        <a:xfrm rot="5400000">
          <a:off x="4113132" y="582389"/>
          <a:ext cx="93392" cy="933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34ABE1-26CB-4976-9298-760AB7CBEEE7}">
      <dsp:nvSpPr>
        <dsp:cNvPr id="0" name=""/>
        <dsp:cNvSpPr/>
      </dsp:nvSpPr>
      <dsp:spPr>
        <a:xfrm>
          <a:off x="3092485" y="722478"/>
          <a:ext cx="2134686" cy="5336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Sebevzdělávací</a:t>
          </a:r>
        </a:p>
      </dsp:txBody>
      <dsp:txXfrm>
        <a:off x="3108116" y="738109"/>
        <a:ext cx="2103424" cy="502409"/>
      </dsp:txXfrm>
    </dsp:sp>
    <dsp:sp modelId="{BB87D328-BD9F-4D52-8954-A0D381C715CA}">
      <dsp:nvSpPr>
        <dsp:cNvPr id="0" name=""/>
        <dsp:cNvSpPr/>
      </dsp:nvSpPr>
      <dsp:spPr>
        <a:xfrm rot="5400000">
          <a:off x="4113132" y="1302846"/>
          <a:ext cx="93392" cy="933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2998E5-08C5-4BDB-A776-76CB2AA12E01}">
      <dsp:nvSpPr>
        <dsp:cNvPr id="0" name=""/>
        <dsp:cNvSpPr/>
      </dsp:nvSpPr>
      <dsp:spPr>
        <a:xfrm>
          <a:off x="3092485" y="1442934"/>
          <a:ext cx="2134686" cy="5336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Administrativní</a:t>
          </a:r>
        </a:p>
      </dsp:txBody>
      <dsp:txXfrm>
        <a:off x="3108116" y="1458565"/>
        <a:ext cx="2103424" cy="502409"/>
      </dsp:txXfrm>
    </dsp:sp>
    <dsp:sp modelId="{B83F8069-E2E3-46D4-8CE3-CC510A710615}">
      <dsp:nvSpPr>
        <dsp:cNvPr id="0" name=""/>
        <dsp:cNvSpPr/>
      </dsp:nvSpPr>
      <dsp:spPr>
        <a:xfrm rot="5400000">
          <a:off x="4113132" y="2023302"/>
          <a:ext cx="93392" cy="933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ED9DAF-A8EC-4E3F-B46E-31106BC233F0}">
      <dsp:nvSpPr>
        <dsp:cNvPr id="0" name=""/>
        <dsp:cNvSpPr/>
      </dsp:nvSpPr>
      <dsp:spPr>
        <a:xfrm>
          <a:off x="3092485" y="2163391"/>
          <a:ext cx="2134686" cy="5336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Plánovací a </a:t>
          </a:r>
          <a:r>
            <a:rPr lang="cs-CZ" sz="1100" kern="1200" dirty="0" err="1"/>
            <a:t>projektovací</a:t>
          </a:r>
          <a:endParaRPr lang="cs-CZ" sz="1100" kern="1200" dirty="0"/>
        </a:p>
      </dsp:txBody>
      <dsp:txXfrm>
        <a:off x="3108116" y="2179022"/>
        <a:ext cx="2103424" cy="502409"/>
      </dsp:txXfrm>
    </dsp:sp>
    <dsp:sp modelId="{F2A15F54-F0DE-4997-BB7D-D223AFF94696}">
      <dsp:nvSpPr>
        <dsp:cNvPr id="0" name=""/>
        <dsp:cNvSpPr/>
      </dsp:nvSpPr>
      <dsp:spPr>
        <a:xfrm rot="5400000">
          <a:off x="4113132" y="2743759"/>
          <a:ext cx="93392" cy="933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8A9BD4-0324-4480-BCB8-C353EEF7CF9C}">
      <dsp:nvSpPr>
        <dsp:cNvPr id="0" name=""/>
        <dsp:cNvSpPr/>
      </dsp:nvSpPr>
      <dsp:spPr>
        <a:xfrm>
          <a:off x="3092485" y="2883848"/>
          <a:ext cx="2134686" cy="5336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Evaluační </a:t>
          </a:r>
        </a:p>
      </dsp:txBody>
      <dsp:txXfrm>
        <a:off x="3108116" y="2899479"/>
        <a:ext cx="2103424" cy="502409"/>
      </dsp:txXfrm>
    </dsp:sp>
    <dsp:sp modelId="{93FB127F-9347-4CD4-B712-C5987CFFB670}">
      <dsp:nvSpPr>
        <dsp:cNvPr id="0" name=""/>
        <dsp:cNvSpPr/>
      </dsp:nvSpPr>
      <dsp:spPr>
        <a:xfrm rot="5400000">
          <a:off x="4113132" y="3464216"/>
          <a:ext cx="93392" cy="933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0F9931-2086-47DE-AB06-C6E377C37F95}">
      <dsp:nvSpPr>
        <dsp:cNvPr id="0" name=""/>
        <dsp:cNvSpPr/>
      </dsp:nvSpPr>
      <dsp:spPr>
        <a:xfrm>
          <a:off x="3092485" y="3604304"/>
          <a:ext cx="2134686" cy="5336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Participace na správě školy</a:t>
          </a:r>
        </a:p>
      </dsp:txBody>
      <dsp:txXfrm>
        <a:off x="3108116" y="3619935"/>
        <a:ext cx="2103424" cy="502409"/>
      </dsp:txXfrm>
    </dsp:sp>
    <dsp:sp modelId="{D2B618A0-BDCB-4B36-ABB2-43A9E9ACAC58}">
      <dsp:nvSpPr>
        <dsp:cNvPr id="0" name=""/>
        <dsp:cNvSpPr/>
      </dsp:nvSpPr>
      <dsp:spPr>
        <a:xfrm>
          <a:off x="5526028" y="2021"/>
          <a:ext cx="2134686" cy="533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Činnosti realizační</a:t>
          </a:r>
        </a:p>
      </dsp:txBody>
      <dsp:txXfrm>
        <a:off x="5541659" y="17652"/>
        <a:ext cx="2103424" cy="502409"/>
      </dsp:txXfrm>
    </dsp:sp>
    <dsp:sp modelId="{74658B60-69B6-4580-BADA-766088FB3716}">
      <dsp:nvSpPr>
        <dsp:cNvPr id="0" name=""/>
        <dsp:cNvSpPr/>
      </dsp:nvSpPr>
      <dsp:spPr>
        <a:xfrm rot="5400000">
          <a:off x="6546675" y="582389"/>
          <a:ext cx="93392" cy="933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3C6822-8C17-43CF-8FA7-9CDA0FE1A1EF}">
      <dsp:nvSpPr>
        <dsp:cNvPr id="0" name=""/>
        <dsp:cNvSpPr/>
      </dsp:nvSpPr>
      <dsp:spPr>
        <a:xfrm>
          <a:off x="5526028" y="722478"/>
          <a:ext cx="2134686" cy="5336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Přímá pedagogická činnost podle předem připraveného programu</a:t>
          </a:r>
        </a:p>
      </dsp:txBody>
      <dsp:txXfrm>
        <a:off x="5541659" y="738109"/>
        <a:ext cx="2103424" cy="502409"/>
      </dsp:txXfrm>
    </dsp:sp>
    <dsp:sp modelId="{E8B0119B-A74B-4515-A88A-1804A4085D47}">
      <dsp:nvSpPr>
        <dsp:cNvPr id="0" name=""/>
        <dsp:cNvSpPr/>
      </dsp:nvSpPr>
      <dsp:spPr>
        <a:xfrm rot="5400000">
          <a:off x="6546675" y="1302846"/>
          <a:ext cx="93392" cy="933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24495F-C8FA-4C00-AC8B-3931C70A59FE}">
      <dsp:nvSpPr>
        <dsp:cNvPr id="0" name=""/>
        <dsp:cNvSpPr/>
      </dsp:nvSpPr>
      <dsp:spPr>
        <a:xfrm>
          <a:off x="5526028" y="1442934"/>
          <a:ext cx="2134686" cy="5336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Profesionální péče o dítě</a:t>
          </a:r>
        </a:p>
      </dsp:txBody>
      <dsp:txXfrm>
        <a:off x="5541659" y="1458565"/>
        <a:ext cx="2103424" cy="502409"/>
      </dsp:txXfrm>
    </dsp:sp>
    <dsp:sp modelId="{B1B23E26-A6F7-4CC7-88AB-98CD1E490670}">
      <dsp:nvSpPr>
        <dsp:cNvPr id="0" name=""/>
        <dsp:cNvSpPr/>
      </dsp:nvSpPr>
      <dsp:spPr>
        <a:xfrm rot="5400000">
          <a:off x="6546675" y="2023302"/>
          <a:ext cx="93392" cy="933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660085-92B4-46ED-8388-F3188ABF3457}">
      <dsp:nvSpPr>
        <dsp:cNvPr id="0" name=""/>
        <dsp:cNvSpPr/>
      </dsp:nvSpPr>
      <dsp:spPr>
        <a:xfrm>
          <a:off x="5526028" y="2163391"/>
          <a:ext cx="2134686" cy="5336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Dohlížení </a:t>
          </a:r>
        </a:p>
      </dsp:txBody>
      <dsp:txXfrm>
        <a:off x="5541659" y="2179022"/>
        <a:ext cx="2103424" cy="502409"/>
      </dsp:txXfrm>
    </dsp:sp>
    <dsp:sp modelId="{696BC3A3-D3F5-4DF6-BB9B-FB1657C66265}">
      <dsp:nvSpPr>
        <dsp:cNvPr id="0" name=""/>
        <dsp:cNvSpPr/>
      </dsp:nvSpPr>
      <dsp:spPr>
        <a:xfrm rot="5400000">
          <a:off x="6546675" y="2743759"/>
          <a:ext cx="93392" cy="933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B8F111-AAA4-4218-9A95-51647B710417}">
      <dsp:nvSpPr>
        <dsp:cNvPr id="0" name=""/>
        <dsp:cNvSpPr/>
      </dsp:nvSpPr>
      <dsp:spPr>
        <a:xfrm>
          <a:off x="5526028" y="2883848"/>
          <a:ext cx="2134686" cy="5336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Zajišťování bezpečnosti a ochrany zdraví</a:t>
          </a:r>
        </a:p>
      </dsp:txBody>
      <dsp:txXfrm>
        <a:off x="5541659" y="2899479"/>
        <a:ext cx="2103424" cy="502409"/>
      </dsp:txXfrm>
    </dsp:sp>
    <dsp:sp modelId="{8AF709FE-FE47-4773-B838-5202BC193EB9}">
      <dsp:nvSpPr>
        <dsp:cNvPr id="0" name=""/>
        <dsp:cNvSpPr/>
      </dsp:nvSpPr>
      <dsp:spPr>
        <a:xfrm rot="5400000">
          <a:off x="6546675" y="3464216"/>
          <a:ext cx="93392" cy="933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842E02-8638-418C-B631-1D4182679C0A}">
      <dsp:nvSpPr>
        <dsp:cNvPr id="0" name=""/>
        <dsp:cNvSpPr/>
      </dsp:nvSpPr>
      <dsp:spPr>
        <a:xfrm>
          <a:off x="5526028" y="3604304"/>
          <a:ext cx="2134686" cy="5336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Poradenská, metodická, konzultační a organizační</a:t>
          </a:r>
        </a:p>
      </dsp:txBody>
      <dsp:txXfrm>
        <a:off x="5541659" y="3619935"/>
        <a:ext cx="2103424" cy="502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B1263-8412-4525-82AF-0195856C7B1F}">
      <dsp:nvSpPr>
        <dsp:cNvPr id="0" name=""/>
        <dsp:cNvSpPr/>
      </dsp:nvSpPr>
      <dsp:spPr>
        <a:xfrm rot="16200000">
          <a:off x="-1340997" y="1347508"/>
          <a:ext cx="3896711" cy="120169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826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Socializační a kultivační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Učitel zosobňuje model hodnot naší společnosti</a:t>
          </a:r>
        </a:p>
      </dsp:txBody>
      <dsp:txXfrm rot="5400000">
        <a:off x="6512" y="779341"/>
        <a:ext cx="1201693" cy="2338027"/>
      </dsp:txXfrm>
    </dsp:sp>
    <dsp:sp modelId="{60F9EFEF-888C-4500-82FF-33FEA21CBA99}">
      <dsp:nvSpPr>
        <dsp:cNvPr id="0" name=""/>
        <dsp:cNvSpPr/>
      </dsp:nvSpPr>
      <dsp:spPr>
        <a:xfrm rot="16200000">
          <a:off x="-49177" y="1347508"/>
          <a:ext cx="3896711" cy="120169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826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Angažovaná osobnost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Učitel má společenský závazek, který je spojován s jeho vystupováním na veřejnosti</a:t>
          </a:r>
        </a:p>
      </dsp:txBody>
      <dsp:txXfrm rot="5400000">
        <a:off x="1298332" y="779341"/>
        <a:ext cx="1201693" cy="2338027"/>
      </dsp:txXfrm>
    </dsp:sp>
    <dsp:sp modelId="{8AB20DC9-38A9-409B-9366-D42EE70344B7}">
      <dsp:nvSpPr>
        <dsp:cNvPr id="0" name=""/>
        <dsp:cNvSpPr/>
      </dsp:nvSpPr>
      <dsp:spPr>
        <a:xfrm rot="16200000">
          <a:off x="1242642" y="1347508"/>
          <a:ext cx="3896711" cy="120169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826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Diagnostická a evaluační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Učitel diagnostikuje potřeby, zájmy, zvláštnosti</a:t>
          </a:r>
        </a:p>
      </dsp:txBody>
      <dsp:txXfrm rot="5400000">
        <a:off x="2590151" y="779341"/>
        <a:ext cx="1201693" cy="2338027"/>
      </dsp:txXfrm>
    </dsp:sp>
    <dsp:sp modelId="{D1F6BEFB-7486-46AF-8FB5-F3EB38BB7077}">
      <dsp:nvSpPr>
        <dsp:cNvPr id="0" name=""/>
        <dsp:cNvSpPr/>
      </dsp:nvSpPr>
      <dsp:spPr>
        <a:xfrm rot="16200000">
          <a:off x="2534463" y="1347508"/>
          <a:ext cx="3896711" cy="120169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826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Projektant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Učitel na základě diagnostiky plánuje diferencované vzdělávání</a:t>
          </a:r>
        </a:p>
      </dsp:txBody>
      <dsp:txXfrm rot="5400000">
        <a:off x="3881972" y="779341"/>
        <a:ext cx="1201693" cy="2338027"/>
      </dsp:txXfrm>
    </dsp:sp>
    <dsp:sp modelId="{05E7DCF5-B1FF-4F4E-91B7-E5157A704672}">
      <dsp:nvSpPr>
        <dsp:cNvPr id="0" name=""/>
        <dsp:cNvSpPr/>
      </dsp:nvSpPr>
      <dsp:spPr>
        <a:xfrm rot="16200000">
          <a:off x="3826283" y="1347508"/>
          <a:ext cx="3896711" cy="120169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826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Facilitátor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Učitel je průvodcem, vytváří optimální podmínky pro spontánní i řízené učení</a:t>
          </a:r>
        </a:p>
      </dsp:txBody>
      <dsp:txXfrm rot="5400000">
        <a:off x="5173792" y="779341"/>
        <a:ext cx="1201693" cy="2338027"/>
      </dsp:txXfrm>
    </dsp:sp>
    <dsp:sp modelId="{6D612EDD-A67C-4EE8-B5D0-02546C85D721}">
      <dsp:nvSpPr>
        <dsp:cNvPr id="0" name=""/>
        <dsp:cNvSpPr/>
      </dsp:nvSpPr>
      <dsp:spPr>
        <a:xfrm rot="16200000">
          <a:off x="5118103" y="1347508"/>
          <a:ext cx="3896711" cy="120169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826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Konzultant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Učitel dokáže artikulovat cíle a postupy, které využívá pro rozvoj dětí, naslouchá a komunikuje s odborníky</a:t>
          </a:r>
        </a:p>
      </dsp:txBody>
      <dsp:txXfrm rot="5400000">
        <a:off x="6465612" y="779341"/>
        <a:ext cx="1201693" cy="2338027"/>
      </dsp:txXfrm>
    </dsp:sp>
    <dsp:sp modelId="{E398B23F-F74A-4B4F-A3DF-CC0743341F7C}">
      <dsp:nvSpPr>
        <dsp:cNvPr id="0" name=""/>
        <dsp:cNvSpPr/>
      </dsp:nvSpPr>
      <dsp:spPr>
        <a:xfrm rot="16200000">
          <a:off x="6409923" y="1347508"/>
          <a:ext cx="3896711" cy="120169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826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Administrátor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Učitel vede povinnou dokumentaci (formálně i obsahově)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5400000">
        <a:off x="7757432" y="779341"/>
        <a:ext cx="1201693" cy="2338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637A7-6643-8B48-98E1-E9F73B9DD28B}">
      <dsp:nvSpPr>
        <dsp:cNvPr id="0" name=""/>
        <dsp:cNvSpPr/>
      </dsp:nvSpPr>
      <dsp:spPr>
        <a:xfrm>
          <a:off x="911342" y="254839"/>
          <a:ext cx="3477768" cy="3477768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noProof="0" dirty="0">
              <a:solidFill>
                <a:srgbClr val="433835"/>
              </a:solidFill>
              <a:latin typeface="Calibri" pitchFamily="34" charset="0"/>
              <a:cs typeface="Calibri" pitchFamily="34" charset="0"/>
            </a:rPr>
            <a:t>nevědomá nekompetence</a:t>
          </a:r>
        </a:p>
      </dsp:txBody>
      <dsp:txXfrm>
        <a:off x="2757458" y="975648"/>
        <a:ext cx="1283462" cy="952246"/>
      </dsp:txXfrm>
    </dsp:sp>
    <dsp:sp modelId="{9B8B0F6D-3BD6-674E-9F7B-BA3E312AD810}">
      <dsp:nvSpPr>
        <dsp:cNvPr id="0" name=""/>
        <dsp:cNvSpPr/>
      </dsp:nvSpPr>
      <dsp:spPr>
        <a:xfrm>
          <a:off x="911342" y="371592"/>
          <a:ext cx="3477768" cy="3477768"/>
        </a:xfrm>
        <a:prstGeom prst="pie">
          <a:avLst>
            <a:gd name="adj1" fmla="val 0"/>
            <a:gd name="adj2" fmla="val 540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noProof="0" dirty="0">
              <a:solidFill>
                <a:srgbClr val="433835"/>
              </a:solidFill>
              <a:latin typeface="Calibri" pitchFamily="34" charset="0"/>
              <a:cs typeface="Calibri" pitchFamily="34" charset="0"/>
            </a:rPr>
            <a:t>vědomá nekompetence</a:t>
          </a:r>
        </a:p>
      </dsp:txBody>
      <dsp:txXfrm>
        <a:off x="2757458" y="2176306"/>
        <a:ext cx="1283462" cy="952246"/>
      </dsp:txXfrm>
    </dsp:sp>
    <dsp:sp modelId="{FC6A37C3-AD39-2042-AD9C-FED0914DC29D}">
      <dsp:nvSpPr>
        <dsp:cNvPr id="0" name=""/>
        <dsp:cNvSpPr/>
      </dsp:nvSpPr>
      <dsp:spPr>
        <a:xfrm>
          <a:off x="794589" y="371592"/>
          <a:ext cx="3477768" cy="3477768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noProof="0" dirty="0">
              <a:solidFill>
                <a:srgbClr val="433835"/>
              </a:solidFill>
              <a:latin typeface="Calibri" pitchFamily="34" charset="0"/>
              <a:cs typeface="Calibri" pitchFamily="34" charset="0"/>
            </a:rPr>
            <a:t>vědomá kompetence</a:t>
          </a:r>
        </a:p>
      </dsp:txBody>
      <dsp:txXfrm>
        <a:off x="1142779" y="2176306"/>
        <a:ext cx="1283462" cy="952246"/>
      </dsp:txXfrm>
    </dsp:sp>
    <dsp:sp modelId="{0E32F442-DBCD-F647-A2BD-D01286C8D6A4}">
      <dsp:nvSpPr>
        <dsp:cNvPr id="0" name=""/>
        <dsp:cNvSpPr/>
      </dsp:nvSpPr>
      <dsp:spPr>
        <a:xfrm>
          <a:off x="794589" y="254839"/>
          <a:ext cx="3477768" cy="347776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noProof="0" dirty="0">
              <a:solidFill>
                <a:srgbClr val="433835"/>
              </a:solidFill>
              <a:latin typeface="Calibri" pitchFamily="34" charset="0"/>
              <a:cs typeface="Calibri" pitchFamily="34" charset="0"/>
            </a:rPr>
            <a:t>nevědomá kompetence</a:t>
          </a:r>
        </a:p>
      </dsp:txBody>
      <dsp:txXfrm>
        <a:off x="1142779" y="975648"/>
        <a:ext cx="1283462" cy="952246"/>
      </dsp:txXfrm>
    </dsp:sp>
    <dsp:sp modelId="{AC3DCB57-FA74-9548-B89A-96EFFBA43574}">
      <dsp:nvSpPr>
        <dsp:cNvPr id="0" name=""/>
        <dsp:cNvSpPr/>
      </dsp:nvSpPr>
      <dsp:spPr>
        <a:xfrm>
          <a:off x="696052" y="39548"/>
          <a:ext cx="3908348" cy="390834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51E53-4094-AF4F-B355-FB42FDECF47D}">
      <dsp:nvSpPr>
        <dsp:cNvPr id="0" name=""/>
        <dsp:cNvSpPr/>
      </dsp:nvSpPr>
      <dsp:spPr>
        <a:xfrm>
          <a:off x="696052" y="156302"/>
          <a:ext cx="3908348" cy="390834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9E493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D9A679-45D7-2647-947C-69E488538AAB}">
      <dsp:nvSpPr>
        <dsp:cNvPr id="0" name=""/>
        <dsp:cNvSpPr/>
      </dsp:nvSpPr>
      <dsp:spPr>
        <a:xfrm>
          <a:off x="579298" y="156302"/>
          <a:ext cx="3908348" cy="390834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9E493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2439F9-6A31-BD40-87B6-1B83C8CF6BAE}">
      <dsp:nvSpPr>
        <dsp:cNvPr id="0" name=""/>
        <dsp:cNvSpPr/>
      </dsp:nvSpPr>
      <dsp:spPr>
        <a:xfrm>
          <a:off x="579298" y="39548"/>
          <a:ext cx="3908348" cy="390834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9E493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unispace.muni.cz/book?id=5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882E3B-6FC6-4F85-A6F4-8368171C0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C1B824-6DE8-497E-86BE-1D882521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31" y="973123"/>
            <a:ext cx="9711537" cy="17197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4000" dirty="0"/>
              <a:t>OSOBNOST UČITELE </a:t>
            </a:r>
            <a:br>
              <a:rPr lang="cs-CZ" altLang="cs-CZ" sz="4000" dirty="0"/>
            </a:br>
            <a:r>
              <a:rPr lang="cs-CZ" altLang="cs-CZ" sz="4000" dirty="0"/>
              <a:t>MATEŘSKÉ ŠKOLY</a:t>
            </a:r>
            <a:br>
              <a:rPr lang="cs-CZ" altLang="cs-CZ" sz="4000" dirty="0"/>
            </a:br>
            <a:endParaRPr lang="cs-CZ" sz="4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44E38D8-27A5-C6B2-A48F-839D1E1B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849" y="2399320"/>
            <a:ext cx="8496300" cy="38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Poválečné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1948 vysokoškolská příprava učitelek mateřských škol: </a:t>
            </a:r>
            <a:r>
              <a:rPr lang="cs-CZ" altLang="cs-CZ" sz="2400" i="1" dirty="0"/>
              <a:t>Kandidáti učitelství škol mateřských, obecných a měšťanských, jakož i škol pro mládež vyžadující zvláštní péče nabývají </a:t>
            </a:r>
            <a:r>
              <a:rPr lang="cs-CZ" altLang="cs-CZ" sz="2400" i="1" dirty="0" err="1"/>
              <a:t>theoretického</a:t>
            </a:r>
            <a:r>
              <a:rPr lang="cs-CZ" altLang="cs-CZ" sz="2400" i="1" dirty="0"/>
              <a:t> a praktického vzdělání ve vědách pedagogických, jakož i v jiných oborech na pedagogických fakultách</a:t>
            </a:r>
            <a:r>
              <a:rPr lang="cs-CZ" altLang="cs-CZ" sz="2400" dirty="0"/>
              <a:t>(vládní nařízení ze dne 27. srpna 1946);</a:t>
            </a:r>
          </a:p>
          <a:p>
            <a:pPr eaLnBrk="1" hangingPunct="1"/>
            <a:r>
              <a:rPr lang="cs-CZ" altLang="cs-CZ" sz="2400" dirty="0"/>
              <a:t>1950 pedagogická gymnázia (4letá studia);</a:t>
            </a:r>
          </a:p>
          <a:p>
            <a:pPr eaLnBrk="1" hangingPunct="1"/>
            <a:r>
              <a:rPr lang="cs-CZ" altLang="cs-CZ" sz="2400" dirty="0"/>
              <a:t>1958 pedagogické školy (3letá studia);</a:t>
            </a:r>
          </a:p>
          <a:p>
            <a:pPr eaLnBrk="1" hangingPunct="1"/>
            <a:r>
              <a:rPr lang="cs-CZ" altLang="cs-CZ" sz="2400" dirty="0"/>
              <a:t>1960 pedagogické školy (4letá studia).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47036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3. Realita profese učitele MŠ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KVALIFIKACE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dirty="0"/>
              <a:t>Zákon č. 563/2004 Sb. o pedagogických pracovnících</a:t>
            </a:r>
          </a:p>
          <a:p>
            <a:pPr marL="72000" indent="0" eaLnBrk="1" hangingPunct="1">
              <a:lnSpc>
                <a:spcPct val="90000"/>
              </a:lnSpc>
              <a:buNone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/>
              <a:t>KVALITA (profesionalita)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dirty="0"/>
              <a:t>Modely kompetencí (např. Syslová, 2013; Vašutová, 2001)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dirty="0"/>
              <a:t>Požadavky vyplývající z RVP PV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35808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Současné požadavky na kvalifikaci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„Vzhledem k potřebě zvládat širší spektrum odborných, speciálně pedagogických i sociálních znalostí a dovedností pedagogů v předškolním vzdělávání zajistit jejich vysokoškolské vzdělávání.“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cs-CZ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cs-CZ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Bílá kniha, 2001, s. 46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02067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Zákonné normy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Zákon č. 563/2004 Sb. O pedagogických pracovnících</a:t>
            </a:r>
          </a:p>
          <a:p>
            <a:pPr eaLnBrk="1" hangingPunct="1"/>
            <a:r>
              <a:rPr lang="cs-CZ" altLang="cs-CZ" sz="2400" dirty="0"/>
              <a:t>Rámcový vzdělávací program předškolního vzdělávání (2004)</a:t>
            </a:r>
          </a:p>
          <a:p>
            <a:pPr eaLnBrk="1" hangingPunct="1"/>
            <a:r>
              <a:rPr lang="cs-CZ" altLang="cs-CZ" sz="2400" dirty="0"/>
              <a:t>Vyhláška č. 263/2007 Sb., kterou se stanoví pracovní řád pro zaměstnance škol a školských zařízení zřízených MŠMT, krajem, obcí nebo dobrovolným svazkem obcí</a:t>
            </a:r>
          </a:p>
          <a:p>
            <a:pPr eaLnBrk="1" hangingPunct="1"/>
            <a:r>
              <a:rPr lang="cs-CZ" altLang="cs-CZ" sz="2400" dirty="0"/>
              <a:t>Vyhláška č. 317/2005 Sb. o dalším vzdělávání pedagogických pracovníků, akreditační komisi a kariérním systému pedagogických pracovníků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413641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Mateřské školy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/>
            <a:r>
              <a:rPr lang="cs-CZ" altLang="cs-CZ" dirty="0"/>
              <a:t>Školní vzdělávací program</a:t>
            </a:r>
          </a:p>
          <a:p>
            <a:pPr lvl="1" eaLnBrk="1" hangingPunct="1">
              <a:buFontTx/>
              <a:buChar char="-"/>
            </a:pPr>
            <a:r>
              <a:rPr lang="cs-CZ" altLang="cs-CZ" dirty="0"/>
              <a:t>zásady pro realizaci TVP</a:t>
            </a:r>
          </a:p>
          <a:p>
            <a:pPr eaLnBrk="1" hangingPunct="1"/>
            <a:r>
              <a:rPr lang="cs-CZ" altLang="cs-CZ" dirty="0"/>
              <a:t>Pracovní náplň </a:t>
            </a:r>
          </a:p>
          <a:p>
            <a:pPr eaLnBrk="1" hangingPunct="1"/>
            <a:r>
              <a:rPr lang="cs-CZ" altLang="cs-CZ" dirty="0"/>
              <a:t>Směrnice – platový předpis</a:t>
            </a:r>
          </a:p>
          <a:p>
            <a:pPr eaLnBrk="1" hangingPunct="1"/>
            <a:r>
              <a:rPr lang="cs-CZ" altLang="cs-CZ" dirty="0"/>
              <a:t>Kompetenční model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92609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Pracovní doba a pracovní náplň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cs-CZ" altLang="cs-CZ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 hodin -</a:t>
            </a:r>
            <a:r>
              <a:rPr lang="cs-CZ" altLang="cs-CZ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přímá práce u dětí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hodin – </a:t>
            </a:r>
            <a:r>
              <a:rPr lang="cs-CZ" altLang="cs-CZ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nepřímá práce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Plánování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Příprava pomůcek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Vedení dokumentace (TK, záznamy o dětech, hodnocení…)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Další vzdělávání, samostudium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Účast na </a:t>
            </a:r>
            <a:r>
              <a:rPr lang="cs-CZ" altLang="cs-CZ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ped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 provoz. radách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Organizační záležitosti třídy – výzdoba, spolupráce s kolegyní…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Spolupráce s rodiči – schůzky, hovorové hodiny….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Specifické úkoly – vyplývají z náplně práce (BOZP, Inventarizace, knihovna, výzdoba školy….)</a:t>
            </a:r>
          </a:p>
        </p:txBody>
      </p:sp>
    </p:spTree>
    <p:extLst>
      <p:ext uri="{BB962C8B-B14F-4D97-AF65-F5344CB8AC3E}">
        <p14:creationId xmlns:p14="http://schemas.microsoft.com/office/powerpoint/2010/main" val="236665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4. Kompetence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/>
            <a:r>
              <a:rPr lang="cs-CZ" altLang="cs-CZ" dirty="0"/>
              <a:t>Klíčové </a:t>
            </a:r>
            <a:r>
              <a:rPr lang="cs-CZ" altLang="cs-CZ" sz="2800" dirty="0">
                <a:solidFill>
                  <a:srgbClr val="FF0000"/>
                </a:solidFill>
              </a:rPr>
              <a:t>(k učení, komunikativní, k řešení problémů, sociální a osobnostní, občanské a činnostní)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   +</a:t>
            </a:r>
          </a:p>
          <a:p>
            <a:pPr eaLnBrk="1" hangingPunct="1"/>
            <a:r>
              <a:rPr lang="cs-CZ" altLang="cs-CZ" dirty="0"/>
              <a:t>Profesní </a:t>
            </a:r>
            <a:r>
              <a:rPr lang="cs-CZ" altLang="cs-CZ" sz="2800" dirty="0">
                <a:solidFill>
                  <a:srgbClr val="FF0000"/>
                </a:solidFill>
              </a:rPr>
              <a:t>???????</a:t>
            </a: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= celoživotní učení (vzdělávání)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33855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Klíčové kompetence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= jedinečná schopnost člověka úspěšně jednat a dále rozvíjet svůj potenciál na základě integrovaného souboru vlastních zdrojů, a to v konkrétním kontextu různých úkolů a životních situací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(</a:t>
            </a:r>
            <a:r>
              <a:rPr lang="cs-CZ" altLang="cs-CZ" dirty="0" err="1"/>
              <a:t>Veteška</a:t>
            </a:r>
            <a:r>
              <a:rPr lang="cs-CZ" altLang="cs-CZ" dirty="0"/>
              <a:t>, </a:t>
            </a:r>
            <a:r>
              <a:rPr lang="cs-CZ" altLang="cs-CZ" dirty="0" err="1"/>
              <a:t>Tureckiová</a:t>
            </a:r>
            <a:r>
              <a:rPr lang="cs-CZ" altLang="cs-CZ" dirty="0"/>
              <a:t>, 2008)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49990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Profesní kompetence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= komplexní způsobilosti k úspěšnému vykonávání profese, která zahrnuje znalosti, dovednosti, postoje, hodnoty a osobnostní charakteristiky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(Spilková, 1996) 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60359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BE6889-C056-679F-23CE-6D5A6913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B79969-41B5-74B6-5C7A-9DEFD92E253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8" y="1695450"/>
            <a:ext cx="5218112" cy="38957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DŘÍVE: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Úkolem učitelky bylo zprostředkovat dětem to, co pro ně bylo detailně naplánováno „shora“. Učitelka se dostává do role vykonavatele shora daných předpisů, norem, vzdělávacích obsahů.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(11 metodik)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2B5157-7DF7-74D4-78B6-6A516DBBF68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575" y="1666875"/>
            <a:ext cx="5219700" cy="4140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NYNÍ: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Učitelka se dostává do role „tvůrce“. Je tvůrcem nejen na úrovni třídy, ale i na úrovni celé školy. Ruku v ruce s takovou příležitostí jde samozřejmě i vysoká míra odpovědnosti každého z učitelů. Cílem vzdělávání nejsou primárně vědomosti (učivo), ale kompetence dětí. Má-li vést učitelka děti k osvojování si kompetencí, pak musí „ustoupit do pozadí“ a přenechat maximum aktivity dětem. Dostává se tak do role konzultanta, partnera, průvodce dítěte v jeho učení. </a:t>
            </a:r>
          </a:p>
        </p:txBody>
      </p:sp>
    </p:spTree>
    <p:extLst>
      <p:ext uri="{BB962C8B-B14F-4D97-AF65-F5344CB8AC3E}">
        <p14:creationId xmlns:p14="http://schemas.microsoft.com/office/powerpoint/2010/main" val="114127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71EBFB-646D-46D4-8807-D6B896123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1B5A7-61D7-41F4-895C-8DFF4BD5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Obsah: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953E24-EFF3-4E01-A46E-DE148CAD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Co je to profese učitele MŠ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Historický pohled na vývoj profese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Realita profese učitele MŠ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Kompetence – klíčové, profesní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Stávání se učitelem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Kompetence k růstu (reflexe, sebereflexe)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49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Povinnosti učitele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200" b="1" dirty="0">
                <a:solidFill>
                  <a:srgbClr val="FF0000"/>
                </a:solidFill>
              </a:rPr>
              <a:t>analyzuje</a:t>
            </a: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věkové a individuální </a:t>
            </a:r>
            <a:r>
              <a:rPr lang="cs-CZ" altLang="cs-CZ" sz="1200" b="1" dirty="0">
                <a:solidFill>
                  <a:srgbClr val="FF0000"/>
                </a:solidFill>
              </a:rPr>
              <a:t>potřeby dětí </a:t>
            </a: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v rozsahu těchto potřeb zajišťuje </a:t>
            </a:r>
            <a:r>
              <a:rPr lang="cs-CZ" altLang="cs-CZ" sz="1200" b="1" dirty="0">
                <a:solidFill>
                  <a:srgbClr val="FF0000"/>
                </a:solidFill>
              </a:rPr>
              <a:t>profesionální péči </a:t>
            </a: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děti, jejich výchovu i vzdělávání;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200" b="1" dirty="0">
                <a:solidFill>
                  <a:srgbClr val="FF0000"/>
                </a:solidFill>
              </a:rPr>
              <a:t>realizuje </a:t>
            </a: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individuální i skupinové vzdělávací činnosti směřující cílevědomě k rozvoji dětí, rozšiřování jejich kompetencí (schopností, dovedností, poznatků, postojů);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samostatně</a:t>
            </a:r>
            <a:r>
              <a:rPr lang="cs-CZ" altLang="cs-CZ" sz="1200" b="1" dirty="0">
                <a:solidFill>
                  <a:srgbClr val="FF0000"/>
                </a:solidFill>
              </a:rPr>
              <a:t> projektuje </a:t>
            </a: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výchovné a vzdělávací činnosti, provádí je, hledá vhodné strategie </a:t>
            </a:r>
            <a:b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metody pro individualizované vzdělávání dětí;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využívá oborové metodiky a uplatňuje didaktické prvky odpovídající věku a individualitě dětí;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projektuje (plánuje) a provádí individuální výchovně vzdělávací činnosti s dětmi se speciálními vzdělávacími potřebami;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200" b="1" dirty="0">
                <a:solidFill>
                  <a:srgbClr val="FF0000"/>
                </a:solidFill>
              </a:rPr>
              <a:t>provádí evaluační činnosti </a:t>
            </a: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sleduje a posuzuje účinnost vzdělávacího programu, kontroluje a hodnotí výsledky své práce, monitoruje, kontroluje a hodnotí podmínky vzdělávání;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200" b="1" dirty="0">
                <a:solidFill>
                  <a:srgbClr val="FF0000"/>
                </a:solidFill>
              </a:rPr>
              <a:t>provádí pedagogickou diagnostiku</a:t>
            </a: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sleduje a hodnotí individuální pokroky dětí v jejich rozvoji a učení, výsledky evaluace samostatně uplatňuje v projektování (plánování) i v procesu vzdělávání;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odborně vede další zaměstnance mateřské školy, kteří se podílejí na péči, výchově a vzdělávání dětí s přiznanými podpůrnými opatřeními;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200" b="1" dirty="0">
                <a:solidFill>
                  <a:srgbClr val="FF0000"/>
                </a:solidFill>
              </a:rPr>
              <a:t>provádí poradenské činnosti </a:t>
            </a: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rodiče ve věcech výchovy a vzdělávání jejich dětí v rozsahu odpovídajícím pedagogickým kompetencím učitele a možnostem mateřské školy;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200" b="1" dirty="0">
                <a:solidFill>
                  <a:srgbClr val="FF0000"/>
                </a:solidFill>
              </a:rPr>
              <a:t>analyzuje</a:t>
            </a: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1200" b="1" dirty="0">
                <a:solidFill>
                  <a:srgbClr val="FF0000"/>
                </a:solidFill>
              </a:rPr>
              <a:t>vlastní vzdělávací potřeby</a:t>
            </a: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naplňuje je sebevzdělávacími činnostmi;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eviduje názory, přání a potřeby partnerů ve vzdělávání (rodičů, spolupracovníků, základní školy, obce) a na získané podněty reaguje.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795690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RVP PV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Učitel má vést  vzdělávání tak, aby:</a:t>
            </a:r>
            <a:endParaRPr lang="cs-CZ" alt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děti cítily v pohodě (po stránce fyzické, psychické i sociální);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děti rozvíjely v souladu se svými schopnostmi a možnostmi a současně byl podněcován jejich individuální rozvoj;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děti měly dostatek podnětů k učení a radost z něho;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bylo posilováno sebevědomí dětí a jejich důvěra ve vlastní schopnosti;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děti měly možnost vytvářet a rozvíjet vzájemné vztahy a cítit se ve skupině bezpečně;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byl dostatečně podporován a stimulován rozvoj jejich řeči a jazyka;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děti seznamovaly se vším, co je pro jejich život a každodenní činnosti důležité;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děti mohly pochopit, že mohou prostřednictvím vlastních aktivit ovlivňovat své okolí;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děti obdržely speciální podporu a pomoc, pokud ji dlouhodobě či aktuálně potřebují.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16325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RVP PV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600" i="1" dirty="0"/>
              <a:t>Ve vztahu k rodičům učitel:</a:t>
            </a:r>
            <a:endParaRPr lang="cs-CZ" altLang="cs-CZ" sz="1600" dirty="0"/>
          </a:p>
          <a:p>
            <a:pPr eaLnBrk="1" hangingPunct="1"/>
            <a:r>
              <a:rPr lang="cs-CZ" altLang="cs-CZ" sz="1600" dirty="0"/>
              <a:t>usiluje o vytváření partnerských vztahů mezi školou a rodiči;</a:t>
            </a:r>
          </a:p>
          <a:p>
            <a:pPr eaLnBrk="1" hangingPunct="1"/>
            <a:r>
              <a:rPr lang="cs-CZ" altLang="cs-CZ" sz="1600" dirty="0"/>
              <a:t>umožňuje rodičům přístup za svým dítětem do třídy a účastnit se jeho činností;</a:t>
            </a:r>
          </a:p>
          <a:p>
            <a:pPr eaLnBrk="1" hangingPunct="1"/>
            <a:r>
              <a:rPr lang="cs-CZ" altLang="cs-CZ" sz="1600" dirty="0"/>
              <a:t>umožňuje rodičům účastnit se na tvorbě programu školy i na jeho hodnocení;</a:t>
            </a:r>
          </a:p>
          <a:p>
            <a:pPr eaLnBrk="1" hangingPunct="1"/>
            <a:r>
              <a:rPr lang="cs-CZ" altLang="cs-CZ" sz="1600" dirty="0"/>
              <a:t>umožňuje rodičům aktivně se podílet na adaptačním procesu;</a:t>
            </a:r>
          </a:p>
          <a:p>
            <a:pPr eaLnBrk="1" hangingPunct="1"/>
            <a:r>
              <a:rPr lang="cs-CZ" altLang="cs-CZ" sz="1600" dirty="0"/>
              <a:t>vede s rodiči dítěte průběžný dialog o dítěti, jeho prospívání, rozvoji a učení (pravidelná individuální konzultační činnost, práce s portfoliem dítěte, aj.).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925465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kompetencí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600" dirty="0"/>
              <a:t>Profesní kompetence (Vašutová, 2001)</a:t>
            </a:r>
          </a:p>
          <a:p>
            <a:pPr eaLnBrk="1" hangingPunct="1">
              <a:defRPr/>
            </a:pPr>
            <a:r>
              <a:rPr lang="cs-CZ" altLang="cs-CZ" sz="1600" dirty="0"/>
              <a:t>Kompetentní učitel pro 21. století (Začít spolu)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cs-CZ" altLang="cs-CZ" sz="1600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cs-CZ" altLang="cs-CZ" sz="1600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cs-CZ" altLang="cs-CZ" sz="1600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cs-CZ" altLang="cs-CZ" sz="1600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cs-CZ" altLang="cs-CZ" sz="1600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cs-CZ" altLang="cs-CZ" sz="1600" dirty="0"/>
          </a:p>
          <a:p>
            <a:pPr eaLnBrk="1" hangingPunct="1">
              <a:defRPr/>
            </a:pPr>
            <a:r>
              <a:rPr lang="cs-CZ" altLang="cs-CZ" sz="1600" dirty="0"/>
              <a:t>Rámec profesních kvalit učitele MŠ (Syslová, 2013)</a:t>
            </a:r>
            <a:endParaRPr lang="cs-CZ" sz="1800" b="1" dirty="0"/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7734F9A3-7D33-DC01-D4B1-8DE4E7E3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86" y="2240756"/>
            <a:ext cx="29797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309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Nástroj Rámec kvalit učitele MŠ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marL="0" indent="0">
              <a:buFontTx/>
              <a:buNone/>
            </a:pPr>
            <a:endParaRPr lang="cs-CZ" altLang="cs-CZ" sz="2400" dirty="0"/>
          </a:p>
          <a:p>
            <a:pPr marL="0" indent="0">
              <a:buFontTx/>
              <a:buNone/>
            </a:pPr>
            <a:endParaRPr lang="cs-CZ" altLang="cs-CZ" sz="2400" dirty="0"/>
          </a:p>
          <a:p>
            <a:pPr marL="0" indent="0">
              <a:buFontTx/>
              <a:buNone/>
            </a:pPr>
            <a:endParaRPr lang="cs-CZ" altLang="cs-CZ" sz="2400" dirty="0"/>
          </a:p>
          <a:p>
            <a:pPr marL="0" indent="0">
              <a:buFontTx/>
              <a:buNone/>
            </a:pPr>
            <a:endParaRPr lang="cs-CZ" altLang="cs-CZ" sz="2400" dirty="0"/>
          </a:p>
          <a:p>
            <a:pPr marL="0" indent="0">
              <a:buFontTx/>
              <a:buNone/>
            </a:pPr>
            <a:endParaRPr lang="cs-CZ" altLang="cs-CZ" sz="2400" dirty="0"/>
          </a:p>
          <a:p>
            <a:pPr marL="0" indent="0">
              <a:buFontTx/>
              <a:buNone/>
            </a:pPr>
            <a:endParaRPr lang="cs-CZ" altLang="cs-CZ" sz="2400" dirty="0"/>
          </a:p>
          <a:p>
            <a:pPr marL="0" indent="0">
              <a:buFontTx/>
              <a:buNone/>
            </a:pPr>
            <a:r>
              <a:rPr lang="cs-CZ" altLang="cs-CZ" sz="2400" dirty="0" err="1"/>
              <a:t>Munipress</a:t>
            </a:r>
            <a:r>
              <a:rPr lang="cs-CZ" altLang="cs-CZ" sz="2400" dirty="0"/>
              <a:t>  </a:t>
            </a:r>
            <a:r>
              <a:rPr lang="cs-CZ" altLang="cs-CZ" sz="2400" dirty="0">
                <a:hlinkClick r:id="rId2"/>
              </a:rPr>
              <a:t>&lt;https://munispace.muni.cz/</a:t>
            </a:r>
            <a:r>
              <a:rPr lang="cs-CZ" altLang="cs-CZ" sz="2400" dirty="0" err="1">
                <a:hlinkClick r:id="rId2"/>
              </a:rPr>
              <a:t>book?id</a:t>
            </a:r>
            <a:r>
              <a:rPr lang="cs-CZ" altLang="cs-CZ" sz="2400" dirty="0">
                <a:hlinkClick r:id="rId2"/>
              </a:rPr>
              <a:t>=551&gt;</a:t>
            </a:r>
            <a:endParaRPr lang="cs-CZ" altLang="cs-CZ" sz="2400" dirty="0"/>
          </a:p>
          <a:p>
            <a:pPr marL="72000" indent="0" algn="just">
              <a:buNone/>
            </a:pPr>
            <a:endParaRPr lang="cs-CZ" sz="18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2EA98B0-41DE-0860-B1B6-5918ABD2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887538"/>
            <a:ext cx="2165350" cy="3082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F8AE7B37-D571-218C-DBDB-ACEF360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7538"/>
            <a:ext cx="21653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1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Vznik nástroje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modifikace nástroje Rámec profesních kvalit učitele určeného učitelům základních a středních škol. Ten byl vypracován v rámci národního projektu MŠMT Cesta ke kvalitě,  jehož cílem bylo vytvořit podpůrné materiály pro autoevaluaci škol. Východiskem tvorby nástroje Rámec profesních kvalit učitele byl </a:t>
            </a:r>
            <a:r>
              <a:rPr lang="cs-CZ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Podkladový materiál pro tvorbu standardu kvality profese učitele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199463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Nástroj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komplexně pojatý a určený především pro dlouhodobé sebehodnocení (učitelem) a hodnocení kvality učitele (ředitelem),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charakterizuje vynikajícího učitele, ke kterému se má směřovat,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vychází z profesních činností, které učitel vykonává a ve kterých se projevují jeho kvality. 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928377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Plánování vzdělávání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Prostředí pro učení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Procesy učení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Hodnocení práce dětí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Reflexe vzdělávání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Rozvoj školy a spolupráce s kolegy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Spolupráce s rodiči a širší veřejností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Profesní rozvoj učitele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09325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2" name="Zástupný obsah 3">
            <a:extLst>
              <a:ext uri="{FF2B5EF4-FFF2-40B4-BE49-F238E27FC236}">
                <a16:creationId xmlns:a16="http://schemas.microsoft.com/office/drawing/2014/main" id="{42A74AAB-2731-DB48-17F0-D322A7D6B5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68463"/>
          <a:ext cx="10752138" cy="416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9273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cs-CZ" sz="3600" dirty="0"/>
              <a:t>Stávání se učitelem (student jako „učící se“)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E193E71-E5D1-573A-99D4-BF1D2932F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373" y="1300899"/>
            <a:ext cx="7663992" cy="4732256"/>
          </a:xfrm>
        </p:spPr>
      </p:pic>
    </p:spTree>
    <p:extLst>
      <p:ext uri="{BB962C8B-B14F-4D97-AF65-F5344CB8AC3E}">
        <p14:creationId xmlns:p14="http://schemas.microsoft.com/office/powerpoint/2010/main" val="316175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71EBFB-646D-46D4-8807-D6B896123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1B5A7-61D7-41F4-895C-8DFF4BD5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1. Charakteristika profese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953E24-EFF3-4E01-A46E-DE148CAD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Jádrem profesionality je  vědecké fundování činností, které „</a:t>
            </a:r>
            <a:r>
              <a:rPr lang="cs-CZ" altLang="cs-CZ" i="1" dirty="0"/>
              <a:t>je odborníky v dané oblasti sdíleno a rozvíjeno a dovoluje provádět nad těmito činnostmi </a:t>
            </a:r>
            <a:r>
              <a:rPr lang="cs-CZ" altLang="cs-CZ" i="1" dirty="0">
                <a:solidFill>
                  <a:srgbClr val="FF0000"/>
                </a:solidFill>
              </a:rPr>
              <a:t>reflexi</a:t>
            </a:r>
            <a:r>
              <a:rPr lang="cs-CZ" altLang="cs-CZ" i="1" dirty="0"/>
              <a:t>, což znamená podrobovat je kritickému zkoumání a vyvozovat závěry pro vyšší kvality jednání.</a:t>
            </a:r>
            <a:r>
              <a:rPr lang="cs-CZ" altLang="cs-CZ" dirty="0"/>
              <a:t>“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dirty="0" err="1"/>
              <a:t>Helus</a:t>
            </a:r>
            <a:r>
              <a:rPr lang="cs-CZ" altLang="cs-CZ" dirty="0"/>
              <a:t>, 2008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08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Proces učení se – rozvoj kompetence</a:t>
            </a:r>
            <a:endParaRPr lang="cs-CZ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06A9B0D-9D15-1D38-CFB3-586524EE2B11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 bwMode="auto">
          <a:xfrm>
            <a:off x="719138" y="1695450"/>
            <a:ext cx="521811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DDA597"/>
              </a:buClr>
              <a:buSzPct val="75000"/>
              <a:buFont typeface="Wingdings" panose="05000000000000000000" pitchFamily="2" charset="2"/>
              <a:buChar char="u"/>
            </a:pPr>
            <a:r>
              <a:rPr lang="cs-CZ" altLang="cs-CZ" sz="1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nevědomá nekompetence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= nízká úroveň provádění, žádná diferenciace nebo porozumění</a:t>
            </a:r>
            <a:b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DDA597"/>
              </a:buClr>
              <a:buSzPct val="75000"/>
              <a:buFont typeface="Wingdings" panose="05000000000000000000" pitchFamily="2" charset="2"/>
              <a:buChar char="u"/>
            </a:pPr>
            <a:r>
              <a:rPr lang="cs-CZ" altLang="cs-CZ" sz="1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vědomá nekompetence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= nízká úroveň provádění, rozpoznání (uvědomování si) nedostatků, klopýtnutí nebo slabých stránek</a:t>
            </a:r>
            <a:b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DDA597"/>
              </a:buClr>
              <a:buSzPct val="75000"/>
              <a:buFont typeface="Wingdings" panose="05000000000000000000" pitchFamily="2" charset="2"/>
              <a:buChar char="u"/>
            </a:pPr>
            <a:r>
              <a:rPr lang="cs-CZ" altLang="cs-CZ" sz="1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vědomá kompetence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= zlepšená úroveň provádění, vědomé, řízené chování, často vydařené, vyžadující úsilí</a:t>
            </a:r>
            <a:b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DDA597"/>
              </a:buClr>
              <a:buSzPct val="75000"/>
              <a:buFont typeface="Wingdings" panose="05000000000000000000" pitchFamily="2" charset="2"/>
              <a:buChar char="u"/>
            </a:pPr>
            <a:r>
              <a:rPr lang="cs-CZ" altLang="cs-CZ" sz="1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nevědomá kompetence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= vysoká úroveň provádění, přirozené, integrované, automatické chování, nevyžadující úsilí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85A983F2-259A-B415-028F-51EA61A7131A}"/>
              </a:ext>
            </a:extLst>
          </p:cNvPr>
          <p:cNvGraphicFramePr>
            <a:graphicFrameLocks noGrp="1"/>
          </p:cNvGraphicFramePr>
          <p:nvPr>
            <p:ph idx="28"/>
            <p:extLst>
              <p:ext uri="{D42A27DB-BD31-4B8C-83A1-F6EECF244321}">
                <p14:modId xmlns:p14="http://schemas.microsoft.com/office/powerpoint/2010/main" val="1165715501"/>
              </p:ext>
            </p:extLst>
          </p:nvPr>
        </p:nvGraphicFramePr>
        <p:xfrm>
          <a:off x="6251575" y="1666875"/>
          <a:ext cx="52197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Callout 7">
            <a:extLst>
              <a:ext uri="{FF2B5EF4-FFF2-40B4-BE49-F238E27FC236}">
                <a16:creationId xmlns:a16="http://schemas.microsoft.com/office/drawing/2014/main" id="{445EB6A0-4A78-E1CA-6EDB-6FEC30ADAC0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51575" y="1493072"/>
            <a:ext cx="1998663" cy="1219200"/>
          </a:xfrm>
          <a:prstGeom prst="wedgeEllipseCallout">
            <a:avLst>
              <a:gd name="adj1" fmla="val -46796"/>
              <a:gd name="adj2" fmla="val 62500"/>
            </a:avLst>
          </a:prstGeom>
          <a:gradFill rotWithShape="1">
            <a:gsLst>
              <a:gs pos="0">
                <a:srgbClr val="F8F0EA"/>
              </a:gs>
              <a:gs pos="64999">
                <a:srgbClr val="EAD8C9"/>
              </a:gs>
              <a:gs pos="100000">
                <a:srgbClr val="E3C7B1"/>
              </a:gs>
            </a:gsLst>
            <a:lin ang="5400000" scaled="1"/>
          </a:gradFill>
          <a:ln w="9525">
            <a:solidFill>
              <a:srgbClr val="92704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proces přechází na další úroveň učení</a:t>
            </a:r>
          </a:p>
        </p:txBody>
      </p:sp>
      <p:sp>
        <p:nvSpPr>
          <p:cNvPr id="11" name="Oval Callout 6">
            <a:extLst>
              <a:ext uri="{FF2B5EF4-FFF2-40B4-BE49-F238E27FC236}">
                <a16:creationId xmlns:a16="http://schemas.microsoft.com/office/drawing/2014/main" id="{B6505A52-DA62-46C6-0F9F-658316ACE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613" y="1460269"/>
            <a:ext cx="1998662" cy="1219200"/>
          </a:xfrm>
          <a:prstGeom prst="wedgeEllipseCallout">
            <a:avLst>
              <a:gd name="adj1" fmla="val -46796"/>
              <a:gd name="adj2" fmla="val 62500"/>
            </a:avLst>
          </a:prstGeom>
          <a:gradFill rotWithShape="1">
            <a:gsLst>
              <a:gs pos="0">
                <a:srgbClr val="F8F0EA"/>
              </a:gs>
              <a:gs pos="64999">
                <a:srgbClr val="EAD8C9"/>
              </a:gs>
              <a:gs pos="100000">
                <a:srgbClr val="E3C7B1"/>
              </a:gs>
            </a:gsLst>
            <a:lin ang="5400000" scaled="1"/>
          </a:gradFill>
          <a:ln w="9525">
            <a:solidFill>
              <a:srgbClr val="92704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tady může začít proces učení</a:t>
            </a:r>
          </a:p>
        </p:txBody>
      </p:sp>
    </p:spTree>
    <p:extLst>
      <p:ext uri="{BB962C8B-B14F-4D97-AF65-F5344CB8AC3E}">
        <p14:creationId xmlns:p14="http://schemas.microsoft.com/office/powerpoint/2010/main" val="22915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6. Kompetence k růstu - sebereflexe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Sebereflexe dává možnost podívat se na sebe vlastníma očima s vědomím všech problémů  a vlivů, které vnější pozorovatel nemusí ani postihnout.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Sebereflexe umožňuje ujasnit si vlastní postupy ve vztahu k výsledkům vzdělávání, uvědomovat si svoje specifika = to vše s vědomím možností v řešení problémových oblastí, ale také posunů ve vlastní práci.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Sebereflexe by neměla ustrnout v </a:t>
            </a:r>
            <a:r>
              <a:rPr lang="cs-CZ" altLang="cs-CZ" dirty="0" err="1"/>
              <a:t>sebeobhajování</a:t>
            </a:r>
            <a:r>
              <a:rPr lang="cs-CZ" altLang="cs-CZ" dirty="0"/>
              <a:t> zjištěného stavu, ale měla by vždy ukazovat cestu řešení problémů.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744456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pic>
        <p:nvPicPr>
          <p:cNvPr id="2" name="Picture 4" descr="od Jarky obrázek husy">
            <a:extLst>
              <a:ext uri="{FF2B5EF4-FFF2-40B4-BE49-F238E27FC236}">
                <a16:creationId xmlns:a16="http://schemas.microsoft.com/office/drawing/2014/main" id="{D312AC3A-2C39-F293-16BF-2BFDC672A41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737292" y="1"/>
            <a:ext cx="4717415" cy="584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689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Sebereflexe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/>
            <a:r>
              <a:rPr lang="cs-CZ" altLang="cs-CZ" dirty="0"/>
              <a:t>Neuvědomělá (spontánní)</a:t>
            </a:r>
          </a:p>
          <a:p>
            <a:pPr eaLnBrk="1" hangingPunct="1"/>
            <a:r>
              <a:rPr lang="cs-CZ" altLang="cs-CZ" dirty="0"/>
              <a:t>Záměrná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740680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Fáze sebereflexe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1. fáze – </a:t>
            </a:r>
            <a:r>
              <a:rPr lang="cs-CZ" altLang="cs-CZ" b="1" dirty="0"/>
              <a:t>startovací</a:t>
            </a:r>
            <a:r>
              <a:rPr lang="cs-CZ" altLang="cs-CZ" dirty="0"/>
              <a:t>: vychází ze zájmu učitele či jeho motivace k reflexi vlastní práce.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2. fáze – </a:t>
            </a:r>
            <a:r>
              <a:rPr lang="cs-CZ" altLang="cs-CZ" b="1" dirty="0"/>
              <a:t>shromažďovací</a:t>
            </a:r>
            <a:r>
              <a:rPr lang="cs-CZ" altLang="cs-CZ" dirty="0"/>
              <a:t>: zaměření na detaily své práce, posouzení její efektivity.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3. fáze – </a:t>
            </a:r>
            <a:r>
              <a:rPr lang="cs-CZ" altLang="cs-CZ" b="1" dirty="0"/>
              <a:t>interpretační</a:t>
            </a:r>
            <a:r>
              <a:rPr lang="cs-CZ" altLang="cs-CZ" dirty="0"/>
              <a:t>: v této fázi jde o vyvození závěrů ze zjištěných informací.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4. </a:t>
            </a:r>
            <a:r>
              <a:rPr lang="cs-CZ" altLang="cs-CZ" dirty="0">
                <a:solidFill>
                  <a:srgbClr val="FF0000"/>
                </a:solidFill>
              </a:rPr>
              <a:t>fáze – </a:t>
            </a:r>
            <a:r>
              <a:rPr lang="cs-CZ" altLang="cs-CZ" b="1" dirty="0" err="1">
                <a:solidFill>
                  <a:srgbClr val="FF0000"/>
                </a:solidFill>
              </a:rPr>
              <a:t>projektovací</a:t>
            </a:r>
            <a:r>
              <a:rPr lang="cs-CZ" altLang="cs-CZ" dirty="0">
                <a:solidFill>
                  <a:srgbClr val="FF0000"/>
                </a:solidFill>
              </a:rPr>
              <a:t>: plánování další pedagogické činnosti na základě výsledků sebereflexe.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983581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Význam sebereflexe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zabraňuje ve stereotypnosti práce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umožňuje učiteli ověřovat nové metody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naučit se předvídat možné důsledky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přispívá k neformálnímu a systematickému sebevzdělávání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stimuluje profesní růst učitele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074632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36</a:t>
            </a:fld>
            <a:endParaRPr lang="cs-CZ" altLang="cs-CZ"/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E1FDCD7B-5B3B-7766-54A7-A8CD18EB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0518" y="1"/>
            <a:ext cx="5930964" cy="584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340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Co ovlivňuje úroveň sebereflexe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ochota jedince zabývat se sám sebou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ochota a připravenost ke korekci vlastních postojů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osvojení si </a:t>
            </a:r>
            <a:r>
              <a:rPr lang="cs-CZ" altLang="cs-CZ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sebereflektivních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technik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charakter sebepojetí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úroveň ideálního „já“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dostatečné množství a charakter podnětů k sebereflexi  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349176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- Sebe/reflektivní deník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Sebe/reflektivní rozhovor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Videonahrávky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Sebehodnotící dotazník (formulář)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dirty="0"/>
              <a:t>Portfolio 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43371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2F4C25-E58A-4DEE-9C37-B0813CAA4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252F27-83B6-4FA0-924F-90D44498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znaky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E499B0-8CBC-232A-1342-426F858C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Vysoká míra profesní autonomie v rozhodování spojená s odpovědností za výkon profese.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Smysl pro službu veřejnosti, celoživotní angažovanost spojená s potřebou celoživotního profesního rozvoje a systematického vzdělávání.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Soubor profesních, expertních znalostí a dovedností, které se výrazně odlišují od laika (</a:t>
            </a:r>
            <a:r>
              <a:rPr lang="cs-CZ" altLang="cs-CZ" dirty="0">
                <a:solidFill>
                  <a:srgbClr val="FF0000"/>
                </a:solidFill>
              </a:rPr>
              <a:t>kompetence</a:t>
            </a:r>
            <a:r>
              <a:rPr lang="cs-CZ" altLang="cs-CZ" dirty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Učitel – profesionál je schopen systematické reflexe, </a:t>
            </a:r>
            <a:r>
              <a:rPr lang="cs-CZ" altLang="cs-CZ" dirty="0">
                <a:solidFill>
                  <a:srgbClr val="FF0000"/>
                </a:solidFill>
              </a:rPr>
              <a:t>sebereflexe</a:t>
            </a:r>
            <a:r>
              <a:rPr lang="cs-CZ" altLang="cs-CZ" dirty="0"/>
              <a:t> a zdokonalování vlastní činnosti.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0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82BB730-5FAA-00B1-47A6-AA01886245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 err="1"/>
              <a:t>Burkovičová</a:t>
            </a:r>
            <a:r>
              <a:rPr lang="cs-CZ" dirty="0"/>
              <a:t>, 2012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016C6C-AEAD-4FDF-BD9F-3D851D634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B76B05-3F04-4652-8739-95852723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 dirty="0" err="1"/>
              <a:t>Profesiogram</a:t>
            </a:r>
            <a:r>
              <a:rPr lang="cs-CZ" sz="3600" dirty="0"/>
              <a:t> učitele</a:t>
            </a:r>
            <a:endParaRPr lang="en-US" sz="3600" dirty="0"/>
          </a:p>
        </p:txBody>
      </p:sp>
      <p:graphicFrame>
        <p:nvGraphicFramePr>
          <p:cNvPr id="2" name="Zástupný symbol pro obsah 3">
            <a:extLst>
              <a:ext uri="{FF2B5EF4-FFF2-40B4-BE49-F238E27FC236}">
                <a16:creationId xmlns:a16="http://schemas.microsoft.com/office/drawing/2014/main" id="{78356041-0AE6-4861-5A7F-94FC449B9B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36136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16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AAA59D1-7EC7-44DA-7377-01755BAECF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 dirty="0"/>
              <a:t>Vašutová, 2004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Profesní role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Tx/>
              <a:buNone/>
            </a:pPr>
            <a:endParaRPr lang="cs-CZ" altLang="cs-CZ"/>
          </a:p>
          <a:p>
            <a:pPr marL="72000" indent="0">
              <a:spcAft>
                <a:spcPts val="600"/>
              </a:spcAft>
              <a:buNone/>
            </a:pPr>
            <a:endParaRPr lang="en-US"/>
          </a:p>
        </p:txBody>
      </p:sp>
      <p:graphicFrame>
        <p:nvGraphicFramePr>
          <p:cNvPr id="2" name="Zástupný symbol pro obsah 3">
            <a:extLst>
              <a:ext uri="{FF2B5EF4-FFF2-40B4-BE49-F238E27FC236}">
                <a16:creationId xmlns:a16="http://schemas.microsoft.com/office/drawing/2014/main" id="{BDA7B14B-4E89-1AAF-F6B1-AB3DF426C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677493"/>
              </p:ext>
            </p:extLst>
          </p:nvPr>
        </p:nvGraphicFramePr>
        <p:xfrm>
          <a:off x="719137" y="1695074"/>
          <a:ext cx="8965637" cy="389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9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Historický vývoj profese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Učitel mateřské školy se jako oficiální označení zavedlo až v roce 1934 výnosem ministerstva školství a národní osvěty. Do té doby bylo, od první poloviny19. století, používáno označení pěstounka.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1832 opatrovna „Na Hrádku“ - středisko přípravy budoucích pěstounek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4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Říšský (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Hasnerův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zákon (1869) - přináší pravidla pro vznik a fungování předškolních zařízení a poprvé uznává profesní kvalifikaci pěstounek a vymezuje povinnost jejich odborného vzdělání.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Současně přináší tzv. učitelský celibát (zrušen byl až v roce 1919).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Ústav ku vzdělávání pěstounek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– Praha 1872, Brno 1875, Ostrava, 1921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– do roku 1918 jednoleté kurzy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8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1666BD-606B-4AF2-AB5B-9DEF9714C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6D6584-FCF1-482F-BA5E-E05D96C3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První polovina 20. století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CDC7C1-27AB-4B8E-8BE5-F9B3B25DE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9305"/>
            <a:ext cx="10753200" cy="4402695"/>
          </a:xfrm>
        </p:spPr>
        <p:txBody>
          <a:bodyPr/>
          <a:lstStyle/>
          <a:p>
            <a:r>
              <a:rPr lang="cs-CZ" altLang="cs-CZ" sz="2400" dirty="0"/>
              <a:t>Vysokoškolské kurzy (1927 Praha a Brno; 1928 Plzeň)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sborník </a:t>
            </a:r>
            <a:r>
              <a:rPr lang="cs-CZ" altLang="cs-CZ" sz="2400" i="1" dirty="0"/>
              <a:t>Mateřská škola </a:t>
            </a:r>
            <a:r>
              <a:rPr lang="cs-CZ" altLang="cs-CZ" sz="2400" dirty="0"/>
              <a:t>(Chlup, O. et al., 1928)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sborník </a:t>
            </a:r>
            <a:r>
              <a:rPr lang="cs-CZ" altLang="cs-CZ" sz="2400" i="1" dirty="0"/>
              <a:t>Nová mateřská škola </a:t>
            </a:r>
            <a:r>
              <a:rPr lang="cs-CZ" altLang="cs-CZ" sz="2400" dirty="0"/>
              <a:t>(Chlup, O., &amp; Rathaus, L. et al., 1928)</a:t>
            </a:r>
          </a:p>
          <a:p>
            <a:r>
              <a:rPr lang="cs-CZ" altLang="cs-CZ" sz="2400" dirty="0"/>
              <a:t>Soukromá Škola vysokých studií pedagogických (1932) – dvouleté kurzy</a:t>
            </a:r>
          </a:p>
          <a:p>
            <a:r>
              <a:rPr lang="cs-CZ" altLang="cs-CZ" sz="2400" dirty="0"/>
              <a:t>Studovna učitelek mateřských škol hl. města Prahy (1933)</a:t>
            </a:r>
          </a:p>
          <a:p>
            <a:pPr marL="72000" indent="0">
              <a:spcAft>
                <a:spcPts val="0"/>
              </a:spcAft>
              <a:buNone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4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 (1)</Template>
  <TotalTime>695</TotalTime>
  <Words>2008</Words>
  <Application>Microsoft Office PowerPoint</Application>
  <PresentationFormat>Širokoúhlá obrazovka</PresentationFormat>
  <Paragraphs>274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Tahoma</vt:lpstr>
      <vt:lpstr>Wingdings</vt:lpstr>
      <vt:lpstr>Wingdings 3</vt:lpstr>
      <vt:lpstr>Prezentace_MU_CZ</vt:lpstr>
      <vt:lpstr>OSOBNOST UČITELE  MATEŘSKÉ ŠKOLY </vt:lpstr>
      <vt:lpstr>Obsah:</vt:lpstr>
      <vt:lpstr>1. Charakteristika profese</vt:lpstr>
      <vt:lpstr>Charakteristické znaky</vt:lpstr>
      <vt:lpstr>Profesiogram učitele</vt:lpstr>
      <vt:lpstr>Profesní role</vt:lpstr>
      <vt:lpstr>2. Historický vývoj profese</vt:lpstr>
      <vt:lpstr>Prezentace aplikace PowerPoint</vt:lpstr>
      <vt:lpstr>První polovina 20. století</vt:lpstr>
      <vt:lpstr>Poválečné období</vt:lpstr>
      <vt:lpstr>3. Realita profese učitele MŠ</vt:lpstr>
      <vt:lpstr>Současné požadavky na kvalifikaci</vt:lpstr>
      <vt:lpstr>Zákonné normy</vt:lpstr>
      <vt:lpstr>Mateřské školy</vt:lpstr>
      <vt:lpstr>Pracovní doba a pracovní náplň</vt:lpstr>
      <vt:lpstr>4. Kompetence</vt:lpstr>
      <vt:lpstr>Klíčové kompetence</vt:lpstr>
      <vt:lpstr>Profesní kompetence</vt:lpstr>
      <vt:lpstr>Prezentace aplikace PowerPoint</vt:lpstr>
      <vt:lpstr>Povinnosti učitele</vt:lpstr>
      <vt:lpstr>RVP PV</vt:lpstr>
      <vt:lpstr>RVP PV</vt:lpstr>
      <vt:lpstr>Modely kompetencí</vt:lpstr>
      <vt:lpstr>Nástroj Rámec kvalit učitele MŠ</vt:lpstr>
      <vt:lpstr>Vznik nástroje</vt:lpstr>
      <vt:lpstr>Nástroj</vt:lpstr>
      <vt:lpstr>Oblasti</vt:lpstr>
      <vt:lpstr>Prezentace aplikace PowerPoint</vt:lpstr>
      <vt:lpstr>5. Stávání se učitelem (student jako „učící se“)</vt:lpstr>
      <vt:lpstr>Proces učení se – rozvoj kompetence</vt:lpstr>
      <vt:lpstr>6. Kompetence k růstu - sebereflexe</vt:lpstr>
      <vt:lpstr>Prezentace aplikace PowerPoint</vt:lpstr>
      <vt:lpstr>Sebereflexe</vt:lpstr>
      <vt:lpstr>Fáze sebereflexe</vt:lpstr>
      <vt:lpstr>Význam sebereflexe</vt:lpstr>
      <vt:lpstr>Prezentace aplikace PowerPoint</vt:lpstr>
      <vt:lpstr>Co ovlivňuje úroveň sebereflexe</vt:lpstr>
      <vt:lpstr>Nástroje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Učitelství pro mateřské školy  Učitelství pro 1. stupeň základní školy</dc:title>
  <dc:creator>Najvarova</dc:creator>
  <cp:lastModifiedBy>Syslová Zora</cp:lastModifiedBy>
  <cp:revision>115</cp:revision>
  <cp:lastPrinted>1601-01-01T00:00:00Z</cp:lastPrinted>
  <dcterms:created xsi:type="dcterms:W3CDTF">2020-01-22T12:46:27Z</dcterms:created>
  <dcterms:modified xsi:type="dcterms:W3CDTF">2023-03-11T19:15:55Z</dcterms:modified>
</cp:coreProperties>
</file>