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0" r:id="rId2"/>
    <p:sldMasterId id="2147483658" r:id="rId3"/>
  </p:sldMasterIdLst>
  <p:notesMasterIdLst>
    <p:notesMasterId r:id="rId44"/>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94" r:id="rId25"/>
    <p:sldId id="295"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Lst>
  <p:sldSz cx="9144000" cy="6858000" type="screen4x3"/>
  <p:notesSz cx="6858000" cy="9945688"/>
  <p:embeddedFontLst>
    <p:embeddedFont>
      <p:font typeface="Calibri" panose="020F0502020204030204" pitchFamily="34" charset="0"/>
      <p:regular r:id="rId45"/>
      <p:bold r:id="rId46"/>
      <p:italic r:id="rId47"/>
      <p:boldItalic r:id="rId48"/>
    </p:embeddedFont>
    <p:embeddedFont>
      <p:font typeface="Georgia" panose="02040502050405020303" pitchFamily="18" charset="0"/>
      <p:regular r:id="rId49"/>
      <p:bold r:id="rId50"/>
      <p:italic r:id="rId51"/>
      <p:boldItalic r:id="rId52"/>
    </p:embeddedFont>
    <p:embeddedFont>
      <p:font typeface="Open Sans" panose="020B0606030504020204" pitchFamily="34" charset="0"/>
      <p:regular r:id="rId53"/>
    </p:embeddedFont>
    <p:embeddedFont>
      <p:font typeface="Quattrocento Sans" panose="020B0604020202020204" charset="0"/>
      <p:regular r:id="rId54"/>
      <p:bold r:id="rId55"/>
      <p:italic r:id="rId56"/>
      <p:boldItalic r:id="rId57"/>
    </p:embeddedFont>
    <p:embeddedFont>
      <p:font typeface="Roboto" panose="02000000000000000000" pitchFamily="2" charset="0"/>
      <p:regular r:id="rId58"/>
      <p:bold r:id="rId59"/>
      <p:italic r:id="rId60"/>
      <p:boldItalic r:id="rId61"/>
    </p:embeddedFont>
    <p:embeddedFont>
      <p:font typeface="Tahoma" panose="020B0604030504040204" pitchFamily="34" charset="0"/>
      <p:regular r:id="rId62"/>
      <p:bold r:id="rId63"/>
    </p:embeddedFont>
    <p:embeddedFont>
      <p:font typeface="Trebuchet MS" panose="020B0603020202020204" pitchFamily="34" charset="0"/>
      <p:regular r:id="rId64"/>
      <p:bold r:id="rId65"/>
      <p:italic r:id="rId66"/>
      <p:boldItalic r:id="rId6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8" roundtripDataSignature="AMtx7mgw+dQe4T8IWNK/a/1hIV/t6kdaL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4" d="100"/>
          <a:sy n="84" d="100"/>
        </p:scale>
        <p:origin x="300"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font" Target="fonts/font11.fntdata"/><Relationship Id="rId63" Type="http://schemas.openxmlformats.org/officeDocument/2006/relationships/font" Target="fonts/font19.fntdata"/><Relationship Id="rId68" Type="http://customschemas.google.com/relationships/presentationmetadata" Target="metadata"/><Relationship Id="rId7" Type="http://schemas.openxmlformats.org/officeDocument/2006/relationships/slide" Target="slides/slide4.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font" Target="fonts/font1.fntdata"/><Relationship Id="rId53" Type="http://schemas.openxmlformats.org/officeDocument/2006/relationships/font" Target="fonts/font9.fntdata"/><Relationship Id="rId58" Type="http://schemas.openxmlformats.org/officeDocument/2006/relationships/font" Target="fonts/font14.fntdata"/><Relationship Id="rId66" Type="http://schemas.openxmlformats.org/officeDocument/2006/relationships/font" Target="fonts/font22.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font" Target="fonts/font5.fntdata"/><Relationship Id="rId57" Type="http://schemas.openxmlformats.org/officeDocument/2006/relationships/font" Target="fonts/font13.fntdata"/><Relationship Id="rId61" Type="http://schemas.openxmlformats.org/officeDocument/2006/relationships/font" Target="fonts/font17.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notesMaster" Target="notesMasters/notesMaster1.xml"/><Relationship Id="rId52" Type="http://schemas.openxmlformats.org/officeDocument/2006/relationships/font" Target="fonts/font8.fntdata"/><Relationship Id="rId60" Type="http://schemas.openxmlformats.org/officeDocument/2006/relationships/font" Target="fonts/font16.fntdata"/><Relationship Id="rId65" Type="http://schemas.openxmlformats.org/officeDocument/2006/relationships/font" Target="fonts/font21.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font" Target="fonts/font4.fntdata"/><Relationship Id="rId56" Type="http://schemas.openxmlformats.org/officeDocument/2006/relationships/font" Target="fonts/font12.fntdata"/><Relationship Id="rId64" Type="http://schemas.openxmlformats.org/officeDocument/2006/relationships/font" Target="fonts/font20.fntdata"/><Relationship Id="rId69"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font" Target="fonts/font7.fntdata"/><Relationship Id="rId72"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font" Target="fonts/font2.fntdata"/><Relationship Id="rId59" Type="http://schemas.openxmlformats.org/officeDocument/2006/relationships/font" Target="fonts/font15.fntdata"/><Relationship Id="rId67" Type="http://schemas.openxmlformats.org/officeDocument/2006/relationships/font" Target="fonts/font23.fntdata"/><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font" Target="fonts/font10.fntdata"/><Relationship Id="rId62" Type="http://schemas.openxmlformats.org/officeDocument/2006/relationships/font" Target="fonts/font18.fntdata"/><Relationship Id="rId7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745925"/>
            <a:ext cx="4572225" cy="3729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724175"/>
            <a:ext cx="5486400" cy="447555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ikisofia.cz/wiki/23._P%C5%AFsoben%C3%AD_rodiny_a_rodi%C4%8D%C5%AF_na_v%C3%BDvoj_a_rozvoj_d%C3%ADt%C4%9Bte;_Zp%C5%AFsob_v%C3%BDchovy_v_rodin%C4%9B,_mo%C5%BEnosti_jeho_pozn%C3%A1v%C3%A1n%C3%AD_a_ovliv%C5%88ov%C3%A1n%C3%AD#cite_note-:5-14"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1:notes"/>
          <p:cNvSpPr txBox="1">
            <a:spLocks noGrp="1"/>
          </p:cNvSpPr>
          <p:nvPr>
            <p:ph type="body" idx="1"/>
          </p:nvPr>
        </p:nvSpPr>
        <p:spPr>
          <a:xfrm>
            <a:off x="685800" y="4724175"/>
            <a:ext cx="5486400" cy="44755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7" name="Google Shape;147;p1:notes"/>
          <p:cNvSpPr>
            <a:spLocks noGrp="1" noRot="1" noChangeAspect="1"/>
          </p:cNvSpPr>
          <p:nvPr>
            <p:ph type="sldImg" idx="2"/>
          </p:nvPr>
        </p:nvSpPr>
        <p:spPr>
          <a:xfrm>
            <a:off x="1143225" y="745925"/>
            <a:ext cx="4572225" cy="372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1168c9d14c1_0_427:notes"/>
          <p:cNvSpPr txBox="1">
            <a:spLocks noGrp="1"/>
          </p:cNvSpPr>
          <p:nvPr>
            <p:ph type="body" idx="1"/>
          </p:nvPr>
        </p:nvSpPr>
        <p:spPr>
          <a:xfrm>
            <a:off x="685800" y="4724196"/>
            <a:ext cx="5486400" cy="4475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4" name="Google Shape;224;g1168c9d14c1_0_427:notes"/>
          <p:cNvSpPr>
            <a:spLocks noGrp="1" noRot="1" noChangeAspect="1"/>
          </p:cNvSpPr>
          <p:nvPr>
            <p:ph type="sldImg" idx="2"/>
          </p:nvPr>
        </p:nvSpPr>
        <p:spPr>
          <a:xfrm>
            <a:off x="1714763" y="745926"/>
            <a:ext cx="3429300" cy="37296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1168c9d14c1_0_439:notes"/>
          <p:cNvSpPr txBox="1">
            <a:spLocks noGrp="1"/>
          </p:cNvSpPr>
          <p:nvPr>
            <p:ph type="body" idx="1"/>
          </p:nvPr>
        </p:nvSpPr>
        <p:spPr>
          <a:xfrm>
            <a:off x="685800" y="4724196"/>
            <a:ext cx="5486400" cy="4475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6" name="Google Shape;236;g1168c9d14c1_0_439:notes"/>
          <p:cNvSpPr>
            <a:spLocks noGrp="1" noRot="1" noChangeAspect="1"/>
          </p:cNvSpPr>
          <p:nvPr>
            <p:ph type="sldImg" idx="2"/>
          </p:nvPr>
        </p:nvSpPr>
        <p:spPr>
          <a:xfrm>
            <a:off x="1714763" y="745926"/>
            <a:ext cx="3429300" cy="37296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1168c9d14c1_0_540:notes"/>
          <p:cNvSpPr txBox="1">
            <a:spLocks noGrp="1"/>
          </p:cNvSpPr>
          <p:nvPr>
            <p:ph type="body" idx="1"/>
          </p:nvPr>
        </p:nvSpPr>
        <p:spPr>
          <a:xfrm>
            <a:off x="685800" y="4724196"/>
            <a:ext cx="5486400" cy="4475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7" name="Google Shape;257;g1168c9d14c1_0_540:notes"/>
          <p:cNvSpPr>
            <a:spLocks noGrp="1" noRot="1" noChangeAspect="1"/>
          </p:cNvSpPr>
          <p:nvPr>
            <p:ph type="sldImg" idx="2"/>
          </p:nvPr>
        </p:nvSpPr>
        <p:spPr>
          <a:xfrm>
            <a:off x="1714763" y="745926"/>
            <a:ext cx="3429300" cy="37296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1168c9d14c1_0_35:notes"/>
          <p:cNvSpPr txBox="1">
            <a:spLocks noGrp="1"/>
          </p:cNvSpPr>
          <p:nvPr>
            <p:ph type="body" idx="1"/>
          </p:nvPr>
        </p:nvSpPr>
        <p:spPr>
          <a:xfrm>
            <a:off x="685800" y="4724196"/>
            <a:ext cx="5486400" cy="4475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8" name="Google Shape;278;g1168c9d14c1_0_35: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1168c9d14c1_0_40:notes"/>
          <p:cNvSpPr txBox="1">
            <a:spLocks noGrp="1"/>
          </p:cNvSpPr>
          <p:nvPr>
            <p:ph type="body" idx="1"/>
          </p:nvPr>
        </p:nvSpPr>
        <p:spPr>
          <a:xfrm>
            <a:off x="685800" y="4724196"/>
            <a:ext cx="5486400" cy="4475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4" name="Google Shape;284;g1168c9d14c1_0_40: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1168c9d14c1_0_45:notes"/>
          <p:cNvSpPr txBox="1">
            <a:spLocks noGrp="1"/>
          </p:cNvSpPr>
          <p:nvPr>
            <p:ph type="body" idx="1"/>
          </p:nvPr>
        </p:nvSpPr>
        <p:spPr>
          <a:xfrm>
            <a:off x="685800" y="4724196"/>
            <a:ext cx="5486400" cy="4475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0" name="Google Shape;290;g1168c9d14c1_0_45: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1168c9d14c1_0_50:notes"/>
          <p:cNvSpPr txBox="1">
            <a:spLocks noGrp="1"/>
          </p:cNvSpPr>
          <p:nvPr>
            <p:ph type="body" idx="1"/>
          </p:nvPr>
        </p:nvSpPr>
        <p:spPr>
          <a:xfrm>
            <a:off x="685800" y="4724196"/>
            <a:ext cx="5486400" cy="4475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6" name="Google Shape;296;g1168c9d14c1_0_50: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1168c9d14c1_0_209:notes"/>
          <p:cNvSpPr txBox="1">
            <a:spLocks noGrp="1"/>
          </p:cNvSpPr>
          <p:nvPr>
            <p:ph type="body" idx="1"/>
          </p:nvPr>
        </p:nvSpPr>
        <p:spPr>
          <a:xfrm>
            <a:off x="685800" y="4724175"/>
            <a:ext cx="5486400" cy="447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1" name="Google Shape;301;g1168c9d14c1_0_209: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1168c9d14c1_0_55:notes"/>
          <p:cNvSpPr txBox="1">
            <a:spLocks noGrp="1"/>
          </p:cNvSpPr>
          <p:nvPr>
            <p:ph type="body" idx="1"/>
          </p:nvPr>
        </p:nvSpPr>
        <p:spPr>
          <a:xfrm>
            <a:off x="685800" y="4724196"/>
            <a:ext cx="5486400" cy="4475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7" name="Google Shape;307;g1168c9d14c1_0_55: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1168c9d14c1_0_60:notes"/>
          <p:cNvSpPr txBox="1">
            <a:spLocks noGrp="1"/>
          </p:cNvSpPr>
          <p:nvPr>
            <p:ph type="body" idx="1"/>
          </p:nvPr>
        </p:nvSpPr>
        <p:spPr>
          <a:xfrm>
            <a:off x="685800" y="4724196"/>
            <a:ext cx="5486400" cy="4475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3" name="Google Shape;313;g1168c9d14c1_0_60: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1168c9d14c1_0_0: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1168c9d14c1_0_0:notes"/>
          <p:cNvSpPr txBox="1">
            <a:spLocks noGrp="1"/>
          </p:cNvSpPr>
          <p:nvPr>
            <p:ph type="body" idx="1"/>
          </p:nvPr>
        </p:nvSpPr>
        <p:spPr>
          <a:xfrm>
            <a:off x="685800" y="4724175"/>
            <a:ext cx="5486400" cy="447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1168c9d14c1_0_65:notes"/>
          <p:cNvSpPr txBox="1">
            <a:spLocks noGrp="1"/>
          </p:cNvSpPr>
          <p:nvPr>
            <p:ph type="body" idx="1"/>
          </p:nvPr>
        </p:nvSpPr>
        <p:spPr>
          <a:xfrm>
            <a:off x="685800" y="4724196"/>
            <a:ext cx="5486400" cy="4475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9" name="Google Shape;319;g1168c9d14c1_0_65: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1168c9d14c1_0_70:notes"/>
          <p:cNvSpPr txBox="1">
            <a:spLocks noGrp="1"/>
          </p:cNvSpPr>
          <p:nvPr>
            <p:ph type="body" idx="1"/>
          </p:nvPr>
        </p:nvSpPr>
        <p:spPr>
          <a:xfrm>
            <a:off x="685800" y="4724196"/>
            <a:ext cx="5486400" cy="4475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5" name="Google Shape;325;g1168c9d14c1_0_70: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1168c9d14c1_0_214: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 name="Google Shape;331;g1168c9d14c1_0_214:notes"/>
          <p:cNvSpPr txBox="1">
            <a:spLocks noGrp="1"/>
          </p:cNvSpPr>
          <p:nvPr>
            <p:ph type="body" idx="1"/>
          </p:nvPr>
        </p:nvSpPr>
        <p:spPr>
          <a:xfrm>
            <a:off x="685800" y="4724175"/>
            <a:ext cx="5486400" cy="44754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cs-CZ" sz="1050" dirty="0">
                <a:solidFill>
                  <a:schemeClr val="dk1"/>
                </a:solidFill>
                <a:highlight>
                  <a:srgbClr val="FFFFFF"/>
                </a:highlight>
                <a:latin typeface="Roboto"/>
                <a:ea typeface="Roboto"/>
                <a:cs typeface="Roboto"/>
                <a:sym typeface="Roboto"/>
              </a:rPr>
              <a:t>Srovnáme-li Čápův a </a:t>
            </a:r>
            <a:r>
              <a:rPr lang="cs-CZ" sz="1050" dirty="0" err="1">
                <a:solidFill>
                  <a:schemeClr val="dk1"/>
                </a:solidFill>
                <a:highlight>
                  <a:srgbClr val="FFFFFF"/>
                </a:highlight>
                <a:latin typeface="Roboto"/>
                <a:ea typeface="Roboto"/>
                <a:cs typeface="Roboto"/>
                <a:sym typeface="Roboto"/>
              </a:rPr>
              <a:t>Lewinův</a:t>
            </a:r>
            <a:r>
              <a:rPr lang="cs-CZ" sz="1050" dirty="0">
                <a:solidFill>
                  <a:schemeClr val="dk1"/>
                </a:solidFill>
                <a:highlight>
                  <a:srgbClr val="FFFFFF"/>
                </a:highlight>
                <a:latin typeface="Roboto"/>
                <a:ea typeface="Roboto"/>
                <a:cs typeface="Roboto"/>
                <a:sym typeface="Roboto"/>
              </a:rPr>
              <a:t> model:</a:t>
            </a:r>
            <a:endParaRPr sz="1050" dirty="0">
              <a:solidFill>
                <a:schemeClr val="dk1"/>
              </a:solidFill>
              <a:highlight>
                <a:srgbClr val="FFFFFF"/>
              </a:highlight>
              <a:latin typeface="Roboto"/>
              <a:ea typeface="Roboto"/>
              <a:cs typeface="Roboto"/>
              <a:sym typeface="Roboto"/>
            </a:endParaRPr>
          </a:p>
          <a:p>
            <a:pPr marL="647700" lvl="0" indent="-295275" algn="l" rtl="0">
              <a:lnSpc>
                <a:spcPct val="115000"/>
              </a:lnSpc>
              <a:spcBef>
                <a:spcPts val="600"/>
              </a:spcBef>
              <a:spcAft>
                <a:spcPts val="0"/>
              </a:spcAft>
              <a:buClr>
                <a:schemeClr val="dk1"/>
              </a:buClr>
              <a:buSzPts val="1050"/>
              <a:buChar char="●"/>
            </a:pPr>
            <a:r>
              <a:rPr lang="cs-CZ" sz="1050" dirty="0">
                <a:solidFill>
                  <a:schemeClr val="dk1"/>
                </a:solidFill>
                <a:highlight>
                  <a:srgbClr val="FFFFFF"/>
                </a:highlight>
              </a:rPr>
              <a:t>způsob výchovy č. 1. označuje autokratický styl výchovy, pro který je charakteristický silné řízení se záporným emočním vztahem a množstvím požadavků bez výraznějšího akceptování potřeb a přání dítěte,</a:t>
            </a:r>
            <a:endParaRPr sz="1050" dirty="0">
              <a:solidFill>
                <a:schemeClr val="dk1"/>
              </a:solidFill>
              <a:highlight>
                <a:srgbClr val="FFFFFF"/>
              </a:highlight>
            </a:endParaRPr>
          </a:p>
          <a:p>
            <a:pPr marL="647700" lvl="0" indent="-295275" algn="l" rtl="0">
              <a:lnSpc>
                <a:spcPct val="115000"/>
              </a:lnSpc>
              <a:spcBef>
                <a:spcPts val="0"/>
              </a:spcBef>
              <a:spcAft>
                <a:spcPts val="0"/>
              </a:spcAft>
              <a:buClr>
                <a:schemeClr val="dk1"/>
              </a:buClr>
              <a:buSzPts val="1050"/>
              <a:buChar char="●"/>
            </a:pPr>
            <a:r>
              <a:rPr lang="cs-CZ" sz="1050" dirty="0">
                <a:solidFill>
                  <a:schemeClr val="dk1"/>
                </a:solidFill>
                <a:highlight>
                  <a:srgbClr val="FFFFFF"/>
                </a:highlight>
              </a:rPr>
              <a:t>způsob výchovy č. 2 představuje liberální styl výchovy bez požadavků a hranic s jen malým nebo nevýznamným zájmem o dítě,</a:t>
            </a:r>
            <a:endParaRPr sz="1050" dirty="0">
              <a:solidFill>
                <a:schemeClr val="dk1"/>
              </a:solidFill>
              <a:highlight>
                <a:srgbClr val="FFFFFF"/>
              </a:highlight>
            </a:endParaRPr>
          </a:p>
          <a:p>
            <a:pPr marL="647700" lvl="0" indent="-295275" algn="l" rtl="0">
              <a:lnSpc>
                <a:spcPct val="115000"/>
              </a:lnSpc>
              <a:spcBef>
                <a:spcPts val="0"/>
              </a:spcBef>
              <a:spcAft>
                <a:spcPts val="0"/>
              </a:spcAft>
              <a:buClr>
                <a:schemeClr val="dk1"/>
              </a:buClr>
              <a:buSzPts val="1050"/>
              <a:buChar char="●"/>
            </a:pPr>
            <a:r>
              <a:rPr lang="cs-CZ" sz="1050" dirty="0">
                <a:solidFill>
                  <a:schemeClr val="dk1"/>
                </a:solidFill>
                <a:highlight>
                  <a:srgbClr val="FFFFFF"/>
                </a:highlight>
              </a:rPr>
              <a:t>způsob výchovy č. 3 je forma výchovy, v rámci které se pojí záporný emoční vztah a rozporné řízení, tj. na dítě je kladeno mnoho požadavků se současným poskytováním volnosti (což znamená, že není pravidelně kontrolováno jejich naplnění); takováto situace tvoří méně příznivé podmínky pro vývoj dítěte i jeho vztahů s výchovnými osobami</a:t>
            </a:r>
            <a:r>
              <a:rPr lang="cs-CZ" sz="1050" u="sng" baseline="30000" dirty="0">
                <a:solidFill>
                  <a:srgbClr val="0645AD"/>
                </a:solidFill>
                <a:highlight>
                  <a:srgbClr val="FFFFFF"/>
                </a:highlight>
                <a:hlinkClick r:id="rId3">
                  <a:extLst>
                    <a:ext uri="{A12FA001-AC4F-418D-AE19-62706E023703}">
                      <ahyp:hlinkClr xmlns:ahyp="http://schemas.microsoft.com/office/drawing/2018/hyperlinkcolor" val="tx"/>
                    </a:ext>
                  </a:extLst>
                </a:hlinkClick>
              </a:rPr>
              <a:t>[14]</a:t>
            </a:r>
            <a:r>
              <a:rPr lang="cs-CZ" sz="1050" dirty="0">
                <a:solidFill>
                  <a:schemeClr val="dk1"/>
                </a:solidFill>
                <a:highlight>
                  <a:srgbClr val="FFFFFF"/>
                </a:highlight>
              </a:rPr>
              <a:t>,</a:t>
            </a:r>
            <a:endParaRPr sz="1050" dirty="0">
              <a:solidFill>
                <a:schemeClr val="dk1"/>
              </a:solidFill>
              <a:highlight>
                <a:srgbClr val="FFFFFF"/>
              </a:highlight>
            </a:endParaRPr>
          </a:p>
          <a:p>
            <a:pPr marL="647700" lvl="0" indent="-295275" algn="l" rtl="0">
              <a:lnSpc>
                <a:spcPct val="115000"/>
              </a:lnSpc>
              <a:spcBef>
                <a:spcPts val="0"/>
              </a:spcBef>
              <a:spcAft>
                <a:spcPts val="0"/>
              </a:spcAft>
              <a:buClr>
                <a:schemeClr val="dk1"/>
              </a:buClr>
              <a:buSzPts val="1050"/>
              <a:buChar char="●"/>
            </a:pPr>
            <a:r>
              <a:rPr lang="cs-CZ" sz="1050" dirty="0">
                <a:solidFill>
                  <a:schemeClr val="dk1"/>
                </a:solidFill>
                <a:highlight>
                  <a:srgbClr val="FFFFFF"/>
                </a:highlight>
              </a:rPr>
              <a:t>způsob výchovy č. 4 charakterizuje výchovu přísnou, přitom však laskavou, která dle výzkumných zjištění působí příznivě na výchovu dítěte i na jeho vztahy s vychovateli vztahy</a:t>
            </a:r>
            <a:r>
              <a:rPr lang="cs-CZ" sz="1050" u="sng" baseline="30000" dirty="0">
                <a:solidFill>
                  <a:srgbClr val="0645AD"/>
                </a:solidFill>
                <a:highlight>
                  <a:srgbClr val="FFFFFF"/>
                </a:highlight>
                <a:hlinkClick r:id="rId3">
                  <a:extLst>
                    <a:ext uri="{A12FA001-AC4F-418D-AE19-62706E023703}">
                      <ahyp:hlinkClr xmlns:ahyp="http://schemas.microsoft.com/office/drawing/2018/hyperlinkcolor" val="tx"/>
                    </a:ext>
                  </a:extLst>
                </a:hlinkClick>
              </a:rPr>
              <a:t>[14]</a:t>
            </a:r>
            <a:r>
              <a:rPr lang="cs-CZ" sz="1050" dirty="0">
                <a:solidFill>
                  <a:schemeClr val="dk1"/>
                </a:solidFill>
                <a:highlight>
                  <a:srgbClr val="FFFFFF"/>
                </a:highlight>
              </a:rPr>
              <a:t>,</a:t>
            </a:r>
            <a:endParaRPr sz="1050" dirty="0">
              <a:solidFill>
                <a:schemeClr val="dk1"/>
              </a:solidFill>
              <a:highlight>
                <a:srgbClr val="FFFFFF"/>
              </a:highlight>
            </a:endParaRPr>
          </a:p>
          <a:p>
            <a:pPr marL="647700" lvl="0" indent="-295275" algn="l" rtl="0">
              <a:lnSpc>
                <a:spcPct val="115000"/>
              </a:lnSpc>
              <a:spcBef>
                <a:spcPts val="0"/>
              </a:spcBef>
              <a:spcAft>
                <a:spcPts val="0"/>
              </a:spcAft>
              <a:buClr>
                <a:schemeClr val="dk1"/>
              </a:buClr>
              <a:buSzPts val="1050"/>
              <a:buChar char="●"/>
            </a:pPr>
            <a:r>
              <a:rPr lang="cs-CZ" sz="1050" dirty="0">
                <a:solidFill>
                  <a:schemeClr val="dk1"/>
                </a:solidFill>
                <a:highlight>
                  <a:srgbClr val="FFFFFF"/>
                </a:highlight>
              </a:rPr>
              <a:t>způsob výchovy č. 5 představuje optimální formu výchovy</a:t>
            </a:r>
            <a:r>
              <a:rPr lang="cs-CZ" sz="1050" u="sng" baseline="30000" dirty="0">
                <a:solidFill>
                  <a:srgbClr val="0645AD"/>
                </a:solidFill>
                <a:highlight>
                  <a:srgbClr val="FFFFFF"/>
                </a:highlight>
                <a:hlinkClick r:id="rId3">
                  <a:extLst>
                    <a:ext uri="{A12FA001-AC4F-418D-AE19-62706E023703}">
                      <ahyp:hlinkClr xmlns:ahyp="http://schemas.microsoft.com/office/drawing/2018/hyperlinkcolor" val="tx"/>
                    </a:ext>
                  </a:extLst>
                </a:hlinkClick>
              </a:rPr>
              <a:t>[14]</a:t>
            </a:r>
            <a:r>
              <a:rPr lang="cs-CZ" sz="1050" dirty="0">
                <a:solidFill>
                  <a:schemeClr val="dk1"/>
                </a:solidFill>
                <a:highlight>
                  <a:srgbClr val="FFFFFF"/>
                </a:highlight>
              </a:rPr>
              <a:t> se vzájemným porozuměním a přiměřeným řízením, tedy výchovu bez extrémů v řízení a kontrole dítěte, podpořenou jednoznačným přijímáním dítěte a jeho podporu,</a:t>
            </a:r>
            <a:endParaRPr sz="1050" dirty="0">
              <a:solidFill>
                <a:schemeClr val="dk1"/>
              </a:solidFill>
              <a:highlight>
                <a:srgbClr val="FFFFFF"/>
              </a:highlight>
            </a:endParaRPr>
          </a:p>
          <a:p>
            <a:pPr marL="647700" lvl="0" indent="-295275" algn="l" rtl="0">
              <a:lnSpc>
                <a:spcPct val="115000"/>
              </a:lnSpc>
              <a:spcBef>
                <a:spcPts val="0"/>
              </a:spcBef>
              <a:spcAft>
                <a:spcPts val="0"/>
              </a:spcAft>
              <a:buClr>
                <a:schemeClr val="dk1"/>
              </a:buClr>
              <a:buSzPts val="1050"/>
              <a:buChar char="●"/>
            </a:pPr>
            <a:r>
              <a:rPr lang="cs-CZ" sz="1050" dirty="0">
                <a:solidFill>
                  <a:schemeClr val="dk1"/>
                </a:solidFill>
                <a:highlight>
                  <a:srgbClr val="FFFFFF"/>
                </a:highlight>
              </a:rPr>
              <a:t>způsob výchovy č. 6 označuje laskavou výchovu s řadou příznivých vazeb otce a matky k dítěti, avšak bez jasněji vymezených požadavků a hranic,</a:t>
            </a:r>
            <a:endParaRPr sz="1050" dirty="0">
              <a:solidFill>
                <a:schemeClr val="dk1"/>
              </a:solidFill>
              <a:highlight>
                <a:srgbClr val="FFFFFF"/>
              </a:highlight>
            </a:endParaRPr>
          </a:p>
          <a:p>
            <a:pPr marL="647700" lvl="0" indent="-295275" algn="l" rtl="0">
              <a:lnSpc>
                <a:spcPct val="115000"/>
              </a:lnSpc>
              <a:spcBef>
                <a:spcPts val="0"/>
              </a:spcBef>
              <a:spcAft>
                <a:spcPts val="0"/>
              </a:spcAft>
              <a:buClr>
                <a:schemeClr val="dk1"/>
              </a:buClr>
              <a:buSzPts val="1050"/>
              <a:buChar char="●"/>
            </a:pPr>
            <a:r>
              <a:rPr lang="cs-CZ" sz="1050" dirty="0">
                <a:solidFill>
                  <a:schemeClr val="dk1"/>
                </a:solidFill>
                <a:highlight>
                  <a:srgbClr val="FFFFFF"/>
                </a:highlight>
              </a:rPr>
              <a:t>způsob výchovy č. 7 poukazuje na rozporné řízení s množstvím požadavků, které jsou však následně jen málo kontrolovány, přičemž je však tento rozpor relativně vyvážen kladným emočním vztahem,</a:t>
            </a:r>
            <a:endParaRPr sz="1050" dirty="0">
              <a:solidFill>
                <a:schemeClr val="dk1"/>
              </a:solidFill>
              <a:highlight>
                <a:srgbClr val="FFFFFF"/>
              </a:highlight>
            </a:endParaRPr>
          </a:p>
          <a:p>
            <a:pPr marL="647700" lvl="0" indent="-295275" algn="l" rtl="0">
              <a:lnSpc>
                <a:spcPct val="115000"/>
              </a:lnSpc>
              <a:spcBef>
                <a:spcPts val="0"/>
              </a:spcBef>
              <a:spcAft>
                <a:spcPts val="0"/>
              </a:spcAft>
              <a:buClr>
                <a:schemeClr val="dk1"/>
              </a:buClr>
              <a:buSzPts val="1050"/>
              <a:buChar char="●"/>
            </a:pPr>
            <a:r>
              <a:rPr lang="cs-CZ" sz="1050" dirty="0">
                <a:solidFill>
                  <a:schemeClr val="dk1"/>
                </a:solidFill>
                <a:highlight>
                  <a:srgbClr val="FFFFFF"/>
                </a:highlight>
              </a:rPr>
              <a:t>způsob výchovy č. 8 je takzvanou výchovou kamarádskou, ve které převládá dodržování norem spíše dobrovolné, neboť dítě, na které se příznivě projevuje extrémně kladný emoční vztah, požadavkům rozumí a přijímá je za své, tedy je plní bez nutnosti jejich kontroly,</a:t>
            </a:r>
            <a:endParaRPr sz="1050" dirty="0">
              <a:solidFill>
                <a:schemeClr val="dk1"/>
              </a:solidFill>
              <a:highlight>
                <a:srgbClr val="FFFFFF"/>
              </a:highlight>
            </a:endParaRPr>
          </a:p>
          <a:p>
            <a:pPr marL="647700" lvl="0" indent="-295275" algn="l" rtl="0">
              <a:lnSpc>
                <a:spcPct val="115000"/>
              </a:lnSpc>
              <a:spcBef>
                <a:spcPts val="0"/>
              </a:spcBef>
              <a:spcAft>
                <a:spcPts val="0"/>
              </a:spcAft>
              <a:buClr>
                <a:schemeClr val="dk1"/>
              </a:buClr>
              <a:buSzPts val="1050"/>
              <a:buChar char="●"/>
            </a:pPr>
            <a:r>
              <a:rPr lang="cs-CZ" sz="1050" dirty="0">
                <a:solidFill>
                  <a:schemeClr val="dk1"/>
                </a:solidFill>
                <a:highlight>
                  <a:srgbClr val="FFFFFF"/>
                </a:highlight>
              </a:rPr>
              <a:t>způsob výchovy č. 9 pak vymezuje emočně rozpornou výchovu, případně výchovu ambivalentní (tedy takovou, kdy reakce vychovatele nejsou konzistentní a pro dítě </a:t>
            </a:r>
            <a:r>
              <a:rPr lang="cs-CZ" sz="1050" dirty="0" err="1">
                <a:solidFill>
                  <a:schemeClr val="dk1"/>
                </a:solidFill>
                <a:highlight>
                  <a:srgbClr val="FFFFFF"/>
                </a:highlight>
              </a:rPr>
              <a:t>předpovídatelné</a:t>
            </a:r>
            <a:r>
              <a:rPr lang="cs-CZ" sz="1050" dirty="0">
                <a:solidFill>
                  <a:schemeClr val="dk1"/>
                </a:solidFill>
                <a:highlight>
                  <a:srgbClr val="FFFFFF"/>
                </a:highlight>
              </a:rPr>
              <a:t>; kdy se střídá kladné a záporné emoční jednání vychovávající osoby), se všemi důsledky takto méně příznivého rozporu.</a:t>
            </a:r>
            <a:endParaRPr sz="1050" dirty="0">
              <a:solidFill>
                <a:schemeClr val="dk1"/>
              </a:solidFill>
              <a:highlight>
                <a:srgbClr val="FFFFFF"/>
              </a:highlight>
            </a:endParaRPr>
          </a:p>
          <a:p>
            <a:pPr marL="0" lvl="0" indent="0" algn="l" rtl="0">
              <a:spcBef>
                <a:spcPts val="0"/>
              </a:spcBef>
              <a:spcAft>
                <a:spcPts val="0"/>
              </a:spcAft>
              <a:buNone/>
            </a:pP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32:notes"/>
          <p:cNvSpPr txBox="1">
            <a:spLocks noGrp="1"/>
          </p:cNvSpPr>
          <p:nvPr>
            <p:ph type="body" idx="1"/>
          </p:nvPr>
        </p:nvSpPr>
        <p:spPr>
          <a:xfrm>
            <a:off x="685800" y="4724175"/>
            <a:ext cx="5486400" cy="44755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8" name="Google Shape;338;p32: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33:notes"/>
          <p:cNvSpPr txBox="1">
            <a:spLocks noGrp="1"/>
          </p:cNvSpPr>
          <p:nvPr>
            <p:ph type="body" idx="1"/>
          </p:nvPr>
        </p:nvSpPr>
        <p:spPr>
          <a:xfrm>
            <a:off x="685800" y="4724175"/>
            <a:ext cx="5486400" cy="44755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4" name="Google Shape;344;p33: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34:notes"/>
          <p:cNvSpPr txBox="1">
            <a:spLocks noGrp="1"/>
          </p:cNvSpPr>
          <p:nvPr>
            <p:ph type="body" idx="1"/>
          </p:nvPr>
        </p:nvSpPr>
        <p:spPr>
          <a:xfrm>
            <a:off x="685800" y="4724175"/>
            <a:ext cx="5486400" cy="44755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0" name="Google Shape;350;p34: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35:notes"/>
          <p:cNvSpPr txBox="1">
            <a:spLocks noGrp="1"/>
          </p:cNvSpPr>
          <p:nvPr>
            <p:ph type="body" idx="1"/>
          </p:nvPr>
        </p:nvSpPr>
        <p:spPr>
          <a:xfrm>
            <a:off x="685800" y="4724175"/>
            <a:ext cx="5486400" cy="44755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6" name="Google Shape;356;p35: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36:notes"/>
          <p:cNvSpPr txBox="1">
            <a:spLocks noGrp="1"/>
          </p:cNvSpPr>
          <p:nvPr>
            <p:ph type="body" idx="1"/>
          </p:nvPr>
        </p:nvSpPr>
        <p:spPr>
          <a:xfrm>
            <a:off x="685800" y="4724175"/>
            <a:ext cx="5486400" cy="44755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2" name="Google Shape;362;p36: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37:notes"/>
          <p:cNvSpPr txBox="1">
            <a:spLocks noGrp="1"/>
          </p:cNvSpPr>
          <p:nvPr>
            <p:ph type="body" idx="1"/>
          </p:nvPr>
        </p:nvSpPr>
        <p:spPr>
          <a:xfrm>
            <a:off x="685800" y="4724175"/>
            <a:ext cx="5486400" cy="44755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8" name="Google Shape;368;p37: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38:notes"/>
          <p:cNvSpPr txBox="1">
            <a:spLocks noGrp="1"/>
          </p:cNvSpPr>
          <p:nvPr>
            <p:ph type="body" idx="1"/>
          </p:nvPr>
        </p:nvSpPr>
        <p:spPr>
          <a:xfrm>
            <a:off x="685800" y="4724175"/>
            <a:ext cx="5486400" cy="44755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4" name="Google Shape;374;p38: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9:notes"/>
          <p:cNvSpPr txBox="1">
            <a:spLocks noGrp="1"/>
          </p:cNvSpPr>
          <p:nvPr>
            <p:ph type="body" idx="1"/>
          </p:nvPr>
        </p:nvSpPr>
        <p:spPr>
          <a:xfrm>
            <a:off x="685800" y="4724175"/>
            <a:ext cx="5486400" cy="44755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 name="Google Shape;159;p19: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39:notes"/>
          <p:cNvSpPr txBox="1">
            <a:spLocks noGrp="1"/>
          </p:cNvSpPr>
          <p:nvPr>
            <p:ph type="body" idx="1"/>
          </p:nvPr>
        </p:nvSpPr>
        <p:spPr>
          <a:xfrm>
            <a:off x="685800" y="4724175"/>
            <a:ext cx="5486400" cy="44755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0" name="Google Shape;380;p39: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40:notes"/>
          <p:cNvSpPr txBox="1">
            <a:spLocks noGrp="1"/>
          </p:cNvSpPr>
          <p:nvPr>
            <p:ph type="body" idx="1"/>
          </p:nvPr>
        </p:nvSpPr>
        <p:spPr>
          <a:xfrm>
            <a:off x="685800" y="4724175"/>
            <a:ext cx="5486400" cy="44755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6" name="Google Shape;386;p40: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1168c9d14c1_0_5: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g1168c9d14c1_0_5:notes"/>
          <p:cNvSpPr txBox="1">
            <a:spLocks noGrp="1"/>
          </p:cNvSpPr>
          <p:nvPr>
            <p:ph type="body" idx="1"/>
          </p:nvPr>
        </p:nvSpPr>
        <p:spPr>
          <a:xfrm>
            <a:off x="685800" y="4724175"/>
            <a:ext cx="5486400" cy="447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g1168c9d14c1_0_11: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8" name="Google Shape;398;g1168c9d14c1_0_11:notes"/>
          <p:cNvSpPr txBox="1">
            <a:spLocks noGrp="1"/>
          </p:cNvSpPr>
          <p:nvPr>
            <p:ph type="body" idx="1"/>
          </p:nvPr>
        </p:nvSpPr>
        <p:spPr>
          <a:xfrm>
            <a:off x="685800" y="4724175"/>
            <a:ext cx="5486400" cy="447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1168c9d14c1_0_16: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4" name="Google Shape;404;g1168c9d14c1_0_16:notes"/>
          <p:cNvSpPr txBox="1">
            <a:spLocks noGrp="1"/>
          </p:cNvSpPr>
          <p:nvPr>
            <p:ph type="body" idx="1"/>
          </p:nvPr>
        </p:nvSpPr>
        <p:spPr>
          <a:xfrm>
            <a:off x="685800" y="4724175"/>
            <a:ext cx="5486400" cy="447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1168c9d14c1_0_23: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1" name="Google Shape;411;g1168c9d14c1_0_23:notes"/>
          <p:cNvSpPr txBox="1">
            <a:spLocks noGrp="1"/>
          </p:cNvSpPr>
          <p:nvPr>
            <p:ph type="body" idx="1"/>
          </p:nvPr>
        </p:nvSpPr>
        <p:spPr>
          <a:xfrm>
            <a:off x="685800" y="4724175"/>
            <a:ext cx="5486400" cy="447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g1168c9d14c1_0_566: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8" name="Google Shape;418;g1168c9d14c1_0_566:notes"/>
          <p:cNvSpPr txBox="1">
            <a:spLocks noGrp="1"/>
          </p:cNvSpPr>
          <p:nvPr>
            <p:ph type="body" idx="1"/>
          </p:nvPr>
        </p:nvSpPr>
        <p:spPr>
          <a:xfrm>
            <a:off x="685800" y="4724175"/>
            <a:ext cx="5486400" cy="447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g1168c9d14c1_0_561: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4" name="Google Shape;424;g1168c9d14c1_0_561:notes"/>
          <p:cNvSpPr txBox="1">
            <a:spLocks noGrp="1"/>
          </p:cNvSpPr>
          <p:nvPr>
            <p:ph type="body" idx="1"/>
          </p:nvPr>
        </p:nvSpPr>
        <p:spPr>
          <a:xfrm>
            <a:off x="685800" y="4724175"/>
            <a:ext cx="5486400" cy="447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p41:notes"/>
          <p:cNvSpPr txBox="1">
            <a:spLocks noGrp="1"/>
          </p:cNvSpPr>
          <p:nvPr>
            <p:ph type="body" idx="1"/>
          </p:nvPr>
        </p:nvSpPr>
        <p:spPr>
          <a:xfrm>
            <a:off x="685800" y="4724175"/>
            <a:ext cx="5486400" cy="44755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1" name="Google Shape;431;p41: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20:notes"/>
          <p:cNvSpPr txBox="1">
            <a:spLocks noGrp="1"/>
          </p:cNvSpPr>
          <p:nvPr>
            <p:ph type="body" idx="1"/>
          </p:nvPr>
        </p:nvSpPr>
        <p:spPr>
          <a:xfrm>
            <a:off x="685800" y="4724175"/>
            <a:ext cx="5486400" cy="44755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5" name="Google Shape;165;p20: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21:notes"/>
          <p:cNvSpPr txBox="1">
            <a:spLocks noGrp="1"/>
          </p:cNvSpPr>
          <p:nvPr>
            <p:ph type="body" idx="1"/>
          </p:nvPr>
        </p:nvSpPr>
        <p:spPr>
          <a:xfrm>
            <a:off x="685800" y="4724175"/>
            <a:ext cx="5486400" cy="44755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1" name="Google Shape;171;p21: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22:notes"/>
          <p:cNvSpPr txBox="1">
            <a:spLocks noGrp="1"/>
          </p:cNvSpPr>
          <p:nvPr>
            <p:ph type="body" idx="1"/>
          </p:nvPr>
        </p:nvSpPr>
        <p:spPr>
          <a:xfrm>
            <a:off x="685800" y="4724175"/>
            <a:ext cx="5486400" cy="44755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7" name="Google Shape;177;p22: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23:notes"/>
          <p:cNvSpPr txBox="1">
            <a:spLocks noGrp="1"/>
          </p:cNvSpPr>
          <p:nvPr>
            <p:ph type="body" idx="1"/>
          </p:nvPr>
        </p:nvSpPr>
        <p:spPr>
          <a:xfrm>
            <a:off x="685800" y="4724175"/>
            <a:ext cx="5486400" cy="44755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3" name="Google Shape;183;p23: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24:notes"/>
          <p:cNvSpPr txBox="1">
            <a:spLocks noGrp="1"/>
          </p:cNvSpPr>
          <p:nvPr>
            <p:ph type="body" idx="1"/>
          </p:nvPr>
        </p:nvSpPr>
        <p:spPr>
          <a:xfrm>
            <a:off x="685800" y="4724175"/>
            <a:ext cx="5486400" cy="44755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9" name="Google Shape;189;p24: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1168c9d14c1_0_324:notes"/>
          <p:cNvSpPr txBox="1">
            <a:spLocks noGrp="1"/>
          </p:cNvSpPr>
          <p:nvPr>
            <p:ph type="body" idx="1"/>
          </p:nvPr>
        </p:nvSpPr>
        <p:spPr>
          <a:xfrm>
            <a:off x="685800" y="4724196"/>
            <a:ext cx="5486400" cy="4475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5" name="Google Shape;195;g1168c9d14c1_0_324:notes"/>
          <p:cNvSpPr>
            <a:spLocks noGrp="1" noRot="1" noChangeAspect="1"/>
          </p:cNvSpPr>
          <p:nvPr>
            <p:ph type="sldImg" idx="2"/>
          </p:nvPr>
        </p:nvSpPr>
        <p:spPr>
          <a:xfrm>
            <a:off x="1714763" y="745926"/>
            <a:ext cx="3429300" cy="37296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Úvodní snímek" type="title">
  <p:cSld name="TITLE">
    <p:spTree>
      <p:nvGrpSpPr>
        <p:cNvPr id="1" name="Shape 13"/>
        <p:cNvGrpSpPr/>
        <p:nvPr/>
      </p:nvGrpSpPr>
      <p:grpSpPr>
        <a:xfrm>
          <a:off x="0" y="0"/>
          <a:ext cx="0" cy="0"/>
          <a:chOff x="0" y="0"/>
          <a:chExt cx="0" cy="0"/>
        </a:xfrm>
      </p:grpSpPr>
      <p:sp>
        <p:nvSpPr>
          <p:cNvPr id="14" name="Google Shape;14;p43"/>
          <p:cNvSpPr txBox="1">
            <a:spLocks noGrp="1"/>
          </p:cNvSpPr>
          <p:nvPr>
            <p:ph type="ctrTitle"/>
          </p:nvPr>
        </p:nvSpPr>
        <p:spPr>
          <a:xfrm>
            <a:off x="3366868" y="533400"/>
            <a:ext cx="5105400" cy="2868168"/>
          </a:xfrm>
          <a:prstGeom prst="rect">
            <a:avLst/>
          </a:prstGeom>
          <a:noFill/>
          <a:ln>
            <a:noFill/>
          </a:ln>
        </p:spPr>
        <p:txBody>
          <a:bodyPr spcFirstLastPara="1" wrap="square" lIns="45700" tIns="0" rIns="45700" bIns="0" anchor="b" anchorCtr="0">
            <a:noAutofit/>
          </a:bodyPr>
          <a:lstStyle>
            <a:lvl1pPr lvl="0" algn="r">
              <a:spcBef>
                <a:spcPts val="0"/>
              </a:spcBef>
              <a:spcAft>
                <a:spcPts val="0"/>
              </a:spcAft>
              <a:buSzPts val="1400"/>
              <a:buNone/>
              <a:defRPr sz="42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43"/>
          <p:cNvSpPr txBox="1">
            <a:spLocks noGrp="1"/>
          </p:cNvSpPr>
          <p:nvPr>
            <p:ph type="subTitle" idx="1"/>
          </p:nvPr>
        </p:nvSpPr>
        <p:spPr>
          <a:xfrm>
            <a:off x="3354442" y="3539864"/>
            <a:ext cx="5114778" cy="1101248"/>
          </a:xfrm>
          <a:prstGeom prst="rect">
            <a:avLst/>
          </a:prstGeom>
          <a:noFill/>
          <a:ln>
            <a:noFill/>
          </a:ln>
        </p:spPr>
        <p:txBody>
          <a:bodyPr spcFirstLastPara="1" wrap="square" lIns="45700" tIns="0" rIns="45700" bIns="0" anchor="t" anchorCtr="0">
            <a:noAutofit/>
          </a:bodyPr>
          <a:lstStyle>
            <a:lvl1pPr lvl="0" algn="r">
              <a:spcBef>
                <a:spcPts val="600"/>
              </a:spcBef>
              <a:spcAft>
                <a:spcPts val="0"/>
              </a:spcAft>
              <a:buSzPts val="1606"/>
              <a:buNone/>
              <a:defRPr sz="2200">
                <a:solidFill>
                  <a:srgbClr val="FFFFFF"/>
                </a:solidFill>
              </a:defRPr>
            </a:lvl1pPr>
            <a:lvl2pPr lvl="1" algn="ctr">
              <a:spcBef>
                <a:spcPts val="500"/>
              </a:spcBef>
              <a:spcAft>
                <a:spcPts val="0"/>
              </a:spcAft>
              <a:buSzPts val="1440"/>
              <a:buNone/>
              <a:defRPr/>
            </a:lvl2pPr>
            <a:lvl3pPr lvl="2" algn="ctr">
              <a:spcBef>
                <a:spcPts val="400"/>
              </a:spcBef>
              <a:spcAft>
                <a:spcPts val="0"/>
              </a:spcAft>
              <a:buSzPts val="1080"/>
              <a:buNone/>
              <a:defRPr/>
            </a:lvl3pPr>
            <a:lvl4pPr lvl="3" algn="ctr">
              <a:spcBef>
                <a:spcPts val="360"/>
              </a:spcBef>
              <a:spcAft>
                <a:spcPts val="0"/>
              </a:spcAft>
              <a:buSzPts val="1440"/>
              <a:buNone/>
              <a:defRPr/>
            </a:lvl4pPr>
            <a:lvl5pPr lvl="4" algn="ctr">
              <a:spcBef>
                <a:spcPts val="400"/>
              </a:spcBef>
              <a:spcAft>
                <a:spcPts val="0"/>
              </a:spcAft>
              <a:buSzPts val="1260"/>
              <a:buNone/>
              <a:defRPr/>
            </a:lvl5pPr>
            <a:lvl6pPr lvl="5" algn="ctr">
              <a:spcBef>
                <a:spcPts val="400"/>
              </a:spcBef>
              <a:spcAft>
                <a:spcPts val="0"/>
              </a:spcAft>
              <a:buSzPts val="1440"/>
              <a:buNone/>
              <a:defRPr/>
            </a:lvl6pPr>
            <a:lvl7pPr lvl="6" algn="ctr">
              <a:spcBef>
                <a:spcPts val="360"/>
              </a:spcBef>
              <a:spcAft>
                <a:spcPts val="0"/>
              </a:spcAft>
              <a:buSzPts val="1440"/>
              <a:buNone/>
              <a:defRPr/>
            </a:lvl7pPr>
            <a:lvl8pPr lvl="7" algn="ctr">
              <a:spcBef>
                <a:spcPts val="300"/>
              </a:spcBef>
              <a:spcAft>
                <a:spcPts val="0"/>
              </a:spcAft>
              <a:buSzPts val="1800"/>
              <a:buNone/>
              <a:defRPr/>
            </a:lvl8pPr>
            <a:lvl9pPr lvl="8" algn="ctr">
              <a:spcBef>
                <a:spcPts val="360"/>
              </a:spcBef>
              <a:spcAft>
                <a:spcPts val="0"/>
              </a:spcAft>
              <a:buSzPts val="1800"/>
              <a:buNone/>
              <a:defRPr/>
            </a:lvl9pPr>
          </a:lstStyle>
          <a:p>
            <a:endParaRPr/>
          </a:p>
        </p:txBody>
      </p:sp>
      <p:sp>
        <p:nvSpPr>
          <p:cNvPr id="16" name="Google Shape;16;p43"/>
          <p:cNvSpPr txBox="1">
            <a:spLocks noGrp="1"/>
          </p:cNvSpPr>
          <p:nvPr>
            <p:ph type="dt" idx="10"/>
          </p:nvPr>
        </p:nvSpPr>
        <p:spPr>
          <a:xfrm>
            <a:off x="5870575" y="6557962"/>
            <a:ext cx="2003425" cy="227012"/>
          </a:xfrm>
          <a:prstGeom prst="rect">
            <a:avLst/>
          </a:prstGeom>
          <a:noFill/>
          <a:ln>
            <a:noFill/>
          </a:ln>
        </p:spPr>
        <p:txBody>
          <a:bodyPr spcFirstLastPara="1" wrap="square" lIns="91425" tIns="0" rIns="91425"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43"/>
          <p:cNvSpPr txBox="1">
            <a:spLocks noGrp="1"/>
          </p:cNvSpPr>
          <p:nvPr>
            <p:ph type="ftr" idx="11"/>
          </p:nvPr>
        </p:nvSpPr>
        <p:spPr>
          <a:xfrm>
            <a:off x="2819400" y="6557962"/>
            <a:ext cx="2927350" cy="228600"/>
          </a:xfrm>
          <a:prstGeom prst="rect">
            <a:avLst/>
          </a:prstGeom>
          <a:noFill/>
          <a:ln>
            <a:noFill/>
          </a:ln>
        </p:spPr>
        <p:txBody>
          <a:bodyPr spcFirstLastPara="1" wrap="square" lIns="91425" tIns="0" rIns="91425"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43"/>
          <p:cNvSpPr txBox="1">
            <a:spLocks noGrp="1"/>
          </p:cNvSpPr>
          <p:nvPr>
            <p:ph type="sldNum" idx="12"/>
          </p:nvPr>
        </p:nvSpPr>
        <p:spPr>
          <a:xfrm>
            <a:off x="7880350" y="6556375"/>
            <a:ext cx="588962" cy="2286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FFFFFF"/>
              </a:buClr>
              <a:buSzPts val="1100"/>
              <a:buFont typeface="Arial"/>
              <a:buNone/>
              <a:defRPr sz="1100" b="0"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FFFFFF"/>
              </a:buClr>
              <a:buSzPts val="1100"/>
              <a:buFont typeface="Arial"/>
              <a:buNone/>
              <a:defRPr sz="1100" b="0"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FFFFFF"/>
              </a:buClr>
              <a:buSzPts val="1100"/>
              <a:buFont typeface="Arial"/>
              <a:buNone/>
              <a:defRPr sz="1100" b="0"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FFFFFF"/>
              </a:buClr>
              <a:buSzPts val="1100"/>
              <a:buFont typeface="Arial"/>
              <a:buNone/>
              <a:defRPr sz="1100" b="0"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FFFFFF"/>
              </a:buClr>
              <a:buSzPts val="1100"/>
              <a:buFont typeface="Arial"/>
              <a:buNone/>
              <a:defRPr sz="1100" b="0"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FFFFFF"/>
              </a:buClr>
              <a:buSzPts val="1100"/>
              <a:buFont typeface="Arial"/>
              <a:buNone/>
              <a:defRPr sz="1100" b="0"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FFFFFF"/>
              </a:buClr>
              <a:buSzPts val="1100"/>
              <a:buFont typeface="Arial"/>
              <a:buNone/>
              <a:defRPr sz="1100" b="0"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FFFFFF"/>
              </a:buClr>
              <a:buSzPts val="1100"/>
              <a:buFont typeface="Arial"/>
              <a:buNone/>
              <a:defRPr sz="1100" b="0"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FFFFFF"/>
              </a:buClr>
              <a:buSzPts val="1100"/>
              <a:buFont typeface="Arial"/>
              <a:buNone/>
              <a:defRPr sz="11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Záhlaví oddílu" type="secHead">
  <p:cSld name="SECTION_HEADER">
    <p:spTree>
      <p:nvGrpSpPr>
        <p:cNvPr id="1" name="Shape 88"/>
        <p:cNvGrpSpPr/>
        <p:nvPr/>
      </p:nvGrpSpPr>
      <p:grpSpPr>
        <a:xfrm>
          <a:off x="0" y="0"/>
          <a:ext cx="0" cy="0"/>
          <a:chOff x="0" y="0"/>
          <a:chExt cx="0" cy="0"/>
        </a:xfrm>
      </p:grpSpPr>
      <p:sp>
        <p:nvSpPr>
          <p:cNvPr id="89" name="Google Shape;89;g1168c9d14c1_0_370"/>
          <p:cNvSpPr txBox="1">
            <a:spLocks noGrp="1"/>
          </p:cNvSpPr>
          <p:nvPr>
            <p:ph type="title"/>
          </p:nvPr>
        </p:nvSpPr>
        <p:spPr>
          <a:xfrm>
            <a:off x="623888" y="1709738"/>
            <a:ext cx="7886700" cy="28527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0" name="Google Shape;90;g1168c9d14c1_0_370"/>
          <p:cNvSpPr txBox="1">
            <a:spLocks noGrp="1"/>
          </p:cNvSpPr>
          <p:nvPr>
            <p:ph type="body" idx="1"/>
          </p:nvPr>
        </p:nvSpPr>
        <p:spPr>
          <a:xfrm>
            <a:off x="623888" y="4589463"/>
            <a:ext cx="7886700" cy="15003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rgbClr val="888888"/>
              </a:buClr>
              <a:buSzPts val="2400"/>
              <a:buNone/>
              <a:defRPr sz="2400">
                <a:solidFill>
                  <a:srgbClr val="888888"/>
                </a:solidFill>
              </a:defRPr>
            </a:lvl1pPr>
            <a:lvl2pPr marL="914400" lvl="1" indent="-228600" algn="l" rtl="0">
              <a:lnSpc>
                <a:spcPct val="90000"/>
              </a:lnSpc>
              <a:spcBef>
                <a:spcPts val="500"/>
              </a:spcBef>
              <a:spcAft>
                <a:spcPts val="0"/>
              </a:spcAft>
              <a:buClr>
                <a:srgbClr val="888888"/>
              </a:buClr>
              <a:buSzPts val="2000"/>
              <a:buNone/>
              <a:defRPr sz="2000">
                <a:solidFill>
                  <a:srgbClr val="888888"/>
                </a:solidFill>
              </a:defRPr>
            </a:lvl2pPr>
            <a:lvl3pPr marL="1371600" lvl="2" indent="-228600" algn="l" rtl="0">
              <a:lnSpc>
                <a:spcPct val="90000"/>
              </a:lnSpc>
              <a:spcBef>
                <a:spcPts val="500"/>
              </a:spcBef>
              <a:spcAft>
                <a:spcPts val="0"/>
              </a:spcAft>
              <a:buClr>
                <a:srgbClr val="888888"/>
              </a:buClr>
              <a:buSzPts val="1800"/>
              <a:buNone/>
              <a:defRPr sz="1800">
                <a:solidFill>
                  <a:srgbClr val="888888"/>
                </a:solidFill>
              </a:defRPr>
            </a:lvl3pPr>
            <a:lvl4pPr marL="1828800" lvl="3" indent="-228600" algn="l" rtl="0">
              <a:lnSpc>
                <a:spcPct val="90000"/>
              </a:lnSpc>
              <a:spcBef>
                <a:spcPts val="500"/>
              </a:spcBef>
              <a:spcAft>
                <a:spcPts val="0"/>
              </a:spcAft>
              <a:buClr>
                <a:srgbClr val="888888"/>
              </a:buClr>
              <a:buSzPts val="1600"/>
              <a:buNone/>
              <a:defRPr sz="1600">
                <a:solidFill>
                  <a:srgbClr val="888888"/>
                </a:solidFill>
              </a:defRPr>
            </a:lvl4pPr>
            <a:lvl5pPr marL="2286000" lvl="4" indent="-228600" algn="l" rtl="0">
              <a:lnSpc>
                <a:spcPct val="90000"/>
              </a:lnSpc>
              <a:spcBef>
                <a:spcPts val="500"/>
              </a:spcBef>
              <a:spcAft>
                <a:spcPts val="0"/>
              </a:spcAft>
              <a:buClr>
                <a:srgbClr val="888888"/>
              </a:buClr>
              <a:buSzPts val="1600"/>
              <a:buNone/>
              <a:defRPr sz="1600">
                <a:solidFill>
                  <a:srgbClr val="888888"/>
                </a:solidFill>
              </a:defRPr>
            </a:lvl5pPr>
            <a:lvl6pPr marL="2743200" lvl="5" indent="-228600" algn="l" rtl="0">
              <a:lnSpc>
                <a:spcPct val="90000"/>
              </a:lnSpc>
              <a:spcBef>
                <a:spcPts val="500"/>
              </a:spcBef>
              <a:spcAft>
                <a:spcPts val="0"/>
              </a:spcAft>
              <a:buClr>
                <a:srgbClr val="888888"/>
              </a:buClr>
              <a:buSzPts val="1600"/>
              <a:buNone/>
              <a:defRPr sz="1600">
                <a:solidFill>
                  <a:srgbClr val="888888"/>
                </a:solidFill>
              </a:defRPr>
            </a:lvl6pPr>
            <a:lvl7pPr marL="3200400" lvl="6" indent="-228600" algn="l" rtl="0">
              <a:lnSpc>
                <a:spcPct val="90000"/>
              </a:lnSpc>
              <a:spcBef>
                <a:spcPts val="500"/>
              </a:spcBef>
              <a:spcAft>
                <a:spcPts val="0"/>
              </a:spcAft>
              <a:buClr>
                <a:srgbClr val="888888"/>
              </a:buClr>
              <a:buSzPts val="1600"/>
              <a:buNone/>
              <a:defRPr sz="1600">
                <a:solidFill>
                  <a:srgbClr val="888888"/>
                </a:solidFill>
              </a:defRPr>
            </a:lvl7pPr>
            <a:lvl8pPr marL="3657600" lvl="7" indent="-228600" algn="l" rtl="0">
              <a:lnSpc>
                <a:spcPct val="90000"/>
              </a:lnSpc>
              <a:spcBef>
                <a:spcPts val="500"/>
              </a:spcBef>
              <a:spcAft>
                <a:spcPts val="0"/>
              </a:spcAft>
              <a:buClr>
                <a:srgbClr val="888888"/>
              </a:buClr>
              <a:buSzPts val="1600"/>
              <a:buNone/>
              <a:defRPr sz="1600">
                <a:solidFill>
                  <a:srgbClr val="888888"/>
                </a:solidFill>
              </a:defRPr>
            </a:lvl8pPr>
            <a:lvl9pPr marL="4114800" lvl="8" indent="-228600" algn="l" rtl="0">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91" name="Google Shape;91;g1168c9d14c1_0_370"/>
          <p:cNvSpPr txBox="1">
            <a:spLocks noGrp="1"/>
          </p:cNvSpPr>
          <p:nvPr>
            <p:ph type="dt" idx="10"/>
          </p:nvPr>
        </p:nvSpPr>
        <p:spPr>
          <a:xfrm>
            <a:off x="628650" y="6356350"/>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2" name="Google Shape;92;g1168c9d14c1_0_370"/>
          <p:cNvSpPr txBox="1">
            <a:spLocks noGrp="1"/>
          </p:cNvSpPr>
          <p:nvPr>
            <p:ph type="ftr" idx="11"/>
          </p:nvPr>
        </p:nvSpPr>
        <p:spPr>
          <a:xfrm>
            <a:off x="3028950" y="6356350"/>
            <a:ext cx="30861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3" name="Google Shape;93;g1168c9d14c1_0_370"/>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Dva obsahy" type="twoObj">
  <p:cSld name="TWO_OBJECTS">
    <p:spTree>
      <p:nvGrpSpPr>
        <p:cNvPr id="1" name="Shape 94"/>
        <p:cNvGrpSpPr/>
        <p:nvPr/>
      </p:nvGrpSpPr>
      <p:grpSpPr>
        <a:xfrm>
          <a:off x="0" y="0"/>
          <a:ext cx="0" cy="0"/>
          <a:chOff x="0" y="0"/>
          <a:chExt cx="0" cy="0"/>
        </a:xfrm>
      </p:grpSpPr>
      <p:sp>
        <p:nvSpPr>
          <p:cNvPr id="95" name="Google Shape;95;g1168c9d14c1_0_376"/>
          <p:cNvSpPr txBox="1">
            <a:spLocks noGrp="1"/>
          </p:cNvSpPr>
          <p:nvPr>
            <p:ph type="title"/>
          </p:nvPr>
        </p:nvSpPr>
        <p:spPr>
          <a:xfrm>
            <a:off x="628650" y="365125"/>
            <a:ext cx="78867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6" name="Google Shape;96;g1168c9d14c1_0_376"/>
          <p:cNvSpPr txBox="1">
            <a:spLocks noGrp="1"/>
          </p:cNvSpPr>
          <p:nvPr>
            <p:ph type="body" idx="1"/>
          </p:nvPr>
        </p:nvSpPr>
        <p:spPr>
          <a:xfrm>
            <a:off x="628650" y="1825625"/>
            <a:ext cx="38862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97" name="Google Shape;97;g1168c9d14c1_0_376"/>
          <p:cNvSpPr txBox="1">
            <a:spLocks noGrp="1"/>
          </p:cNvSpPr>
          <p:nvPr>
            <p:ph type="body" idx="2"/>
          </p:nvPr>
        </p:nvSpPr>
        <p:spPr>
          <a:xfrm>
            <a:off x="4629150" y="1825625"/>
            <a:ext cx="38862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98" name="Google Shape;98;g1168c9d14c1_0_376"/>
          <p:cNvSpPr txBox="1">
            <a:spLocks noGrp="1"/>
          </p:cNvSpPr>
          <p:nvPr>
            <p:ph type="dt" idx="10"/>
          </p:nvPr>
        </p:nvSpPr>
        <p:spPr>
          <a:xfrm>
            <a:off x="628650" y="6356350"/>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9" name="Google Shape;99;g1168c9d14c1_0_376"/>
          <p:cNvSpPr txBox="1">
            <a:spLocks noGrp="1"/>
          </p:cNvSpPr>
          <p:nvPr>
            <p:ph type="ftr" idx="11"/>
          </p:nvPr>
        </p:nvSpPr>
        <p:spPr>
          <a:xfrm>
            <a:off x="3028950" y="6356350"/>
            <a:ext cx="30861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0" name="Google Shape;100;g1168c9d14c1_0_376"/>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orovnání" type="twoTxTwoObj">
  <p:cSld name="TWO_OBJECTS_WITH_TEXT">
    <p:spTree>
      <p:nvGrpSpPr>
        <p:cNvPr id="1" name="Shape 101"/>
        <p:cNvGrpSpPr/>
        <p:nvPr/>
      </p:nvGrpSpPr>
      <p:grpSpPr>
        <a:xfrm>
          <a:off x="0" y="0"/>
          <a:ext cx="0" cy="0"/>
          <a:chOff x="0" y="0"/>
          <a:chExt cx="0" cy="0"/>
        </a:xfrm>
      </p:grpSpPr>
      <p:sp>
        <p:nvSpPr>
          <p:cNvPr id="102" name="Google Shape;102;g1168c9d14c1_0_383"/>
          <p:cNvSpPr txBox="1">
            <a:spLocks noGrp="1"/>
          </p:cNvSpPr>
          <p:nvPr>
            <p:ph type="title"/>
          </p:nvPr>
        </p:nvSpPr>
        <p:spPr>
          <a:xfrm>
            <a:off x="629841" y="365125"/>
            <a:ext cx="78867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3" name="Google Shape;103;g1168c9d14c1_0_383"/>
          <p:cNvSpPr txBox="1">
            <a:spLocks noGrp="1"/>
          </p:cNvSpPr>
          <p:nvPr>
            <p:ph type="body" idx="1"/>
          </p:nvPr>
        </p:nvSpPr>
        <p:spPr>
          <a:xfrm>
            <a:off x="629841" y="1681163"/>
            <a:ext cx="3868500" cy="8238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104" name="Google Shape;104;g1168c9d14c1_0_383"/>
          <p:cNvSpPr txBox="1">
            <a:spLocks noGrp="1"/>
          </p:cNvSpPr>
          <p:nvPr>
            <p:ph type="body" idx="2"/>
          </p:nvPr>
        </p:nvSpPr>
        <p:spPr>
          <a:xfrm>
            <a:off x="629841" y="2505075"/>
            <a:ext cx="3868500" cy="3684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05" name="Google Shape;105;g1168c9d14c1_0_383"/>
          <p:cNvSpPr txBox="1">
            <a:spLocks noGrp="1"/>
          </p:cNvSpPr>
          <p:nvPr>
            <p:ph type="body" idx="3"/>
          </p:nvPr>
        </p:nvSpPr>
        <p:spPr>
          <a:xfrm>
            <a:off x="4629150" y="1681163"/>
            <a:ext cx="3887400" cy="8238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106" name="Google Shape;106;g1168c9d14c1_0_383"/>
          <p:cNvSpPr txBox="1">
            <a:spLocks noGrp="1"/>
          </p:cNvSpPr>
          <p:nvPr>
            <p:ph type="body" idx="4"/>
          </p:nvPr>
        </p:nvSpPr>
        <p:spPr>
          <a:xfrm>
            <a:off x="4629150" y="2505075"/>
            <a:ext cx="3887400" cy="3684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07" name="Google Shape;107;g1168c9d14c1_0_383"/>
          <p:cNvSpPr txBox="1">
            <a:spLocks noGrp="1"/>
          </p:cNvSpPr>
          <p:nvPr>
            <p:ph type="dt" idx="10"/>
          </p:nvPr>
        </p:nvSpPr>
        <p:spPr>
          <a:xfrm>
            <a:off x="628650" y="6356350"/>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8" name="Google Shape;108;g1168c9d14c1_0_383"/>
          <p:cNvSpPr txBox="1">
            <a:spLocks noGrp="1"/>
          </p:cNvSpPr>
          <p:nvPr>
            <p:ph type="ftr" idx="11"/>
          </p:nvPr>
        </p:nvSpPr>
        <p:spPr>
          <a:xfrm>
            <a:off x="3028950" y="6356350"/>
            <a:ext cx="30861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9" name="Google Shape;109;g1168c9d14c1_0_383"/>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Jenom nadpis" type="titleOnly">
  <p:cSld name="TITLE_ONLY">
    <p:spTree>
      <p:nvGrpSpPr>
        <p:cNvPr id="1" name="Shape 110"/>
        <p:cNvGrpSpPr/>
        <p:nvPr/>
      </p:nvGrpSpPr>
      <p:grpSpPr>
        <a:xfrm>
          <a:off x="0" y="0"/>
          <a:ext cx="0" cy="0"/>
          <a:chOff x="0" y="0"/>
          <a:chExt cx="0" cy="0"/>
        </a:xfrm>
      </p:grpSpPr>
      <p:sp>
        <p:nvSpPr>
          <p:cNvPr id="111" name="Google Shape;111;g1168c9d14c1_0_392"/>
          <p:cNvSpPr txBox="1">
            <a:spLocks noGrp="1"/>
          </p:cNvSpPr>
          <p:nvPr>
            <p:ph type="title"/>
          </p:nvPr>
        </p:nvSpPr>
        <p:spPr>
          <a:xfrm>
            <a:off x="628650" y="365125"/>
            <a:ext cx="78867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2" name="Google Shape;112;g1168c9d14c1_0_392"/>
          <p:cNvSpPr txBox="1">
            <a:spLocks noGrp="1"/>
          </p:cNvSpPr>
          <p:nvPr>
            <p:ph type="dt" idx="10"/>
          </p:nvPr>
        </p:nvSpPr>
        <p:spPr>
          <a:xfrm>
            <a:off x="628650" y="6356350"/>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3" name="Google Shape;113;g1168c9d14c1_0_392"/>
          <p:cNvSpPr txBox="1">
            <a:spLocks noGrp="1"/>
          </p:cNvSpPr>
          <p:nvPr>
            <p:ph type="ftr" idx="11"/>
          </p:nvPr>
        </p:nvSpPr>
        <p:spPr>
          <a:xfrm>
            <a:off x="3028950" y="6356350"/>
            <a:ext cx="30861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4" name="Google Shape;114;g1168c9d14c1_0_392"/>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Prázdný" type="blank">
  <p:cSld name="BLANK">
    <p:spTree>
      <p:nvGrpSpPr>
        <p:cNvPr id="1" name="Shape 115"/>
        <p:cNvGrpSpPr/>
        <p:nvPr/>
      </p:nvGrpSpPr>
      <p:grpSpPr>
        <a:xfrm>
          <a:off x="0" y="0"/>
          <a:ext cx="0" cy="0"/>
          <a:chOff x="0" y="0"/>
          <a:chExt cx="0" cy="0"/>
        </a:xfrm>
      </p:grpSpPr>
      <p:sp>
        <p:nvSpPr>
          <p:cNvPr id="116" name="Google Shape;116;g1168c9d14c1_0_397"/>
          <p:cNvSpPr txBox="1">
            <a:spLocks noGrp="1"/>
          </p:cNvSpPr>
          <p:nvPr>
            <p:ph type="dt" idx="10"/>
          </p:nvPr>
        </p:nvSpPr>
        <p:spPr>
          <a:xfrm>
            <a:off x="628650" y="6356350"/>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7" name="Google Shape;117;g1168c9d14c1_0_397"/>
          <p:cNvSpPr txBox="1">
            <a:spLocks noGrp="1"/>
          </p:cNvSpPr>
          <p:nvPr>
            <p:ph type="ftr" idx="11"/>
          </p:nvPr>
        </p:nvSpPr>
        <p:spPr>
          <a:xfrm>
            <a:off x="3028950" y="6356350"/>
            <a:ext cx="30861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8" name="Google Shape;118;g1168c9d14c1_0_397"/>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Obsah s titulkem" type="objTx">
  <p:cSld name="OBJECT_WITH_CAPTION_TEXT">
    <p:spTree>
      <p:nvGrpSpPr>
        <p:cNvPr id="1" name="Shape 119"/>
        <p:cNvGrpSpPr/>
        <p:nvPr/>
      </p:nvGrpSpPr>
      <p:grpSpPr>
        <a:xfrm>
          <a:off x="0" y="0"/>
          <a:ext cx="0" cy="0"/>
          <a:chOff x="0" y="0"/>
          <a:chExt cx="0" cy="0"/>
        </a:xfrm>
      </p:grpSpPr>
      <p:sp>
        <p:nvSpPr>
          <p:cNvPr id="120" name="Google Shape;120;g1168c9d14c1_0_401"/>
          <p:cNvSpPr txBox="1">
            <a:spLocks noGrp="1"/>
          </p:cNvSpPr>
          <p:nvPr>
            <p:ph type="title"/>
          </p:nvPr>
        </p:nvSpPr>
        <p:spPr>
          <a:xfrm>
            <a:off x="629841" y="457200"/>
            <a:ext cx="2949000" cy="16002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3200"/>
              <a:buFont typeface="Calibri"/>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1" name="Google Shape;121;g1168c9d14c1_0_401"/>
          <p:cNvSpPr txBox="1">
            <a:spLocks noGrp="1"/>
          </p:cNvSpPr>
          <p:nvPr>
            <p:ph type="body" idx="1"/>
          </p:nvPr>
        </p:nvSpPr>
        <p:spPr>
          <a:xfrm>
            <a:off x="3887391" y="987425"/>
            <a:ext cx="4629300" cy="4873500"/>
          </a:xfrm>
          <a:prstGeom prst="rect">
            <a:avLst/>
          </a:prstGeom>
          <a:noFill/>
          <a:ln>
            <a:noFill/>
          </a:ln>
        </p:spPr>
        <p:txBody>
          <a:bodyPr spcFirstLastPara="1" wrap="square" lIns="91425" tIns="45700" rIns="91425" bIns="45700" anchor="t" anchorCtr="0">
            <a:normAutofit/>
          </a:bodyPr>
          <a:lstStyle>
            <a:lvl1pPr marL="457200" lvl="0" indent="-431800" algn="l" rtl="0">
              <a:lnSpc>
                <a:spcPct val="90000"/>
              </a:lnSpc>
              <a:spcBef>
                <a:spcPts val="1000"/>
              </a:spcBef>
              <a:spcAft>
                <a:spcPts val="0"/>
              </a:spcAft>
              <a:buClr>
                <a:schemeClr val="dk1"/>
              </a:buClr>
              <a:buSzPts val="3200"/>
              <a:buChar char="•"/>
              <a:defRPr sz="3200"/>
            </a:lvl1pPr>
            <a:lvl2pPr marL="914400" lvl="1" indent="-406400" algn="l" rtl="0">
              <a:lnSpc>
                <a:spcPct val="90000"/>
              </a:lnSpc>
              <a:spcBef>
                <a:spcPts val="500"/>
              </a:spcBef>
              <a:spcAft>
                <a:spcPts val="0"/>
              </a:spcAft>
              <a:buClr>
                <a:schemeClr val="dk1"/>
              </a:buClr>
              <a:buSzPts val="2800"/>
              <a:buChar char="•"/>
              <a:defRPr sz="2800"/>
            </a:lvl2pPr>
            <a:lvl3pPr marL="1371600" lvl="2" indent="-381000" algn="l" rtl="0">
              <a:lnSpc>
                <a:spcPct val="90000"/>
              </a:lnSpc>
              <a:spcBef>
                <a:spcPts val="500"/>
              </a:spcBef>
              <a:spcAft>
                <a:spcPts val="0"/>
              </a:spcAft>
              <a:buClr>
                <a:schemeClr val="dk1"/>
              </a:buClr>
              <a:buSzPts val="2400"/>
              <a:buChar char="•"/>
              <a:defRPr sz="2400"/>
            </a:lvl3pPr>
            <a:lvl4pPr marL="1828800" lvl="3" indent="-355600" algn="l" rtl="0">
              <a:lnSpc>
                <a:spcPct val="90000"/>
              </a:lnSpc>
              <a:spcBef>
                <a:spcPts val="500"/>
              </a:spcBef>
              <a:spcAft>
                <a:spcPts val="0"/>
              </a:spcAft>
              <a:buClr>
                <a:schemeClr val="dk1"/>
              </a:buClr>
              <a:buSzPts val="2000"/>
              <a:buChar char="•"/>
              <a:defRPr sz="2000"/>
            </a:lvl4pPr>
            <a:lvl5pPr marL="2286000" lvl="4" indent="-355600" algn="l" rtl="0">
              <a:lnSpc>
                <a:spcPct val="90000"/>
              </a:lnSpc>
              <a:spcBef>
                <a:spcPts val="500"/>
              </a:spcBef>
              <a:spcAft>
                <a:spcPts val="0"/>
              </a:spcAft>
              <a:buClr>
                <a:schemeClr val="dk1"/>
              </a:buClr>
              <a:buSzPts val="2000"/>
              <a:buChar char="•"/>
              <a:defRPr sz="20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endParaRPr/>
          </a:p>
        </p:txBody>
      </p:sp>
      <p:sp>
        <p:nvSpPr>
          <p:cNvPr id="122" name="Google Shape;122;g1168c9d14c1_0_401"/>
          <p:cNvSpPr txBox="1">
            <a:spLocks noGrp="1"/>
          </p:cNvSpPr>
          <p:nvPr>
            <p:ph type="body" idx="2"/>
          </p:nvPr>
        </p:nvSpPr>
        <p:spPr>
          <a:xfrm>
            <a:off x="629841" y="2057400"/>
            <a:ext cx="2949000" cy="38115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400"/>
              <a:buNone/>
              <a:defRPr sz="14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000"/>
              <a:buNone/>
              <a:defRPr sz="1000"/>
            </a:lvl4pPr>
            <a:lvl5pPr marL="2286000" lvl="4" indent="-228600" algn="l" rtl="0">
              <a:lnSpc>
                <a:spcPct val="90000"/>
              </a:lnSpc>
              <a:spcBef>
                <a:spcPts val="500"/>
              </a:spcBef>
              <a:spcAft>
                <a:spcPts val="0"/>
              </a:spcAft>
              <a:buClr>
                <a:schemeClr val="dk1"/>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123" name="Google Shape;123;g1168c9d14c1_0_401"/>
          <p:cNvSpPr txBox="1">
            <a:spLocks noGrp="1"/>
          </p:cNvSpPr>
          <p:nvPr>
            <p:ph type="dt" idx="10"/>
          </p:nvPr>
        </p:nvSpPr>
        <p:spPr>
          <a:xfrm>
            <a:off x="628650" y="6356350"/>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4" name="Google Shape;124;g1168c9d14c1_0_401"/>
          <p:cNvSpPr txBox="1">
            <a:spLocks noGrp="1"/>
          </p:cNvSpPr>
          <p:nvPr>
            <p:ph type="ftr" idx="11"/>
          </p:nvPr>
        </p:nvSpPr>
        <p:spPr>
          <a:xfrm>
            <a:off x="3028950" y="6356350"/>
            <a:ext cx="30861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5" name="Google Shape;125;g1168c9d14c1_0_401"/>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brázek s titulkem" type="picTx">
  <p:cSld name="PICTURE_WITH_CAPTION_TEXT">
    <p:spTree>
      <p:nvGrpSpPr>
        <p:cNvPr id="1" name="Shape 126"/>
        <p:cNvGrpSpPr/>
        <p:nvPr/>
      </p:nvGrpSpPr>
      <p:grpSpPr>
        <a:xfrm>
          <a:off x="0" y="0"/>
          <a:ext cx="0" cy="0"/>
          <a:chOff x="0" y="0"/>
          <a:chExt cx="0" cy="0"/>
        </a:xfrm>
      </p:grpSpPr>
      <p:sp>
        <p:nvSpPr>
          <p:cNvPr id="127" name="Google Shape;127;g1168c9d14c1_0_408"/>
          <p:cNvSpPr txBox="1">
            <a:spLocks noGrp="1"/>
          </p:cNvSpPr>
          <p:nvPr>
            <p:ph type="title"/>
          </p:nvPr>
        </p:nvSpPr>
        <p:spPr>
          <a:xfrm>
            <a:off x="629841" y="457200"/>
            <a:ext cx="2949000" cy="16002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3200"/>
              <a:buFont typeface="Calibri"/>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8" name="Google Shape;128;g1168c9d14c1_0_408"/>
          <p:cNvSpPr>
            <a:spLocks noGrp="1"/>
          </p:cNvSpPr>
          <p:nvPr>
            <p:ph type="pic" idx="2"/>
          </p:nvPr>
        </p:nvSpPr>
        <p:spPr>
          <a:xfrm>
            <a:off x="3887391" y="987425"/>
            <a:ext cx="4629300" cy="48735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29" name="Google Shape;129;g1168c9d14c1_0_408"/>
          <p:cNvSpPr txBox="1">
            <a:spLocks noGrp="1"/>
          </p:cNvSpPr>
          <p:nvPr>
            <p:ph type="body" idx="1"/>
          </p:nvPr>
        </p:nvSpPr>
        <p:spPr>
          <a:xfrm>
            <a:off x="629841" y="2057400"/>
            <a:ext cx="2949000" cy="38115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400"/>
              <a:buNone/>
              <a:defRPr sz="14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000"/>
              <a:buNone/>
              <a:defRPr sz="1000"/>
            </a:lvl4pPr>
            <a:lvl5pPr marL="2286000" lvl="4" indent="-228600" algn="l" rtl="0">
              <a:lnSpc>
                <a:spcPct val="90000"/>
              </a:lnSpc>
              <a:spcBef>
                <a:spcPts val="500"/>
              </a:spcBef>
              <a:spcAft>
                <a:spcPts val="0"/>
              </a:spcAft>
              <a:buClr>
                <a:schemeClr val="dk1"/>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130" name="Google Shape;130;g1168c9d14c1_0_408"/>
          <p:cNvSpPr txBox="1">
            <a:spLocks noGrp="1"/>
          </p:cNvSpPr>
          <p:nvPr>
            <p:ph type="dt" idx="10"/>
          </p:nvPr>
        </p:nvSpPr>
        <p:spPr>
          <a:xfrm>
            <a:off x="628650" y="6356350"/>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1" name="Google Shape;131;g1168c9d14c1_0_408"/>
          <p:cNvSpPr txBox="1">
            <a:spLocks noGrp="1"/>
          </p:cNvSpPr>
          <p:nvPr>
            <p:ph type="ftr" idx="11"/>
          </p:nvPr>
        </p:nvSpPr>
        <p:spPr>
          <a:xfrm>
            <a:off x="3028950" y="6356350"/>
            <a:ext cx="30861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2" name="Google Shape;132;g1168c9d14c1_0_408"/>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Nadpis a svislý text" type="vertTx">
  <p:cSld name="VERTICAL_TEXT">
    <p:spTree>
      <p:nvGrpSpPr>
        <p:cNvPr id="1" name="Shape 133"/>
        <p:cNvGrpSpPr/>
        <p:nvPr/>
      </p:nvGrpSpPr>
      <p:grpSpPr>
        <a:xfrm>
          <a:off x="0" y="0"/>
          <a:ext cx="0" cy="0"/>
          <a:chOff x="0" y="0"/>
          <a:chExt cx="0" cy="0"/>
        </a:xfrm>
      </p:grpSpPr>
      <p:sp>
        <p:nvSpPr>
          <p:cNvPr id="134" name="Google Shape;134;g1168c9d14c1_0_415"/>
          <p:cNvSpPr txBox="1">
            <a:spLocks noGrp="1"/>
          </p:cNvSpPr>
          <p:nvPr>
            <p:ph type="title"/>
          </p:nvPr>
        </p:nvSpPr>
        <p:spPr>
          <a:xfrm>
            <a:off x="628650" y="365125"/>
            <a:ext cx="78867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5" name="Google Shape;135;g1168c9d14c1_0_415"/>
          <p:cNvSpPr txBox="1">
            <a:spLocks noGrp="1"/>
          </p:cNvSpPr>
          <p:nvPr>
            <p:ph type="body" idx="1"/>
          </p:nvPr>
        </p:nvSpPr>
        <p:spPr>
          <a:xfrm rot="5400000">
            <a:off x="2396400" y="57875"/>
            <a:ext cx="4351200" cy="78867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36" name="Google Shape;136;g1168c9d14c1_0_415"/>
          <p:cNvSpPr txBox="1">
            <a:spLocks noGrp="1"/>
          </p:cNvSpPr>
          <p:nvPr>
            <p:ph type="dt" idx="10"/>
          </p:nvPr>
        </p:nvSpPr>
        <p:spPr>
          <a:xfrm>
            <a:off x="628650" y="6356350"/>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7" name="Google Shape;137;g1168c9d14c1_0_415"/>
          <p:cNvSpPr txBox="1">
            <a:spLocks noGrp="1"/>
          </p:cNvSpPr>
          <p:nvPr>
            <p:ph type="ftr" idx="11"/>
          </p:nvPr>
        </p:nvSpPr>
        <p:spPr>
          <a:xfrm>
            <a:off x="3028950" y="6356350"/>
            <a:ext cx="30861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8" name="Google Shape;138;g1168c9d14c1_0_415"/>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vislý nadpis a text" type="vertTitleAndTx">
  <p:cSld name="VERTICAL_TITLE_AND_VERTICAL_TEXT">
    <p:spTree>
      <p:nvGrpSpPr>
        <p:cNvPr id="1" name="Shape 139"/>
        <p:cNvGrpSpPr/>
        <p:nvPr/>
      </p:nvGrpSpPr>
      <p:grpSpPr>
        <a:xfrm>
          <a:off x="0" y="0"/>
          <a:ext cx="0" cy="0"/>
          <a:chOff x="0" y="0"/>
          <a:chExt cx="0" cy="0"/>
        </a:xfrm>
      </p:grpSpPr>
      <p:sp>
        <p:nvSpPr>
          <p:cNvPr id="140" name="Google Shape;140;g1168c9d14c1_0_421"/>
          <p:cNvSpPr txBox="1">
            <a:spLocks noGrp="1"/>
          </p:cNvSpPr>
          <p:nvPr>
            <p:ph type="title"/>
          </p:nvPr>
        </p:nvSpPr>
        <p:spPr>
          <a:xfrm rot="5400000">
            <a:off x="4623600" y="2285275"/>
            <a:ext cx="5811900" cy="19716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1" name="Google Shape;141;g1168c9d14c1_0_421"/>
          <p:cNvSpPr txBox="1">
            <a:spLocks noGrp="1"/>
          </p:cNvSpPr>
          <p:nvPr>
            <p:ph type="body" idx="1"/>
          </p:nvPr>
        </p:nvSpPr>
        <p:spPr>
          <a:xfrm rot="5400000">
            <a:off x="623025" y="370675"/>
            <a:ext cx="5811900" cy="58008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42" name="Google Shape;142;g1168c9d14c1_0_421"/>
          <p:cNvSpPr txBox="1">
            <a:spLocks noGrp="1"/>
          </p:cNvSpPr>
          <p:nvPr>
            <p:ph type="dt" idx="10"/>
          </p:nvPr>
        </p:nvSpPr>
        <p:spPr>
          <a:xfrm>
            <a:off x="628650" y="6356350"/>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3" name="Google Shape;143;g1168c9d14c1_0_421"/>
          <p:cNvSpPr txBox="1">
            <a:spLocks noGrp="1"/>
          </p:cNvSpPr>
          <p:nvPr>
            <p:ph type="ftr" idx="11"/>
          </p:nvPr>
        </p:nvSpPr>
        <p:spPr>
          <a:xfrm>
            <a:off x="3028950" y="6356350"/>
            <a:ext cx="30861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4" name="Google Shape;144;g1168c9d14c1_0_421"/>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Nadpis a obsah" type="obj">
  <p:cSld name="OBJECT">
    <p:spTree>
      <p:nvGrpSpPr>
        <p:cNvPr id="1" name="Shape 26"/>
        <p:cNvGrpSpPr/>
        <p:nvPr/>
      </p:nvGrpSpPr>
      <p:grpSpPr>
        <a:xfrm>
          <a:off x="0" y="0"/>
          <a:ext cx="0" cy="0"/>
          <a:chOff x="0" y="0"/>
          <a:chExt cx="0" cy="0"/>
        </a:xfrm>
      </p:grpSpPr>
      <p:sp>
        <p:nvSpPr>
          <p:cNvPr id="27" name="Google Shape;27;p45"/>
          <p:cNvSpPr txBox="1">
            <a:spLocks noGrp="1"/>
          </p:cNvSpPr>
          <p:nvPr>
            <p:ph type="title"/>
          </p:nvPr>
        </p:nvSpPr>
        <p:spPr>
          <a:xfrm>
            <a:off x="457200" y="320675"/>
            <a:ext cx="7239000" cy="1143000"/>
          </a:xfrm>
          <a:prstGeom prst="rect">
            <a:avLst/>
          </a:prstGeom>
          <a:noFill/>
          <a:ln>
            <a:noFill/>
          </a:ln>
        </p:spPr>
        <p:txBody>
          <a:bodyPr spcFirstLastPara="1" wrap="square" lIns="45700" tIns="0" rIns="45700" bIns="0" anchor="b"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45"/>
          <p:cNvSpPr txBox="1">
            <a:spLocks noGrp="1"/>
          </p:cNvSpPr>
          <p:nvPr>
            <p:ph type="body" idx="1"/>
          </p:nvPr>
        </p:nvSpPr>
        <p:spPr>
          <a:xfrm>
            <a:off x="457200" y="1609725"/>
            <a:ext cx="7239000" cy="4846637"/>
          </a:xfrm>
          <a:prstGeom prst="rect">
            <a:avLst/>
          </a:prstGeom>
          <a:noFill/>
          <a:ln>
            <a:noFill/>
          </a:ln>
        </p:spPr>
        <p:txBody>
          <a:bodyPr spcFirstLastPara="1" wrap="square" lIns="91425" tIns="45700" rIns="91425" bIns="45700" anchor="t" anchorCtr="0">
            <a:noAutofit/>
          </a:bodyPr>
          <a:lstStyle>
            <a:lvl1pPr marL="457200" lvl="0" indent="-312039" algn="l">
              <a:spcBef>
                <a:spcPts val="600"/>
              </a:spcBef>
              <a:spcAft>
                <a:spcPts val="0"/>
              </a:spcAft>
              <a:buSzPts val="1314"/>
              <a:buChar char="⦿"/>
              <a:defRPr/>
            </a:lvl1pPr>
            <a:lvl2pPr marL="914400" lvl="1" indent="-320040" algn="l">
              <a:spcBef>
                <a:spcPts val="500"/>
              </a:spcBef>
              <a:spcAft>
                <a:spcPts val="0"/>
              </a:spcAft>
              <a:buSzPts val="1440"/>
              <a:buChar char="◼"/>
              <a:defRPr/>
            </a:lvl2pPr>
            <a:lvl3pPr marL="1371600" lvl="2" indent="-297180" algn="l">
              <a:spcBef>
                <a:spcPts val="400"/>
              </a:spcBef>
              <a:spcAft>
                <a:spcPts val="0"/>
              </a:spcAft>
              <a:buSzPts val="1080"/>
              <a:buChar char="🞆"/>
              <a:defRPr/>
            </a:lvl3pPr>
            <a:lvl4pPr marL="1828800" lvl="3" indent="-320039" algn="l">
              <a:spcBef>
                <a:spcPts val="360"/>
              </a:spcBef>
              <a:spcAft>
                <a:spcPts val="0"/>
              </a:spcAft>
              <a:buSzPts val="1440"/>
              <a:buChar char="⚫"/>
              <a:defRPr/>
            </a:lvl4pPr>
            <a:lvl5pPr marL="2286000" lvl="4" indent="-308610" algn="l">
              <a:spcBef>
                <a:spcPts val="400"/>
              </a:spcBef>
              <a:spcAft>
                <a:spcPts val="0"/>
              </a:spcAft>
              <a:buSzPts val="1260"/>
              <a:buChar char="◉"/>
              <a:defRPr/>
            </a:lvl5pPr>
            <a:lvl6pPr marL="2743200" lvl="5" indent="-320039" algn="l">
              <a:spcBef>
                <a:spcPts val="40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0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29" name="Google Shape;29;p45"/>
          <p:cNvSpPr txBox="1">
            <a:spLocks noGrp="1"/>
          </p:cNvSpPr>
          <p:nvPr>
            <p:ph type="dt" idx="10"/>
          </p:nvPr>
        </p:nvSpPr>
        <p:spPr>
          <a:xfrm>
            <a:off x="4246562" y="6557962"/>
            <a:ext cx="2001837" cy="227012"/>
          </a:xfrm>
          <a:prstGeom prst="rect">
            <a:avLst/>
          </a:prstGeom>
          <a:noFill/>
          <a:ln>
            <a:noFill/>
          </a:ln>
        </p:spPr>
        <p:txBody>
          <a:bodyPr spcFirstLastPara="1" wrap="square" lIns="91425" tIns="0" rIns="91425"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45"/>
          <p:cNvSpPr txBox="1">
            <a:spLocks noGrp="1"/>
          </p:cNvSpPr>
          <p:nvPr>
            <p:ph type="ftr" idx="11"/>
          </p:nvPr>
        </p:nvSpPr>
        <p:spPr>
          <a:xfrm>
            <a:off x="457200" y="6557962"/>
            <a:ext cx="3657600" cy="228600"/>
          </a:xfrm>
          <a:prstGeom prst="rect">
            <a:avLst/>
          </a:prstGeom>
          <a:noFill/>
          <a:ln>
            <a:noFill/>
          </a:ln>
        </p:spPr>
        <p:txBody>
          <a:bodyPr spcFirstLastPara="1" wrap="square" lIns="91425" tIns="0" rIns="91425"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45"/>
          <p:cNvSpPr txBox="1">
            <a:spLocks noGrp="1"/>
          </p:cNvSpPr>
          <p:nvPr>
            <p:ph type="sldNum" idx="12"/>
          </p:nvPr>
        </p:nvSpPr>
        <p:spPr>
          <a:xfrm>
            <a:off x="6251575" y="6556375"/>
            <a:ext cx="588962" cy="2286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chemeClr val="dk2"/>
              </a:buClr>
              <a:buSzPts val="1100"/>
              <a:buFont typeface="Arial"/>
              <a:buNone/>
              <a:defRPr sz="11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chemeClr val="dk2"/>
              </a:buClr>
              <a:buSzPts val="1100"/>
              <a:buFont typeface="Arial"/>
              <a:buNone/>
              <a:defRPr sz="11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chemeClr val="dk2"/>
              </a:buClr>
              <a:buSzPts val="1100"/>
              <a:buFont typeface="Arial"/>
              <a:buNone/>
              <a:defRPr sz="11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chemeClr val="dk2"/>
              </a:buClr>
              <a:buSzPts val="1100"/>
              <a:buFont typeface="Arial"/>
              <a:buNone/>
              <a:defRPr sz="11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chemeClr val="dk2"/>
              </a:buClr>
              <a:buSzPts val="1100"/>
              <a:buFont typeface="Arial"/>
              <a:buNone/>
              <a:defRPr sz="11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chemeClr val="dk2"/>
              </a:buClr>
              <a:buSzPts val="1100"/>
              <a:buFont typeface="Arial"/>
              <a:buNone/>
              <a:defRPr sz="11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chemeClr val="dk2"/>
              </a:buClr>
              <a:buSzPts val="1100"/>
              <a:buFont typeface="Arial"/>
              <a:buNone/>
              <a:defRPr sz="11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chemeClr val="dk2"/>
              </a:buClr>
              <a:buSzPts val="1100"/>
              <a:buFont typeface="Arial"/>
              <a:buNone/>
              <a:defRPr sz="11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chemeClr val="dk2"/>
              </a:buClr>
              <a:buSzPts val="1100"/>
              <a:buFont typeface="Arial"/>
              <a:buNone/>
              <a:defRPr sz="11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bsah s titulkem" type="objTx">
  <p:cSld name="OBJECT_WITH_CAPTION_TEXT">
    <p:spTree>
      <p:nvGrpSpPr>
        <p:cNvPr id="1" name="Shape 38"/>
        <p:cNvGrpSpPr/>
        <p:nvPr/>
      </p:nvGrpSpPr>
      <p:grpSpPr>
        <a:xfrm>
          <a:off x="0" y="0"/>
          <a:ext cx="0" cy="0"/>
          <a:chOff x="0" y="0"/>
          <a:chExt cx="0" cy="0"/>
        </a:xfrm>
      </p:grpSpPr>
      <p:sp>
        <p:nvSpPr>
          <p:cNvPr id="39" name="Google Shape;39;p47"/>
          <p:cNvSpPr txBox="1">
            <a:spLocks noGrp="1"/>
          </p:cNvSpPr>
          <p:nvPr>
            <p:ph type="title"/>
          </p:nvPr>
        </p:nvSpPr>
        <p:spPr>
          <a:xfrm>
            <a:off x="457200" y="228600"/>
            <a:ext cx="5897880" cy="1173480"/>
          </a:xfrm>
          <a:prstGeom prst="rect">
            <a:avLst/>
          </a:prstGeom>
          <a:noFill/>
          <a:ln>
            <a:noFill/>
          </a:ln>
        </p:spPr>
        <p:txBody>
          <a:bodyPr spcFirstLastPara="1" wrap="square" lIns="45700" tIns="0" rIns="45700" bIns="0" anchor="b" anchorCtr="0">
            <a:normAutofit/>
          </a:bodyPr>
          <a:lstStyle>
            <a:lvl1pPr lvl="0" algn="l">
              <a:spcBef>
                <a:spcPts val="0"/>
              </a:spcBef>
              <a:spcAft>
                <a:spcPts val="0"/>
              </a:spcAft>
              <a:buClr>
                <a:srgbClr val="FEF7F0"/>
              </a:buClr>
              <a:buSzPts val="2400"/>
              <a:buFont typeface="Trebuchet MS"/>
              <a:buNone/>
              <a:defRPr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47"/>
          <p:cNvSpPr txBox="1">
            <a:spLocks noGrp="1"/>
          </p:cNvSpPr>
          <p:nvPr>
            <p:ph type="body" idx="1"/>
          </p:nvPr>
        </p:nvSpPr>
        <p:spPr>
          <a:xfrm>
            <a:off x="457200" y="1497416"/>
            <a:ext cx="5897880" cy="602512"/>
          </a:xfrm>
          <a:prstGeom prst="rect">
            <a:avLst/>
          </a:prstGeom>
          <a:noFill/>
          <a:ln>
            <a:noFill/>
          </a:ln>
        </p:spPr>
        <p:txBody>
          <a:bodyPr spcFirstLastPara="1" wrap="square" lIns="45700" tIns="0" rIns="0" bIns="0" anchor="t" anchorCtr="0">
            <a:normAutofit/>
          </a:bodyPr>
          <a:lstStyle>
            <a:lvl1pPr marL="457200" lvl="0" indent="-228600" algn="l">
              <a:spcBef>
                <a:spcPts val="0"/>
              </a:spcBef>
              <a:spcAft>
                <a:spcPts val="0"/>
              </a:spcAft>
              <a:buSzPts val="1022"/>
              <a:buNone/>
              <a:defRPr sz="1400"/>
            </a:lvl1pPr>
            <a:lvl2pPr marL="914400" lvl="1" indent="-228600" algn="l">
              <a:spcBef>
                <a:spcPts val="500"/>
              </a:spcBef>
              <a:spcAft>
                <a:spcPts val="0"/>
              </a:spcAft>
              <a:buSzPts val="960"/>
              <a:buNone/>
              <a:defRPr sz="1200"/>
            </a:lvl2pPr>
            <a:lvl3pPr marL="1371600" lvl="2" indent="-228600" algn="l">
              <a:spcBef>
                <a:spcPts val="400"/>
              </a:spcBef>
              <a:spcAft>
                <a:spcPts val="0"/>
              </a:spcAft>
              <a:buSzPts val="600"/>
              <a:buNone/>
              <a:defRPr sz="1000"/>
            </a:lvl3pPr>
            <a:lvl4pPr marL="1828800" lvl="3" indent="-228600" algn="l">
              <a:spcBef>
                <a:spcPts val="180"/>
              </a:spcBef>
              <a:spcAft>
                <a:spcPts val="0"/>
              </a:spcAft>
              <a:buSzPts val="720"/>
              <a:buNone/>
              <a:defRPr sz="900"/>
            </a:lvl4pPr>
            <a:lvl5pPr marL="2286000" lvl="4" indent="-228600" algn="l">
              <a:spcBef>
                <a:spcPts val="400"/>
              </a:spcBef>
              <a:spcAft>
                <a:spcPts val="0"/>
              </a:spcAft>
              <a:buSzPts val="630"/>
              <a:buNone/>
              <a:defRPr sz="900"/>
            </a:lvl5pPr>
            <a:lvl6pPr marL="2743200" lvl="5" indent="-320039" algn="l">
              <a:spcBef>
                <a:spcPts val="40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0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41" name="Google Shape;41;p47"/>
          <p:cNvSpPr txBox="1">
            <a:spLocks noGrp="1"/>
          </p:cNvSpPr>
          <p:nvPr>
            <p:ph type="body" idx="2"/>
          </p:nvPr>
        </p:nvSpPr>
        <p:spPr>
          <a:xfrm>
            <a:off x="457200" y="2133600"/>
            <a:ext cx="7239000" cy="4371752"/>
          </a:xfrm>
          <a:prstGeom prst="rect">
            <a:avLst/>
          </a:prstGeom>
          <a:noFill/>
          <a:ln>
            <a:noFill/>
          </a:ln>
        </p:spPr>
        <p:txBody>
          <a:bodyPr spcFirstLastPara="1" wrap="square" lIns="91425" tIns="45700" rIns="91425" bIns="45700" anchor="t" anchorCtr="0">
            <a:noAutofit/>
          </a:bodyPr>
          <a:lstStyle>
            <a:lvl1pPr marL="457200" lvl="0" indent="-376936" algn="l">
              <a:spcBef>
                <a:spcPts val="600"/>
              </a:spcBef>
              <a:spcAft>
                <a:spcPts val="0"/>
              </a:spcAft>
              <a:buSzPts val="2336"/>
              <a:buChar char="⦿"/>
              <a:defRPr sz="3200"/>
            </a:lvl1pPr>
            <a:lvl2pPr marL="914400" lvl="1" indent="-370840" algn="l">
              <a:spcBef>
                <a:spcPts val="500"/>
              </a:spcBef>
              <a:spcAft>
                <a:spcPts val="0"/>
              </a:spcAft>
              <a:buSzPts val="2240"/>
              <a:buChar char="◼"/>
              <a:defRPr sz="2800"/>
            </a:lvl2pPr>
            <a:lvl3pPr marL="1371600" lvl="2" indent="-320039" algn="l">
              <a:spcBef>
                <a:spcPts val="400"/>
              </a:spcBef>
              <a:spcAft>
                <a:spcPts val="0"/>
              </a:spcAft>
              <a:buSzPts val="1440"/>
              <a:buChar char="🞆"/>
              <a:defRPr sz="2400"/>
            </a:lvl3pPr>
            <a:lvl4pPr marL="1828800" lvl="3" indent="-330200" algn="l">
              <a:spcBef>
                <a:spcPts val="400"/>
              </a:spcBef>
              <a:spcAft>
                <a:spcPts val="0"/>
              </a:spcAft>
              <a:buSzPts val="1600"/>
              <a:buChar char="⚫"/>
              <a:defRPr sz="2000"/>
            </a:lvl4pPr>
            <a:lvl5pPr marL="2286000" lvl="4" indent="-317500" algn="l">
              <a:spcBef>
                <a:spcPts val="400"/>
              </a:spcBef>
              <a:spcAft>
                <a:spcPts val="0"/>
              </a:spcAft>
              <a:buSzPts val="1400"/>
              <a:buChar char="◉"/>
              <a:defRPr sz="2000"/>
            </a:lvl5pPr>
            <a:lvl6pPr marL="2743200" lvl="5" indent="-320039" algn="l">
              <a:spcBef>
                <a:spcPts val="40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0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42" name="Google Shape;42;p47"/>
          <p:cNvSpPr txBox="1">
            <a:spLocks noGrp="1"/>
          </p:cNvSpPr>
          <p:nvPr>
            <p:ph type="dt" idx="10"/>
          </p:nvPr>
        </p:nvSpPr>
        <p:spPr>
          <a:xfrm>
            <a:off x="4246562" y="6557962"/>
            <a:ext cx="2001837" cy="227012"/>
          </a:xfrm>
          <a:prstGeom prst="rect">
            <a:avLst/>
          </a:prstGeom>
          <a:noFill/>
          <a:ln>
            <a:noFill/>
          </a:ln>
        </p:spPr>
        <p:txBody>
          <a:bodyPr spcFirstLastPara="1" wrap="square" lIns="91425" tIns="0" rIns="91425"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47"/>
          <p:cNvSpPr txBox="1">
            <a:spLocks noGrp="1"/>
          </p:cNvSpPr>
          <p:nvPr>
            <p:ph type="ftr" idx="11"/>
          </p:nvPr>
        </p:nvSpPr>
        <p:spPr>
          <a:xfrm>
            <a:off x="457200" y="6557962"/>
            <a:ext cx="3657600" cy="228600"/>
          </a:xfrm>
          <a:prstGeom prst="rect">
            <a:avLst/>
          </a:prstGeom>
          <a:noFill/>
          <a:ln>
            <a:noFill/>
          </a:ln>
        </p:spPr>
        <p:txBody>
          <a:bodyPr spcFirstLastPara="1" wrap="square" lIns="91425" tIns="0" rIns="91425"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47"/>
          <p:cNvSpPr txBox="1">
            <a:spLocks noGrp="1"/>
          </p:cNvSpPr>
          <p:nvPr>
            <p:ph type="sldNum" idx="12"/>
          </p:nvPr>
        </p:nvSpPr>
        <p:spPr>
          <a:xfrm>
            <a:off x="6251575" y="6556375"/>
            <a:ext cx="588962" cy="2286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chemeClr val="dk2"/>
              </a:buClr>
              <a:buSzPts val="1100"/>
              <a:buFont typeface="Arial"/>
              <a:buNone/>
              <a:defRPr sz="11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chemeClr val="dk2"/>
              </a:buClr>
              <a:buSzPts val="1100"/>
              <a:buFont typeface="Arial"/>
              <a:buNone/>
              <a:defRPr sz="11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chemeClr val="dk2"/>
              </a:buClr>
              <a:buSzPts val="1100"/>
              <a:buFont typeface="Arial"/>
              <a:buNone/>
              <a:defRPr sz="11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chemeClr val="dk2"/>
              </a:buClr>
              <a:buSzPts val="1100"/>
              <a:buFont typeface="Arial"/>
              <a:buNone/>
              <a:defRPr sz="11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chemeClr val="dk2"/>
              </a:buClr>
              <a:buSzPts val="1100"/>
              <a:buFont typeface="Arial"/>
              <a:buNone/>
              <a:defRPr sz="11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chemeClr val="dk2"/>
              </a:buClr>
              <a:buSzPts val="1100"/>
              <a:buFont typeface="Arial"/>
              <a:buNone/>
              <a:defRPr sz="11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chemeClr val="dk2"/>
              </a:buClr>
              <a:buSzPts val="1100"/>
              <a:buFont typeface="Arial"/>
              <a:buNone/>
              <a:defRPr sz="11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chemeClr val="dk2"/>
              </a:buClr>
              <a:buSzPts val="1100"/>
              <a:buFont typeface="Arial"/>
              <a:buNone/>
              <a:defRPr sz="11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chemeClr val="dk2"/>
              </a:buClr>
              <a:buSzPts val="1100"/>
              <a:buFont typeface="Arial"/>
              <a:buNone/>
              <a:defRPr sz="11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rázdný" type="blank">
  <p:cSld name="BLANK">
    <p:spTree>
      <p:nvGrpSpPr>
        <p:cNvPr id="1" name="Shape 45"/>
        <p:cNvGrpSpPr/>
        <p:nvPr/>
      </p:nvGrpSpPr>
      <p:grpSpPr>
        <a:xfrm>
          <a:off x="0" y="0"/>
          <a:ext cx="0" cy="0"/>
          <a:chOff x="0" y="0"/>
          <a:chExt cx="0" cy="0"/>
        </a:xfrm>
      </p:grpSpPr>
      <p:sp>
        <p:nvSpPr>
          <p:cNvPr id="46" name="Google Shape;46;p48"/>
          <p:cNvSpPr txBox="1">
            <a:spLocks noGrp="1"/>
          </p:cNvSpPr>
          <p:nvPr>
            <p:ph type="dt" idx="10"/>
          </p:nvPr>
        </p:nvSpPr>
        <p:spPr>
          <a:xfrm>
            <a:off x="4246562" y="6557962"/>
            <a:ext cx="2001837" cy="227012"/>
          </a:xfrm>
          <a:prstGeom prst="rect">
            <a:avLst/>
          </a:prstGeom>
          <a:noFill/>
          <a:ln>
            <a:noFill/>
          </a:ln>
        </p:spPr>
        <p:txBody>
          <a:bodyPr spcFirstLastPara="1" wrap="square" lIns="91425" tIns="0" rIns="91425"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48"/>
          <p:cNvSpPr txBox="1">
            <a:spLocks noGrp="1"/>
          </p:cNvSpPr>
          <p:nvPr>
            <p:ph type="ftr" idx="11"/>
          </p:nvPr>
        </p:nvSpPr>
        <p:spPr>
          <a:xfrm>
            <a:off x="457200" y="6557962"/>
            <a:ext cx="3657600" cy="228600"/>
          </a:xfrm>
          <a:prstGeom prst="rect">
            <a:avLst/>
          </a:prstGeom>
          <a:noFill/>
          <a:ln>
            <a:noFill/>
          </a:ln>
        </p:spPr>
        <p:txBody>
          <a:bodyPr spcFirstLastPara="1" wrap="square" lIns="91425" tIns="0" rIns="91425"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48"/>
          <p:cNvSpPr txBox="1">
            <a:spLocks noGrp="1"/>
          </p:cNvSpPr>
          <p:nvPr>
            <p:ph type="sldNum" idx="12"/>
          </p:nvPr>
        </p:nvSpPr>
        <p:spPr>
          <a:xfrm>
            <a:off x="6251575" y="6556375"/>
            <a:ext cx="588962" cy="2286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chemeClr val="dk2"/>
              </a:buClr>
              <a:buSzPts val="1100"/>
              <a:buFont typeface="Arial"/>
              <a:buNone/>
              <a:defRPr sz="11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chemeClr val="dk2"/>
              </a:buClr>
              <a:buSzPts val="1100"/>
              <a:buFont typeface="Arial"/>
              <a:buNone/>
              <a:defRPr sz="11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chemeClr val="dk2"/>
              </a:buClr>
              <a:buSzPts val="1100"/>
              <a:buFont typeface="Arial"/>
              <a:buNone/>
              <a:defRPr sz="11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chemeClr val="dk2"/>
              </a:buClr>
              <a:buSzPts val="1100"/>
              <a:buFont typeface="Arial"/>
              <a:buNone/>
              <a:defRPr sz="11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chemeClr val="dk2"/>
              </a:buClr>
              <a:buSzPts val="1100"/>
              <a:buFont typeface="Arial"/>
              <a:buNone/>
              <a:defRPr sz="11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chemeClr val="dk2"/>
              </a:buClr>
              <a:buSzPts val="1100"/>
              <a:buFont typeface="Arial"/>
              <a:buNone/>
              <a:defRPr sz="11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chemeClr val="dk2"/>
              </a:buClr>
              <a:buSzPts val="1100"/>
              <a:buFont typeface="Arial"/>
              <a:buNone/>
              <a:defRPr sz="11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chemeClr val="dk2"/>
              </a:buClr>
              <a:buSzPts val="1100"/>
              <a:buFont typeface="Arial"/>
              <a:buNone/>
              <a:defRPr sz="11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chemeClr val="dk2"/>
              </a:buClr>
              <a:buSzPts val="1100"/>
              <a:buFont typeface="Arial"/>
              <a:buNone/>
              <a:defRPr sz="11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ouze nadpis" type="titleOnly">
  <p:cSld name="TITLE_ONLY">
    <p:spTree>
      <p:nvGrpSpPr>
        <p:cNvPr id="1" name="Shape 49"/>
        <p:cNvGrpSpPr/>
        <p:nvPr/>
      </p:nvGrpSpPr>
      <p:grpSpPr>
        <a:xfrm>
          <a:off x="0" y="0"/>
          <a:ext cx="0" cy="0"/>
          <a:chOff x="0" y="0"/>
          <a:chExt cx="0" cy="0"/>
        </a:xfrm>
      </p:grpSpPr>
      <p:sp>
        <p:nvSpPr>
          <p:cNvPr id="50" name="Google Shape;50;p49"/>
          <p:cNvSpPr txBox="1">
            <a:spLocks noGrp="1"/>
          </p:cNvSpPr>
          <p:nvPr>
            <p:ph type="title"/>
          </p:nvPr>
        </p:nvSpPr>
        <p:spPr>
          <a:xfrm>
            <a:off x="457200" y="320040"/>
            <a:ext cx="7242048" cy="1143000"/>
          </a:xfrm>
          <a:prstGeom prst="rect">
            <a:avLst/>
          </a:prstGeom>
          <a:noFill/>
          <a:ln>
            <a:noFill/>
          </a:ln>
        </p:spPr>
        <p:txBody>
          <a:bodyPr spcFirstLastPara="1" wrap="square" lIns="45700" tIns="0" rIns="45700" bIns="0" anchor="b"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49"/>
          <p:cNvSpPr txBox="1">
            <a:spLocks noGrp="1"/>
          </p:cNvSpPr>
          <p:nvPr>
            <p:ph type="dt" idx="10"/>
          </p:nvPr>
        </p:nvSpPr>
        <p:spPr>
          <a:xfrm>
            <a:off x="4246562" y="6557962"/>
            <a:ext cx="2001837" cy="227012"/>
          </a:xfrm>
          <a:prstGeom prst="rect">
            <a:avLst/>
          </a:prstGeom>
          <a:noFill/>
          <a:ln>
            <a:noFill/>
          </a:ln>
        </p:spPr>
        <p:txBody>
          <a:bodyPr spcFirstLastPara="1" wrap="square" lIns="91425" tIns="0" rIns="91425"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49"/>
          <p:cNvSpPr txBox="1">
            <a:spLocks noGrp="1"/>
          </p:cNvSpPr>
          <p:nvPr>
            <p:ph type="ftr" idx="11"/>
          </p:nvPr>
        </p:nvSpPr>
        <p:spPr>
          <a:xfrm>
            <a:off x="457200" y="6557962"/>
            <a:ext cx="3657600" cy="228600"/>
          </a:xfrm>
          <a:prstGeom prst="rect">
            <a:avLst/>
          </a:prstGeom>
          <a:noFill/>
          <a:ln>
            <a:noFill/>
          </a:ln>
        </p:spPr>
        <p:txBody>
          <a:bodyPr spcFirstLastPara="1" wrap="square" lIns="91425" tIns="0" rIns="91425"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9"/>
          <p:cNvSpPr txBox="1">
            <a:spLocks noGrp="1"/>
          </p:cNvSpPr>
          <p:nvPr>
            <p:ph type="sldNum" idx="12"/>
          </p:nvPr>
        </p:nvSpPr>
        <p:spPr>
          <a:xfrm>
            <a:off x="6251575" y="6556375"/>
            <a:ext cx="588962" cy="2286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chemeClr val="dk2"/>
              </a:buClr>
              <a:buSzPts val="1100"/>
              <a:buFont typeface="Arial"/>
              <a:buNone/>
              <a:defRPr sz="11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chemeClr val="dk2"/>
              </a:buClr>
              <a:buSzPts val="1100"/>
              <a:buFont typeface="Arial"/>
              <a:buNone/>
              <a:defRPr sz="11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chemeClr val="dk2"/>
              </a:buClr>
              <a:buSzPts val="1100"/>
              <a:buFont typeface="Arial"/>
              <a:buNone/>
              <a:defRPr sz="11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chemeClr val="dk2"/>
              </a:buClr>
              <a:buSzPts val="1100"/>
              <a:buFont typeface="Arial"/>
              <a:buNone/>
              <a:defRPr sz="11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chemeClr val="dk2"/>
              </a:buClr>
              <a:buSzPts val="1100"/>
              <a:buFont typeface="Arial"/>
              <a:buNone/>
              <a:defRPr sz="11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chemeClr val="dk2"/>
              </a:buClr>
              <a:buSzPts val="1100"/>
              <a:buFont typeface="Arial"/>
              <a:buNone/>
              <a:defRPr sz="11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chemeClr val="dk2"/>
              </a:buClr>
              <a:buSzPts val="1100"/>
              <a:buFont typeface="Arial"/>
              <a:buNone/>
              <a:defRPr sz="11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chemeClr val="dk2"/>
              </a:buClr>
              <a:buSzPts val="1100"/>
              <a:buFont typeface="Arial"/>
              <a:buNone/>
              <a:defRPr sz="11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chemeClr val="dk2"/>
              </a:buClr>
              <a:buSzPts val="1100"/>
              <a:buFont typeface="Arial"/>
              <a:buNone/>
              <a:defRPr sz="11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orovnání" type="twoTxTwoObj">
  <p:cSld name="TWO_OBJECTS_WITH_TEXT">
    <p:spTree>
      <p:nvGrpSpPr>
        <p:cNvPr id="1" name="Shape 54"/>
        <p:cNvGrpSpPr/>
        <p:nvPr/>
      </p:nvGrpSpPr>
      <p:grpSpPr>
        <a:xfrm>
          <a:off x="0" y="0"/>
          <a:ext cx="0" cy="0"/>
          <a:chOff x="0" y="0"/>
          <a:chExt cx="0" cy="0"/>
        </a:xfrm>
      </p:grpSpPr>
      <p:sp>
        <p:nvSpPr>
          <p:cNvPr id="55" name="Google Shape;55;p50"/>
          <p:cNvSpPr txBox="1">
            <a:spLocks noGrp="1"/>
          </p:cNvSpPr>
          <p:nvPr>
            <p:ph type="title"/>
          </p:nvPr>
        </p:nvSpPr>
        <p:spPr>
          <a:xfrm>
            <a:off x="457200" y="320040"/>
            <a:ext cx="7242048" cy="1143000"/>
          </a:xfrm>
          <a:prstGeom prst="rect">
            <a:avLst/>
          </a:prstGeom>
          <a:noFill/>
          <a:ln>
            <a:noFill/>
          </a:ln>
        </p:spPr>
        <p:txBody>
          <a:bodyPr spcFirstLastPara="1" wrap="square" lIns="45700" tIns="0" rIns="45700" bIns="0" anchor="b"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50"/>
          <p:cNvSpPr txBox="1">
            <a:spLocks noGrp="1"/>
          </p:cNvSpPr>
          <p:nvPr>
            <p:ph type="body" idx="1"/>
          </p:nvPr>
        </p:nvSpPr>
        <p:spPr>
          <a:xfrm>
            <a:off x="457200" y="5867400"/>
            <a:ext cx="3520440" cy="457200"/>
          </a:xfrm>
          <a:prstGeom prst="rect">
            <a:avLst/>
          </a:pr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lvl1pPr marL="457200" lvl="0" indent="-228600" algn="ctr">
              <a:spcBef>
                <a:spcPts val="600"/>
              </a:spcBef>
              <a:spcAft>
                <a:spcPts val="0"/>
              </a:spcAft>
              <a:buSzPts val="1314"/>
              <a:buNone/>
              <a:defRPr sz="1800" b="1">
                <a:solidFill>
                  <a:schemeClr val="dk2"/>
                </a:solidFill>
                <a:latin typeface="Trebuchet MS"/>
                <a:ea typeface="Trebuchet MS"/>
                <a:cs typeface="Trebuchet MS"/>
                <a:sym typeface="Trebuchet MS"/>
              </a:defRPr>
            </a:lvl1pPr>
            <a:lvl2pPr marL="914400" lvl="1" indent="-228600" algn="l">
              <a:spcBef>
                <a:spcPts val="500"/>
              </a:spcBef>
              <a:spcAft>
                <a:spcPts val="0"/>
              </a:spcAft>
              <a:buSzPts val="1600"/>
              <a:buNone/>
              <a:defRPr sz="2000" b="1">
                <a:solidFill>
                  <a:schemeClr val="lt1"/>
                </a:solidFill>
                <a:latin typeface="Trebuchet MS"/>
                <a:ea typeface="Trebuchet MS"/>
                <a:cs typeface="Trebuchet MS"/>
                <a:sym typeface="Trebuchet MS"/>
              </a:defRPr>
            </a:lvl2pPr>
            <a:lvl3pPr marL="1371600" lvl="2" indent="-228600" algn="l">
              <a:spcBef>
                <a:spcPts val="400"/>
              </a:spcBef>
              <a:spcAft>
                <a:spcPts val="0"/>
              </a:spcAft>
              <a:buSzPts val="1080"/>
              <a:buNone/>
              <a:defRPr sz="1800" b="1">
                <a:solidFill>
                  <a:schemeClr val="lt1"/>
                </a:solidFill>
                <a:latin typeface="Trebuchet MS"/>
                <a:ea typeface="Trebuchet MS"/>
                <a:cs typeface="Trebuchet MS"/>
                <a:sym typeface="Trebuchet MS"/>
              </a:defRPr>
            </a:lvl3pPr>
            <a:lvl4pPr marL="1828800" lvl="3" indent="-228600" algn="l">
              <a:spcBef>
                <a:spcPts val="320"/>
              </a:spcBef>
              <a:spcAft>
                <a:spcPts val="0"/>
              </a:spcAft>
              <a:buSzPts val="1280"/>
              <a:buNone/>
              <a:defRPr sz="1600" b="1">
                <a:solidFill>
                  <a:schemeClr val="lt1"/>
                </a:solidFill>
                <a:latin typeface="Trebuchet MS"/>
                <a:ea typeface="Trebuchet MS"/>
                <a:cs typeface="Trebuchet MS"/>
                <a:sym typeface="Trebuchet MS"/>
              </a:defRPr>
            </a:lvl4pPr>
            <a:lvl5pPr marL="2286000" lvl="4" indent="-228600" algn="l">
              <a:spcBef>
                <a:spcPts val="400"/>
              </a:spcBef>
              <a:spcAft>
                <a:spcPts val="0"/>
              </a:spcAft>
              <a:buSzPts val="1120"/>
              <a:buNone/>
              <a:defRPr sz="1600" b="1">
                <a:solidFill>
                  <a:schemeClr val="lt1"/>
                </a:solidFill>
                <a:latin typeface="Trebuchet MS"/>
                <a:ea typeface="Trebuchet MS"/>
                <a:cs typeface="Trebuchet MS"/>
                <a:sym typeface="Trebuchet MS"/>
              </a:defRPr>
            </a:lvl5pPr>
            <a:lvl6pPr marL="2743200" lvl="5" indent="-320039" algn="l">
              <a:spcBef>
                <a:spcPts val="40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0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57" name="Google Shape;57;p50"/>
          <p:cNvSpPr txBox="1">
            <a:spLocks noGrp="1"/>
          </p:cNvSpPr>
          <p:nvPr>
            <p:ph type="body" idx="2"/>
          </p:nvPr>
        </p:nvSpPr>
        <p:spPr>
          <a:xfrm>
            <a:off x="4178808" y="5867400"/>
            <a:ext cx="3520440" cy="457200"/>
          </a:xfrm>
          <a:prstGeom prst="rect">
            <a:avLst/>
          </a:pr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lvl1pPr marL="457200" lvl="0" indent="-228600" algn="ctr">
              <a:spcBef>
                <a:spcPts val="600"/>
              </a:spcBef>
              <a:spcAft>
                <a:spcPts val="0"/>
              </a:spcAft>
              <a:buSzPts val="1314"/>
              <a:buNone/>
              <a:defRPr sz="1800" b="1">
                <a:solidFill>
                  <a:schemeClr val="dk2"/>
                </a:solidFill>
                <a:latin typeface="Trebuchet MS"/>
                <a:ea typeface="Trebuchet MS"/>
                <a:cs typeface="Trebuchet MS"/>
                <a:sym typeface="Trebuchet MS"/>
              </a:defRPr>
            </a:lvl1pPr>
            <a:lvl2pPr marL="914400" lvl="1" indent="-228600" algn="l">
              <a:spcBef>
                <a:spcPts val="500"/>
              </a:spcBef>
              <a:spcAft>
                <a:spcPts val="0"/>
              </a:spcAft>
              <a:buSzPts val="1600"/>
              <a:buNone/>
              <a:defRPr sz="2000" b="1">
                <a:solidFill>
                  <a:schemeClr val="lt1"/>
                </a:solidFill>
                <a:latin typeface="Trebuchet MS"/>
                <a:ea typeface="Trebuchet MS"/>
                <a:cs typeface="Trebuchet MS"/>
                <a:sym typeface="Trebuchet MS"/>
              </a:defRPr>
            </a:lvl2pPr>
            <a:lvl3pPr marL="1371600" lvl="2" indent="-228600" algn="l">
              <a:spcBef>
                <a:spcPts val="400"/>
              </a:spcBef>
              <a:spcAft>
                <a:spcPts val="0"/>
              </a:spcAft>
              <a:buSzPts val="1080"/>
              <a:buNone/>
              <a:defRPr sz="1800" b="1">
                <a:solidFill>
                  <a:schemeClr val="lt1"/>
                </a:solidFill>
                <a:latin typeface="Trebuchet MS"/>
                <a:ea typeface="Trebuchet MS"/>
                <a:cs typeface="Trebuchet MS"/>
                <a:sym typeface="Trebuchet MS"/>
              </a:defRPr>
            </a:lvl3pPr>
            <a:lvl4pPr marL="1828800" lvl="3" indent="-228600" algn="l">
              <a:spcBef>
                <a:spcPts val="320"/>
              </a:spcBef>
              <a:spcAft>
                <a:spcPts val="0"/>
              </a:spcAft>
              <a:buSzPts val="1280"/>
              <a:buNone/>
              <a:defRPr sz="1600" b="1">
                <a:solidFill>
                  <a:schemeClr val="lt1"/>
                </a:solidFill>
                <a:latin typeface="Trebuchet MS"/>
                <a:ea typeface="Trebuchet MS"/>
                <a:cs typeface="Trebuchet MS"/>
                <a:sym typeface="Trebuchet MS"/>
              </a:defRPr>
            </a:lvl4pPr>
            <a:lvl5pPr marL="2286000" lvl="4" indent="-228600" algn="l">
              <a:spcBef>
                <a:spcPts val="400"/>
              </a:spcBef>
              <a:spcAft>
                <a:spcPts val="0"/>
              </a:spcAft>
              <a:buSzPts val="1120"/>
              <a:buNone/>
              <a:defRPr sz="1600" b="1">
                <a:solidFill>
                  <a:schemeClr val="lt1"/>
                </a:solidFill>
                <a:latin typeface="Trebuchet MS"/>
                <a:ea typeface="Trebuchet MS"/>
                <a:cs typeface="Trebuchet MS"/>
                <a:sym typeface="Trebuchet MS"/>
              </a:defRPr>
            </a:lvl5pPr>
            <a:lvl6pPr marL="2743200" lvl="5" indent="-320039" algn="l">
              <a:spcBef>
                <a:spcPts val="40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0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58" name="Google Shape;58;p50"/>
          <p:cNvSpPr txBox="1">
            <a:spLocks noGrp="1"/>
          </p:cNvSpPr>
          <p:nvPr>
            <p:ph type="body" idx="3"/>
          </p:nvPr>
        </p:nvSpPr>
        <p:spPr>
          <a:xfrm>
            <a:off x="457200" y="1711840"/>
            <a:ext cx="3520440" cy="4114800"/>
          </a:xfrm>
          <a:prstGeom prst="rect">
            <a:avLst/>
          </a:prstGeom>
          <a:noFill/>
          <a:ln>
            <a:noFill/>
          </a:ln>
        </p:spPr>
        <p:txBody>
          <a:bodyPr spcFirstLastPara="1" wrap="square" lIns="91425" tIns="45700" rIns="91425" bIns="45700" anchor="t" anchorCtr="0">
            <a:noAutofit/>
          </a:bodyPr>
          <a:lstStyle>
            <a:lvl1pPr marL="457200" lvl="0" indent="-339852" algn="l">
              <a:spcBef>
                <a:spcPts val="600"/>
              </a:spcBef>
              <a:spcAft>
                <a:spcPts val="0"/>
              </a:spcAft>
              <a:buSzPts val="1752"/>
              <a:buChar char="⦿"/>
              <a:defRPr sz="2400"/>
            </a:lvl1pPr>
            <a:lvl2pPr marL="914400" lvl="1" indent="-330200" algn="l">
              <a:spcBef>
                <a:spcPts val="500"/>
              </a:spcBef>
              <a:spcAft>
                <a:spcPts val="0"/>
              </a:spcAft>
              <a:buSzPts val="1600"/>
              <a:buChar char="◼"/>
              <a:defRPr sz="2000"/>
            </a:lvl2pPr>
            <a:lvl3pPr marL="1371600" lvl="2" indent="-297180" algn="l">
              <a:spcBef>
                <a:spcPts val="400"/>
              </a:spcBef>
              <a:spcAft>
                <a:spcPts val="0"/>
              </a:spcAft>
              <a:buSzPts val="1080"/>
              <a:buChar char="🞆"/>
              <a:defRPr sz="1800"/>
            </a:lvl3pPr>
            <a:lvl4pPr marL="1828800" lvl="3" indent="-309880" algn="l">
              <a:spcBef>
                <a:spcPts val="320"/>
              </a:spcBef>
              <a:spcAft>
                <a:spcPts val="0"/>
              </a:spcAft>
              <a:buSzPts val="1280"/>
              <a:buChar char="⚫"/>
              <a:defRPr sz="1600"/>
            </a:lvl4pPr>
            <a:lvl5pPr marL="2286000" lvl="4" indent="-299720" algn="l">
              <a:spcBef>
                <a:spcPts val="400"/>
              </a:spcBef>
              <a:spcAft>
                <a:spcPts val="0"/>
              </a:spcAft>
              <a:buSzPts val="1120"/>
              <a:buChar char="◉"/>
              <a:defRPr sz="1600"/>
            </a:lvl5pPr>
            <a:lvl6pPr marL="2743200" lvl="5" indent="-320039" algn="l">
              <a:spcBef>
                <a:spcPts val="40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0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59" name="Google Shape;59;p50"/>
          <p:cNvSpPr txBox="1">
            <a:spLocks noGrp="1"/>
          </p:cNvSpPr>
          <p:nvPr>
            <p:ph type="body" idx="4"/>
          </p:nvPr>
        </p:nvSpPr>
        <p:spPr>
          <a:xfrm>
            <a:off x="4178808" y="1711840"/>
            <a:ext cx="3520440" cy="4114800"/>
          </a:xfrm>
          <a:prstGeom prst="rect">
            <a:avLst/>
          </a:prstGeom>
          <a:noFill/>
          <a:ln>
            <a:noFill/>
          </a:ln>
        </p:spPr>
        <p:txBody>
          <a:bodyPr spcFirstLastPara="1" wrap="square" lIns="91425" tIns="45700" rIns="91425" bIns="45700" anchor="t" anchorCtr="0">
            <a:noAutofit/>
          </a:bodyPr>
          <a:lstStyle>
            <a:lvl1pPr marL="457200" lvl="0" indent="-339852" algn="l">
              <a:spcBef>
                <a:spcPts val="600"/>
              </a:spcBef>
              <a:spcAft>
                <a:spcPts val="0"/>
              </a:spcAft>
              <a:buSzPts val="1752"/>
              <a:buChar char="⦿"/>
              <a:defRPr sz="2400"/>
            </a:lvl1pPr>
            <a:lvl2pPr marL="914400" lvl="1" indent="-330200" algn="l">
              <a:spcBef>
                <a:spcPts val="500"/>
              </a:spcBef>
              <a:spcAft>
                <a:spcPts val="0"/>
              </a:spcAft>
              <a:buSzPts val="1600"/>
              <a:buChar char="◼"/>
              <a:defRPr sz="2000"/>
            </a:lvl2pPr>
            <a:lvl3pPr marL="1371600" lvl="2" indent="-297180" algn="l">
              <a:spcBef>
                <a:spcPts val="400"/>
              </a:spcBef>
              <a:spcAft>
                <a:spcPts val="0"/>
              </a:spcAft>
              <a:buSzPts val="1080"/>
              <a:buChar char="🞆"/>
              <a:defRPr sz="1800"/>
            </a:lvl3pPr>
            <a:lvl4pPr marL="1828800" lvl="3" indent="-309880" algn="l">
              <a:spcBef>
                <a:spcPts val="320"/>
              </a:spcBef>
              <a:spcAft>
                <a:spcPts val="0"/>
              </a:spcAft>
              <a:buSzPts val="1280"/>
              <a:buChar char="⚫"/>
              <a:defRPr sz="1600"/>
            </a:lvl4pPr>
            <a:lvl5pPr marL="2286000" lvl="4" indent="-299720" algn="l">
              <a:spcBef>
                <a:spcPts val="400"/>
              </a:spcBef>
              <a:spcAft>
                <a:spcPts val="0"/>
              </a:spcAft>
              <a:buSzPts val="1120"/>
              <a:buChar char="◉"/>
              <a:defRPr sz="1600"/>
            </a:lvl5pPr>
            <a:lvl6pPr marL="2743200" lvl="5" indent="-320039" algn="l">
              <a:spcBef>
                <a:spcPts val="40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0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0" name="Google Shape;60;p50"/>
          <p:cNvSpPr txBox="1">
            <a:spLocks noGrp="1"/>
          </p:cNvSpPr>
          <p:nvPr>
            <p:ph type="dt" idx="10"/>
          </p:nvPr>
        </p:nvSpPr>
        <p:spPr>
          <a:xfrm>
            <a:off x="4246562" y="6557962"/>
            <a:ext cx="2001837" cy="227012"/>
          </a:xfrm>
          <a:prstGeom prst="rect">
            <a:avLst/>
          </a:prstGeom>
          <a:noFill/>
          <a:ln>
            <a:noFill/>
          </a:ln>
        </p:spPr>
        <p:txBody>
          <a:bodyPr spcFirstLastPara="1" wrap="square" lIns="91425" tIns="0" rIns="91425"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50"/>
          <p:cNvSpPr txBox="1">
            <a:spLocks noGrp="1"/>
          </p:cNvSpPr>
          <p:nvPr>
            <p:ph type="ftr" idx="11"/>
          </p:nvPr>
        </p:nvSpPr>
        <p:spPr>
          <a:xfrm>
            <a:off x="457200" y="6557962"/>
            <a:ext cx="3657600" cy="228600"/>
          </a:xfrm>
          <a:prstGeom prst="rect">
            <a:avLst/>
          </a:prstGeom>
          <a:noFill/>
          <a:ln>
            <a:noFill/>
          </a:ln>
        </p:spPr>
        <p:txBody>
          <a:bodyPr spcFirstLastPara="1" wrap="square" lIns="91425" tIns="0" rIns="91425"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50"/>
          <p:cNvSpPr txBox="1">
            <a:spLocks noGrp="1"/>
          </p:cNvSpPr>
          <p:nvPr>
            <p:ph type="sldNum" idx="12"/>
          </p:nvPr>
        </p:nvSpPr>
        <p:spPr>
          <a:xfrm>
            <a:off x="6251575" y="6556375"/>
            <a:ext cx="588962" cy="2286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chemeClr val="dk2"/>
              </a:buClr>
              <a:buSzPts val="1100"/>
              <a:buFont typeface="Arial"/>
              <a:buNone/>
              <a:defRPr sz="11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chemeClr val="dk2"/>
              </a:buClr>
              <a:buSzPts val="1100"/>
              <a:buFont typeface="Arial"/>
              <a:buNone/>
              <a:defRPr sz="11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chemeClr val="dk2"/>
              </a:buClr>
              <a:buSzPts val="1100"/>
              <a:buFont typeface="Arial"/>
              <a:buNone/>
              <a:defRPr sz="11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chemeClr val="dk2"/>
              </a:buClr>
              <a:buSzPts val="1100"/>
              <a:buFont typeface="Arial"/>
              <a:buNone/>
              <a:defRPr sz="11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chemeClr val="dk2"/>
              </a:buClr>
              <a:buSzPts val="1100"/>
              <a:buFont typeface="Arial"/>
              <a:buNone/>
              <a:defRPr sz="11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chemeClr val="dk2"/>
              </a:buClr>
              <a:buSzPts val="1100"/>
              <a:buFont typeface="Arial"/>
              <a:buNone/>
              <a:defRPr sz="11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chemeClr val="dk2"/>
              </a:buClr>
              <a:buSzPts val="1100"/>
              <a:buFont typeface="Arial"/>
              <a:buNone/>
              <a:defRPr sz="11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chemeClr val="dk2"/>
              </a:buClr>
              <a:buSzPts val="1100"/>
              <a:buFont typeface="Arial"/>
              <a:buNone/>
              <a:defRPr sz="11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chemeClr val="dk2"/>
              </a:buClr>
              <a:buSzPts val="1100"/>
              <a:buFont typeface="Arial"/>
              <a:buNone/>
              <a:defRPr sz="11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Dva obsahy" type="twoObj">
  <p:cSld name="TWO_OBJECTS">
    <p:spTree>
      <p:nvGrpSpPr>
        <p:cNvPr id="1" name="Shape 63"/>
        <p:cNvGrpSpPr/>
        <p:nvPr/>
      </p:nvGrpSpPr>
      <p:grpSpPr>
        <a:xfrm>
          <a:off x="0" y="0"/>
          <a:ext cx="0" cy="0"/>
          <a:chOff x="0" y="0"/>
          <a:chExt cx="0" cy="0"/>
        </a:xfrm>
      </p:grpSpPr>
      <p:sp>
        <p:nvSpPr>
          <p:cNvPr id="64" name="Google Shape;64;p51"/>
          <p:cNvSpPr txBox="1">
            <a:spLocks noGrp="1"/>
          </p:cNvSpPr>
          <p:nvPr>
            <p:ph type="title"/>
          </p:nvPr>
        </p:nvSpPr>
        <p:spPr>
          <a:xfrm>
            <a:off x="457200" y="320040"/>
            <a:ext cx="7242048" cy="1143000"/>
          </a:xfrm>
          <a:prstGeom prst="rect">
            <a:avLst/>
          </a:prstGeom>
          <a:noFill/>
          <a:ln>
            <a:noFill/>
          </a:ln>
        </p:spPr>
        <p:txBody>
          <a:bodyPr spcFirstLastPara="1" wrap="square" lIns="45700" tIns="0" rIns="45700" bIns="0" anchor="b"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51"/>
          <p:cNvSpPr txBox="1">
            <a:spLocks noGrp="1"/>
          </p:cNvSpPr>
          <p:nvPr>
            <p:ph type="body" idx="1"/>
          </p:nvPr>
        </p:nvSpPr>
        <p:spPr>
          <a:xfrm>
            <a:off x="457200" y="1600200"/>
            <a:ext cx="3520440" cy="4525963"/>
          </a:xfrm>
          <a:prstGeom prst="rect">
            <a:avLst/>
          </a:prstGeom>
          <a:noFill/>
          <a:ln>
            <a:noFill/>
          </a:ln>
        </p:spPr>
        <p:txBody>
          <a:bodyPr spcFirstLastPara="1" wrap="square" lIns="91425" tIns="45700" rIns="91425" bIns="45700" anchor="t" anchorCtr="0">
            <a:noAutofit/>
          </a:bodyPr>
          <a:lstStyle>
            <a:lvl1pPr marL="457200" lvl="0" indent="-358394" algn="l">
              <a:spcBef>
                <a:spcPts val="600"/>
              </a:spcBef>
              <a:spcAft>
                <a:spcPts val="0"/>
              </a:spcAft>
              <a:buSzPts val="2044"/>
              <a:buChar char="⦿"/>
              <a:defRPr sz="2800"/>
            </a:lvl1pPr>
            <a:lvl2pPr marL="914400" lvl="1" indent="-350519" algn="l">
              <a:spcBef>
                <a:spcPts val="500"/>
              </a:spcBef>
              <a:spcAft>
                <a:spcPts val="0"/>
              </a:spcAft>
              <a:buSzPts val="1920"/>
              <a:buChar char="◼"/>
              <a:defRPr sz="2400"/>
            </a:lvl2pPr>
            <a:lvl3pPr marL="1371600" lvl="2" indent="-304800" algn="l">
              <a:spcBef>
                <a:spcPts val="400"/>
              </a:spcBef>
              <a:spcAft>
                <a:spcPts val="0"/>
              </a:spcAft>
              <a:buSzPts val="1200"/>
              <a:buChar char="🞆"/>
              <a:defRPr sz="2000"/>
            </a:lvl3pPr>
            <a:lvl4pPr marL="1828800" lvl="3" indent="-320039" algn="l">
              <a:spcBef>
                <a:spcPts val="360"/>
              </a:spcBef>
              <a:spcAft>
                <a:spcPts val="0"/>
              </a:spcAft>
              <a:buSzPts val="1440"/>
              <a:buChar char="⚫"/>
              <a:defRPr sz="1800"/>
            </a:lvl4pPr>
            <a:lvl5pPr marL="2286000" lvl="4" indent="-308610" algn="l">
              <a:spcBef>
                <a:spcPts val="400"/>
              </a:spcBef>
              <a:spcAft>
                <a:spcPts val="0"/>
              </a:spcAft>
              <a:buSzPts val="1260"/>
              <a:buChar char="◉"/>
              <a:defRPr sz="1800"/>
            </a:lvl5pPr>
            <a:lvl6pPr marL="2743200" lvl="5" indent="-320039" algn="l">
              <a:spcBef>
                <a:spcPts val="40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0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6" name="Google Shape;66;p51"/>
          <p:cNvSpPr txBox="1">
            <a:spLocks noGrp="1"/>
          </p:cNvSpPr>
          <p:nvPr>
            <p:ph type="body" idx="2"/>
          </p:nvPr>
        </p:nvSpPr>
        <p:spPr>
          <a:xfrm>
            <a:off x="4178808" y="1600200"/>
            <a:ext cx="3520440" cy="4525963"/>
          </a:xfrm>
          <a:prstGeom prst="rect">
            <a:avLst/>
          </a:prstGeom>
          <a:noFill/>
          <a:ln>
            <a:noFill/>
          </a:ln>
        </p:spPr>
        <p:txBody>
          <a:bodyPr spcFirstLastPara="1" wrap="square" lIns="91425" tIns="45700" rIns="91425" bIns="45700" anchor="t" anchorCtr="0">
            <a:noAutofit/>
          </a:bodyPr>
          <a:lstStyle>
            <a:lvl1pPr marL="457200" lvl="0" indent="-358394" algn="l">
              <a:spcBef>
                <a:spcPts val="600"/>
              </a:spcBef>
              <a:spcAft>
                <a:spcPts val="0"/>
              </a:spcAft>
              <a:buSzPts val="2044"/>
              <a:buChar char="⦿"/>
              <a:defRPr sz="2800"/>
            </a:lvl1pPr>
            <a:lvl2pPr marL="914400" lvl="1" indent="-350519" algn="l">
              <a:spcBef>
                <a:spcPts val="500"/>
              </a:spcBef>
              <a:spcAft>
                <a:spcPts val="0"/>
              </a:spcAft>
              <a:buSzPts val="1920"/>
              <a:buChar char="◼"/>
              <a:defRPr sz="2400"/>
            </a:lvl2pPr>
            <a:lvl3pPr marL="1371600" lvl="2" indent="-304800" algn="l">
              <a:spcBef>
                <a:spcPts val="400"/>
              </a:spcBef>
              <a:spcAft>
                <a:spcPts val="0"/>
              </a:spcAft>
              <a:buSzPts val="1200"/>
              <a:buChar char="🞆"/>
              <a:defRPr sz="2000"/>
            </a:lvl3pPr>
            <a:lvl4pPr marL="1828800" lvl="3" indent="-320039" algn="l">
              <a:spcBef>
                <a:spcPts val="360"/>
              </a:spcBef>
              <a:spcAft>
                <a:spcPts val="0"/>
              </a:spcAft>
              <a:buSzPts val="1440"/>
              <a:buChar char="⚫"/>
              <a:defRPr sz="1800"/>
            </a:lvl4pPr>
            <a:lvl5pPr marL="2286000" lvl="4" indent="-308610" algn="l">
              <a:spcBef>
                <a:spcPts val="400"/>
              </a:spcBef>
              <a:spcAft>
                <a:spcPts val="0"/>
              </a:spcAft>
              <a:buSzPts val="1260"/>
              <a:buChar char="◉"/>
              <a:defRPr sz="1800"/>
            </a:lvl5pPr>
            <a:lvl6pPr marL="2743200" lvl="5" indent="-320039" algn="l">
              <a:spcBef>
                <a:spcPts val="40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0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7" name="Google Shape;67;p51"/>
          <p:cNvSpPr txBox="1">
            <a:spLocks noGrp="1"/>
          </p:cNvSpPr>
          <p:nvPr>
            <p:ph type="dt" idx="10"/>
          </p:nvPr>
        </p:nvSpPr>
        <p:spPr>
          <a:xfrm>
            <a:off x="4246562" y="6557962"/>
            <a:ext cx="2001837" cy="227012"/>
          </a:xfrm>
          <a:prstGeom prst="rect">
            <a:avLst/>
          </a:prstGeom>
          <a:noFill/>
          <a:ln>
            <a:noFill/>
          </a:ln>
        </p:spPr>
        <p:txBody>
          <a:bodyPr spcFirstLastPara="1" wrap="square" lIns="91425" tIns="0" rIns="91425"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51"/>
          <p:cNvSpPr txBox="1">
            <a:spLocks noGrp="1"/>
          </p:cNvSpPr>
          <p:nvPr>
            <p:ph type="ftr" idx="11"/>
          </p:nvPr>
        </p:nvSpPr>
        <p:spPr>
          <a:xfrm>
            <a:off x="457200" y="6557962"/>
            <a:ext cx="3657600" cy="228600"/>
          </a:xfrm>
          <a:prstGeom prst="rect">
            <a:avLst/>
          </a:prstGeom>
          <a:noFill/>
          <a:ln>
            <a:noFill/>
          </a:ln>
        </p:spPr>
        <p:txBody>
          <a:bodyPr spcFirstLastPara="1" wrap="square" lIns="91425" tIns="0" rIns="91425"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51"/>
          <p:cNvSpPr txBox="1">
            <a:spLocks noGrp="1"/>
          </p:cNvSpPr>
          <p:nvPr>
            <p:ph type="sldNum" idx="12"/>
          </p:nvPr>
        </p:nvSpPr>
        <p:spPr>
          <a:xfrm>
            <a:off x="6251575" y="6556375"/>
            <a:ext cx="588962" cy="2286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chemeClr val="dk2"/>
              </a:buClr>
              <a:buSzPts val="1100"/>
              <a:buFont typeface="Arial"/>
              <a:buNone/>
              <a:defRPr sz="11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chemeClr val="dk2"/>
              </a:buClr>
              <a:buSzPts val="1100"/>
              <a:buFont typeface="Arial"/>
              <a:buNone/>
              <a:defRPr sz="11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chemeClr val="dk2"/>
              </a:buClr>
              <a:buSzPts val="1100"/>
              <a:buFont typeface="Arial"/>
              <a:buNone/>
              <a:defRPr sz="11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chemeClr val="dk2"/>
              </a:buClr>
              <a:buSzPts val="1100"/>
              <a:buFont typeface="Arial"/>
              <a:buNone/>
              <a:defRPr sz="11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chemeClr val="dk2"/>
              </a:buClr>
              <a:buSzPts val="1100"/>
              <a:buFont typeface="Arial"/>
              <a:buNone/>
              <a:defRPr sz="11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chemeClr val="dk2"/>
              </a:buClr>
              <a:buSzPts val="1100"/>
              <a:buFont typeface="Arial"/>
              <a:buNone/>
              <a:defRPr sz="11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chemeClr val="dk2"/>
              </a:buClr>
              <a:buSzPts val="1100"/>
              <a:buFont typeface="Arial"/>
              <a:buNone/>
              <a:defRPr sz="11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chemeClr val="dk2"/>
              </a:buClr>
              <a:buSzPts val="1100"/>
              <a:buFont typeface="Arial"/>
              <a:buNone/>
              <a:defRPr sz="11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chemeClr val="dk2"/>
              </a:buClr>
              <a:buSzPts val="1100"/>
              <a:buFont typeface="Arial"/>
              <a:buNone/>
              <a:defRPr sz="11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Úvodní snímek" type="title">
  <p:cSld name="TITLE">
    <p:spTree>
      <p:nvGrpSpPr>
        <p:cNvPr id="1" name="Shape 76"/>
        <p:cNvGrpSpPr/>
        <p:nvPr/>
      </p:nvGrpSpPr>
      <p:grpSpPr>
        <a:xfrm>
          <a:off x="0" y="0"/>
          <a:ext cx="0" cy="0"/>
          <a:chOff x="0" y="0"/>
          <a:chExt cx="0" cy="0"/>
        </a:xfrm>
      </p:grpSpPr>
      <p:sp>
        <p:nvSpPr>
          <p:cNvPr id="77" name="Google Shape;77;g1168c9d14c1_0_358"/>
          <p:cNvSpPr txBox="1">
            <a:spLocks noGrp="1"/>
          </p:cNvSpPr>
          <p:nvPr>
            <p:ph type="ctrTitle"/>
          </p:nvPr>
        </p:nvSpPr>
        <p:spPr>
          <a:xfrm>
            <a:off x="1143000" y="1122363"/>
            <a:ext cx="6858000" cy="2387700"/>
          </a:xfrm>
          <a:prstGeom prst="rect">
            <a:avLst/>
          </a:prstGeom>
          <a:noFill/>
          <a:ln>
            <a:noFill/>
          </a:ln>
        </p:spPr>
        <p:txBody>
          <a:bodyPr spcFirstLastPara="1" wrap="square" lIns="91425" tIns="45700" rIns="91425" bIns="45700" anchor="b" anchorCtr="0">
            <a:normAutofit/>
          </a:bodyPr>
          <a:lstStyle>
            <a:lvl1pPr lvl="0" algn="ctr" rtl="0">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8" name="Google Shape;78;g1168c9d14c1_0_358"/>
          <p:cNvSpPr txBox="1">
            <a:spLocks noGrp="1"/>
          </p:cNvSpPr>
          <p:nvPr>
            <p:ph type="subTitle" idx="1"/>
          </p:nvPr>
        </p:nvSpPr>
        <p:spPr>
          <a:xfrm>
            <a:off x="1143000" y="3602038"/>
            <a:ext cx="6858000" cy="16557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000"/>
              </a:spcBef>
              <a:spcAft>
                <a:spcPts val="0"/>
              </a:spcAft>
              <a:buClr>
                <a:schemeClr val="dk1"/>
              </a:buClr>
              <a:buSzPts val="2400"/>
              <a:buNone/>
              <a:defRPr sz="2400"/>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800"/>
              <a:buNone/>
              <a:defRPr sz="18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79" name="Google Shape;79;g1168c9d14c1_0_358"/>
          <p:cNvSpPr txBox="1">
            <a:spLocks noGrp="1"/>
          </p:cNvSpPr>
          <p:nvPr>
            <p:ph type="dt" idx="10"/>
          </p:nvPr>
        </p:nvSpPr>
        <p:spPr>
          <a:xfrm>
            <a:off x="628650" y="6356350"/>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0" name="Google Shape;80;g1168c9d14c1_0_358"/>
          <p:cNvSpPr txBox="1">
            <a:spLocks noGrp="1"/>
          </p:cNvSpPr>
          <p:nvPr>
            <p:ph type="ftr" idx="11"/>
          </p:nvPr>
        </p:nvSpPr>
        <p:spPr>
          <a:xfrm>
            <a:off x="3028950" y="6356350"/>
            <a:ext cx="30861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1" name="Google Shape;81;g1168c9d14c1_0_358"/>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Nadpis a obsah" type="obj">
  <p:cSld name="OBJECT">
    <p:spTree>
      <p:nvGrpSpPr>
        <p:cNvPr id="1" name="Shape 82"/>
        <p:cNvGrpSpPr/>
        <p:nvPr/>
      </p:nvGrpSpPr>
      <p:grpSpPr>
        <a:xfrm>
          <a:off x="0" y="0"/>
          <a:ext cx="0" cy="0"/>
          <a:chOff x="0" y="0"/>
          <a:chExt cx="0" cy="0"/>
        </a:xfrm>
      </p:grpSpPr>
      <p:sp>
        <p:nvSpPr>
          <p:cNvPr id="83" name="Google Shape;83;g1168c9d14c1_0_364"/>
          <p:cNvSpPr txBox="1">
            <a:spLocks noGrp="1"/>
          </p:cNvSpPr>
          <p:nvPr>
            <p:ph type="title"/>
          </p:nvPr>
        </p:nvSpPr>
        <p:spPr>
          <a:xfrm>
            <a:off x="628650" y="365125"/>
            <a:ext cx="78867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4" name="Google Shape;84;g1168c9d14c1_0_364"/>
          <p:cNvSpPr txBox="1">
            <a:spLocks noGrp="1"/>
          </p:cNvSpPr>
          <p:nvPr>
            <p:ph type="body" idx="1"/>
          </p:nvPr>
        </p:nvSpPr>
        <p:spPr>
          <a:xfrm>
            <a:off x="628650" y="1825625"/>
            <a:ext cx="78867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85" name="Google Shape;85;g1168c9d14c1_0_364"/>
          <p:cNvSpPr txBox="1">
            <a:spLocks noGrp="1"/>
          </p:cNvSpPr>
          <p:nvPr>
            <p:ph type="dt" idx="10"/>
          </p:nvPr>
        </p:nvSpPr>
        <p:spPr>
          <a:xfrm>
            <a:off x="628650" y="6356350"/>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6" name="Google Shape;86;g1168c9d14c1_0_364"/>
          <p:cNvSpPr txBox="1">
            <a:spLocks noGrp="1"/>
          </p:cNvSpPr>
          <p:nvPr>
            <p:ph type="ftr" idx="11"/>
          </p:nvPr>
        </p:nvSpPr>
        <p:spPr>
          <a:xfrm>
            <a:off x="3028950" y="6356350"/>
            <a:ext cx="30861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7" name="Google Shape;87;g1168c9d14c1_0_364"/>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slideLayout" Target="../slideLayouts/slideLayout4.xml"/><Relationship Id="rId7"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3.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
        <p:cNvGrpSpPr/>
        <p:nvPr/>
      </p:nvGrpSpPr>
      <p:grpSpPr>
        <a:xfrm>
          <a:off x="0" y="0"/>
          <a:ext cx="0" cy="0"/>
          <a:chOff x="0" y="0"/>
          <a:chExt cx="0" cy="0"/>
        </a:xfrm>
      </p:grpSpPr>
      <p:sp>
        <p:nvSpPr>
          <p:cNvPr id="6" name="Google Shape;6;p42"/>
          <p:cNvSpPr/>
          <p:nvPr/>
        </p:nvSpPr>
        <p:spPr>
          <a:xfrm flipH="1">
            <a:off x="2667000" y="0"/>
            <a:ext cx="6477000" cy="6858000"/>
          </a:xfrm>
          <a:prstGeom prst="rect">
            <a:avLst/>
          </a:prstGeom>
          <a:blipFill rotWithShape="1">
            <a:blip r:embed="rId4">
              <a:alphaModFix amt="43000"/>
            </a:blip>
            <a:tile tx="0" ty="0" sx="50000" sy="50000" flip="none" algn="tl"/>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chemeClr val="lt1"/>
              </a:solidFill>
              <a:latin typeface="Trebuchet MS"/>
              <a:ea typeface="Trebuchet MS"/>
              <a:cs typeface="Trebuchet MS"/>
              <a:sym typeface="Trebuchet MS"/>
            </a:endParaRPr>
          </a:p>
        </p:txBody>
      </p:sp>
      <p:cxnSp>
        <p:nvCxnSpPr>
          <p:cNvPr id="7" name="Google Shape;7;p42"/>
          <p:cNvCxnSpPr/>
          <p:nvPr/>
        </p:nvCxnSpPr>
        <p:spPr>
          <a:xfrm rot="-5400000">
            <a:off x="-762000" y="3429000"/>
            <a:ext cx="6858000" cy="0"/>
          </a:xfrm>
          <a:prstGeom prst="straightConnector1">
            <a:avLst/>
          </a:prstGeom>
          <a:noFill/>
          <a:ln w="11425" cap="flat" cmpd="sng">
            <a:solidFill>
              <a:srgbClr val="F9F9F9"/>
            </a:solidFill>
            <a:prstDash val="solid"/>
            <a:miter lim="800000"/>
            <a:headEnd type="none" w="med" len="med"/>
            <a:tailEnd type="none" w="med" len="med"/>
          </a:ln>
        </p:spPr>
      </p:cxnSp>
      <p:sp>
        <p:nvSpPr>
          <p:cNvPr id="8" name="Google Shape;8;p42"/>
          <p:cNvSpPr txBox="1">
            <a:spLocks noGrp="1"/>
          </p:cNvSpPr>
          <p:nvPr>
            <p:ph type="title"/>
          </p:nvPr>
        </p:nvSpPr>
        <p:spPr>
          <a:xfrm>
            <a:off x="457200" y="320675"/>
            <a:ext cx="7239000" cy="1143000"/>
          </a:xfrm>
          <a:prstGeom prst="rect">
            <a:avLst/>
          </a:prstGeom>
          <a:noFill/>
          <a:ln>
            <a:noFill/>
          </a:ln>
        </p:spPr>
        <p:txBody>
          <a:bodyPr spcFirstLastPara="1" wrap="square" lIns="45700" tIns="0" rIns="45700" bIns="0" anchor="b" anchorCtr="0">
            <a:normAutofit/>
          </a:bodyPr>
          <a:lstStyle>
            <a:lvl1pPr marR="0" lvl="0" algn="l" rtl="0">
              <a:spcBef>
                <a:spcPts val="0"/>
              </a:spcBef>
              <a:spcAft>
                <a:spcPts val="0"/>
              </a:spcAft>
              <a:buSzPts val="1400"/>
              <a:buNone/>
              <a:defRPr sz="3800" b="1" i="0" u="none" strike="noStrike" cap="none">
                <a:solidFill>
                  <a:srgbClr val="FEF7F0"/>
                </a:solidFill>
                <a:latin typeface="Trebuchet MS"/>
                <a:ea typeface="Trebuchet MS"/>
                <a:cs typeface="Trebuchet MS"/>
                <a:sym typeface="Trebuchet MS"/>
              </a:defRPr>
            </a:lvl1pPr>
            <a:lvl2pPr marR="0" lvl="1" algn="l" rtl="0">
              <a:spcBef>
                <a:spcPts val="0"/>
              </a:spcBef>
              <a:spcAft>
                <a:spcPts val="0"/>
              </a:spcAft>
              <a:buSzPts val="1400"/>
              <a:buNone/>
              <a:defRPr sz="3800" b="1"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3800" b="1"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3800" b="1"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3800" b="1"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3800" b="1"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3800" b="1"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3800" b="1"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3800" b="1" i="0" u="none" strike="noStrike" cap="none">
                <a:solidFill>
                  <a:schemeClr val="dk1"/>
                </a:solidFill>
                <a:latin typeface="Trebuchet MS"/>
                <a:ea typeface="Trebuchet MS"/>
                <a:cs typeface="Trebuchet MS"/>
                <a:sym typeface="Trebuchet MS"/>
              </a:defRPr>
            </a:lvl9pPr>
          </a:lstStyle>
          <a:p>
            <a:endParaRPr/>
          </a:p>
        </p:txBody>
      </p:sp>
      <p:sp>
        <p:nvSpPr>
          <p:cNvPr id="9" name="Google Shape;9;p42"/>
          <p:cNvSpPr txBox="1">
            <a:spLocks noGrp="1"/>
          </p:cNvSpPr>
          <p:nvPr>
            <p:ph type="body" idx="1"/>
          </p:nvPr>
        </p:nvSpPr>
        <p:spPr>
          <a:xfrm>
            <a:off x="457200" y="1609725"/>
            <a:ext cx="7239000" cy="4846637"/>
          </a:xfrm>
          <a:prstGeom prst="rect">
            <a:avLst/>
          </a:prstGeom>
          <a:noFill/>
          <a:ln>
            <a:noFill/>
          </a:ln>
        </p:spPr>
        <p:txBody>
          <a:bodyPr spcFirstLastPara="1" wrap="square" lIns="91425" tIns="45700" rIns="91425" bIns="45700" anchor="t" anchorCtr="0">
            <a:noAutofit/>
          </a:bodyPr>
          <a:lstStyle>
            <a:lvl1pPr marL="457200" marR="0" lvl="0" indent="-349123" algn="l" rtl="0">
              <a:spcBef>
                <a:spcPts val="600"/>
              </a:spcBef>
              <a:spcAft>
                <a:spcPts val="0"/>
              </a:spcAft>
              <a:buClr>
                <a:schemeClr val="dk2"/>
              </a:buClr>
              <a:buSzPts val="1898"/>
              <a:buFont typeface="Noto Sans Symbols"/>
              <a:buChar char="⦿"/>
              <a:defRPr sz="2600" b="0" i="0" u="none" strike="noStrike" cap="none">
                <a:solidFill>
                  <a:schemeClr val="dk1"/>
                </a:solidFill>
                <a:latin typeface="Trebuchet MS"/>
                <a:ea typeface="Trebuchet MS"/>
                <a:cs typeface="Trebuchet MS"/>
                <a:sym typeface="Trebuchet MS"/>
              </a:defRPr>
            </a:lvl1pPr>
            <a:lvl2pPr marL="914400" marR="0" lvl="1" indent="-345440" algn="l" rtl="0">
              <a:spcBef>
                <a:spcPts val="500"/>
              </a:spcBef>
              <a:spcAft>
                <a:spcPts val="0"/>
              </a:spcAft>
              <a:buClr>
                <a:srgbClr val="F9B639"/>
              </a:buClr>
              <a:buSzPts val="1840"/>
              <a:buFont typeface="Noto Sans Symbols"/>
              <a:buChar char="◼"/>
              <a:defRPr sz="2300" b="0" i="0" u="none" strike="noStrike" cap="none">
                <a:solidFill>
                  <a:srgbClr val="6C6C6C"/>
                </a:solidFill>
                <a:latin typeface="Trebuchet MS"/>
                <a:ea typeface="Trebuchet MS"/>
                <a:cs typeface="Trebuchet MS"/>
                <a:sym typeface="Trebuchet MS"/>
              </a:defRPr>
            </a:lvl2pPr>
            <a:lvl3pPr marL="1371600" marR="0" lvl="2" indent="-304800" algn="l" rtl="0">
              <a:spcBef>
                <a:spcPts val="400"/>
              </a:spcBef>
              <a:spcAft>
                <a:spcPts val="0"/>
              </a:spcAft>
              <a:buClr>
                <a:srgbClr val="F9B639"/>
              </a:buClr>
              <a:buSzPts val="1200"/>
              <a:buFont typeface="Noto Sans Symbols"/>
              <a:buChar char="🞆"/>
              <a:defRPr sz="2000" b="0" i="0" u="none" strike="noStrike" cap="none">
                <a:solidFill>
                  <a:schemeClr val="dk1"/>
                </a:solidFill>
                <a:latin typeface="Trebuchet MS"/>
                <a:ea typeface="Trebuchet MS"/>
                <a:cs typeface="Trebuchet MS"/>
                <a:sym typeface="Trebuchet MS"/>
              </a:defRPr>
            </a:lvl3pPr>
            <a:lvl4pPr marL="1828800" marR="0" lvl="3" indent="-330200" algn="l" rtl="0">
              <a:spcBef>
                <a:spcPts val="400"/>
              </a:spcBef>
              <a:spcAft>
                <a:spcPts val="0"/>
              </a:spcAft>
              <a:buClr>
                <a:srgbClr val="F9B639"/>
              </a:buClr>
              <a:buSzPts val="1600"/>
              <a:buFont typeface="Noto Sans Symbols"/>
              <a:buChar char="⚫"/>
              <a:defRPr sz="2000" b="0" i="0" u="none" strike="noStrike" cap="none">
                <a:solidFill>
                  <a:srgbClr val="6C6C6C"/>
                </a:solidFill>
                <a:latin typeface="Trebuchet MS"/>
                <a:ea typeface="Trebuchet MS"/>
                <a:cs typeface="Trebuchet MS"/>
                <a:sym typeface="Trebuchet MS"/>
              </a:defRPr>
            </a:lvl4pPr>
            <a:lvl5pPr marL="2286000" marR="0" lvl="4" indent="-317500" algn="l" rtl="0">
              <a:spcBef>
                <a:spcPts val="400"/>
              </a:spcBef>
              <a:spcAft>
                <a:spcPts val="0"/>
              </a:spcAft>
              <a:buClr>
                <a:srgbClr val="F9B639"/>
              </a:buClr>
              <a:buSzPts val="1400"/>
              <a:buFont typeface="Noto Sans Symbols"/>
              <a:buChar char="◉"/>
              <a:defRPr sz="2000" b="0" i="0" u="none" strike="noStrike" cap="none">
                <a:solidFill>
                  <a:schemeClr val="dk1"/>
                </a:solidFill>
                <a:latin typeface="Trebuchet MS"/>
                <a:ea typeface="Trebuchet MS"/>
                <a:cs typeface="Trebuchet MS"/>
                <a:sym typeface="Trebuchet MS"/>
              </a:defRPr>
            </a:lvl5pPr>
            <a:lvl6pPr marL="2743200" marR="0" lvl="5" indent="-320039" algn="l" rtl="0">
              <a:spcBef>
                <a:spcPts val="400"/>
              </a:spcBef>
              <a:spcAft>
                <a:spcPts val="0"/>
              </a:spcAft>
              <a:buClr>
                <a:schemeClr val="accent4"/>
              </a:buClr>
              <a:buSzPts val="1440"/>
              <a:buFont typeface="Noto Sans Symbols"/>
              <a:buChar char="⚫"/>
              <a:defRPr sz="1800" b="0" i="0" u="none" strike="noStrike" cap="none">
                <a:solidFill>
                  <a:srgbClr val="6C6C6C"/>
                </a:solidFill>
                <a:latin typeface="Trebuchet MS"/>
                <a:ea typeface="Trebuchet MS"/>
                <a:cs typeface="Trebuchet MS"/>
                <a:sym typeface="Trebuchet MS"/>
              </a:defRPr>
            </a:lvl6pPr>
            <a:lvl7pPr marL="3200400" marR="0" lvl="6" indent="-309879" algn="l" rtl="0">
              <a:spcBef>
                <a:spcPts val="320"/>
              </a:spcBef>
              <a:spcAft>
                <a:spcPts val="0"/>
              </a:spcAft>
              <a:buClr>
                <a:schemeClr val="accent4"/>
              </a:buClr>
              <a:buSzPts val="1280"/>
              <a:buFont typeface="Noto Sans Symbols"/>
              <a:buChar char="◼"/>
              <a:defRPr sz="1600" b="0" i="0" u="none" strike="noStrike" cap="none">
                <a:solidFill>
                  <a:schemeClr val="dk1"/>
                </a:solidFill>
                <a:latin typeface="Trebuchet MS"/>
                <a:ea typeface="Trebuchet MS"/>
                <a:cs typeface="Trebuchet MS"/>
                <a:sym typeface="Trebuchet MS"/>
              </a:defRPr>
            </a:lvl7pPr>
            <a:lvl8pPr marL="3657600" marR="0" lvl="7" indent="-330200" algn="l" rtl="0">
              <a:spcBef>
                <a:spcPts val="300"/>
              </a:spcBef>
              <a:spcAft>
                <a:spcPts val="0"/>
              </a:spcAft>
              <a:buClr>
                <a:schemeClr val="accent4"/>
              </a:buClr>
              <a:buSzPts val="1600"/>
              <a:buFont typeface="Trebuchet MS"/>
              <a:buChar char="•"/>
              <a:defRPr sz="1600" b="0" i="0" u="none" strike="noStrike" cap="none">
                <a:solidFill>
                  <a:srgbClr val="6C6C6C"/>
                </a:solidFill>
                <a:latin typeface="Trebuchet MS"/>
                <a:ea typeface="Trebuchet MS"/>
                <a:cs typeface="Trebuchet MS"/>
                <a:sym typeface="Trebuchet MS"/>
              </a:defRPr>
            </a:lvl8pPr>
            <a:lvl9pPr marL="4114800" marR="0" lvl="8" indent="-317500" algn="l" rtl="0">
              <a:spcBef>
                <a:spcPts val="280"/>
              </a:spcBef>
              <a:spcAft>
                <a:spcPts val="0"/>
              </a:spcAft>
              <a:buClr>
                <a:schemeClr val="accent4"/>
              </a:buClr>
              <a:buSzPts val="1400"/>
              <a:buFont typeface="Noto Sans Symbols"/>
              <a:buChar char="▪"/>
              <a:defRPr sz="1400" b="0" i="0" u="none" strike="noStrike" cap="none">
                <a:solidFill>
                  <a:schemeClr val="dk1"/>
                </a:solidFill>
                <a:latin typeface="Trebuchet MS"/>
                <a:ea typeface="Trebuchet MS"/>
                <a:cs typeface="Trebuchet MS"/>
                <a:sym typeface="Trebuchet MS"/>
              </a:defRPr>
            </a:lvl9pPr>
          </a:lstStyle>
          <a:p>
            <a:endParaRPr/>
          </a:p>
        </p:txBody>
      </p:sp>
      <p:sp>
        <p:nvSpPr>
          <p:cNvPr id="10" name="Google Shape;10;p42"/>
          <p:cNvSpPr txBox="1">
            <a:spLocks noGrp="1"/>
          </p:cNvSpPr>
          <p:nvPr>
            <p:ph type="dt" idx="10"/>
          </p:nvPr>
        </p:nvSpPr>
        <p:spPr>
          <a:xfrm>
            <a:off x="5870575" y="6557962"/>
            <a:ext cx="2003425" cy="227012"/>
          </a:xfrm>
          <a:prstGeom prst="rect">
            <a:avLst/>
          </a:prstGeom>
          <a:noFill/>
          <a:ln>
            <a:noFill/>
          </a:ln>
        </p:spPr>
        <p:txBody>
          <a:bodyPr spcFirstLastPara="1" wrap="square" lIns="91425" tIns="0" rIns="91425" bIns="0" anchor="b" anchorCtr="0">
            <a:noAutofit/>
          </a:bodyPr>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1" name="Google Shape;11;p42"/>
          <p:cNvSpPr txBox="1">
            <a:spLocks noGrp="1"/>
          </p:cNvSpPr>
          <p:nvPr>
            <p:ph type="ftr" idx="11"/>
          </p:nvPr>
        </p:nvSpPr>
        <p:spPr>
          <a:xfrm>
            <a:off x="2819400" y="6557962"/>
            <a:ext cx="2927350" cy="228600"/>
          </a:xfrm>
          <a:prstGeom prst="rect">
            <a:avLst/>
          </a:prstGeom>
          <a:noFill/>
          <a:ln>
            <a:noFill/>
          </a:ln>
        </p:spPr>
        <p:txBody>
          <a:bodyPr spcFirstLastPara="1" wrap="square" lIns="91425" tIns="0" rIns="91425" bIns="0" anchor="b" anchorCtr="0">
            <a:noAutofit/>
          </a:bodyPr>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2" name="Google Shape;12;p42"/>
          <p:cNvSpPr txBox="1">
            <a:spLocks noGrp="1"/>
          </p:cNvSpPr>
          <p:nvPr>
            <p:ph type="sldNum" idx="12"/>
          </p:nvPr>
        </p:nvSpPr>
        <p:spPr>
          <a:xfrm>
            <a:off x="7880350" y="6556375"/>
            <a:ext cx="588962" cy="2286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FFFFFF"/>
              </a:buClr>
              <a:buSzPts val="1100"/>
              <a:buFont typeface="Arial"/>
              <a:buNone/>
              <a:defRPr sz="1100" b="0" i="0" u="none" strike="noStrike" cap="none">
                <a:solidFill>
                  <a:srgbClr val="FFFFFF"/>
                </a:solidFill>
                <a:latin typeface="Arial"/>
                <a:ea typeface="Arial"/>
                <a:cs typeface="Arial"/>
                <a:sym typeface="Arial"/>
              </a:defRPr>
            </a:lvl1pPr>
            <a:lvl2pPr marL="0" marR="0" lvl="1" indent="0" algn="r" rtl="0">
              <a:lnSpc>
                <a:spcPct val="100000"/>
              </a:lnSpc>
              <a:spcBef>
                <a:spcPts val="0"/>
              </a:spcBef>
              <a:spcAft>
                <a:spcPts val="0"/>
              </a:spcAft>
              <a:buClr>
                <a:srgbClr val="FFFFFF"/>
              </a:buClr>
              <a:buSzPts val="1100"/>
              <a:buFont typeface="Arial"/>
              <a:buNone/>
              <a:defRPr sz="1100" b="0" i="0" u="none" strike="noStrike" cap="none">
                <a:solidFill>
                  <a:srgbClr val="FFFFFF"/>
                </a:solidFill>
                <a:latin typeface="Arial"/>
                <a:ea typeface="Arial"/>
                <a:cs typeface="Arial"/>
                <a:sym typeface="Arial"/>
              </a:defRPr>
            </a:lvl2pPr>
            <a:lvl3pPr marL="0" marR="0" lvl="2" indent="0" algn="r" rtl="0">
              <a:lnSpc>
                <a:spcPct val="100000"/>
              </a:lnSpc>
              <a:spcBef>
                <a:spcPts val="0"/>
              </a:spcBef>
              <a:spcAft>
                <a:spcPts val="0"/>
              </a:spcAft>
              <a:buClr>
                <a:srgbClr val="FFFFFF"/>
              </a:buClr>
              <a:buSzPts val="1100"/>
              <a:buFont typeface="Arial"/>
              <a:buNone/>
              <a:defRPr sz="1100" b="0" i="0" u="none" strike="noStrike" cap="none">
                <a:solidFill>
                  <a:srgbClr val="FFFFFF"/>
                </a:solidFill>
                <a:latin typeface="Arial"/>
                <a:ea typeface="Arial"/>
                <a:cs typeface="Arial"/>
                <a:sym typeface="Arial"/>
              </a:defRPr>
            </a:lvl3pPr>
            <a:lvl4pPr marL="0" marR="0" lvl="3" indent="0" algn="r" rtl="0">
              <a:lnSpc>
                <a:spcPct val="100000"/>
              </a:lnSpc>
              <a:spcBef>
                <a:spcPts val="0"/>
              </a:spcBef>
              <a:spcAft>
                <a:spcPts val="0"/>
              </a:spcAft>
              <a:buClr>
                <a:srgbClr val="FFFFFF"/>
              </a:buClr>
              <a:buSzPts val="1100"/>
              <a:buFont typeface="Arial"/>
              <a:buNone/>
              <a:defRPr sz="1100" b="0" i="0" u="none" strike="noStrike" cap="none">
                <a:solidFill>
                  <a:srgbClr val="FFFFFF"/>
                </a:solidFill>
                <a:latin typeface="Arial"/>
                <a:ea typeface="Arial"/>
                <a:cs typeface="Arial"/>
                <a:sym typeface="Arial"/>
              </a:defRPr>
            </a:lvl4pPr>
            <a:lvl5pPr marL="0" marR="0" lvl="4" indent="0" algn="r" rtl="0">
              <a:lnSpc>
                <a:spcPct val="100000"/>
              </a:lnSpc>
              <a:spcBef>
                <a:spcPts val="0"/>
              </a:spcBef>
              <a:spcAft>
                <a:spcPts val="0"/>
              </a:spcAft>
              <a:buClr>
                <a:srgbClr val="FFFFFF"/>
              </a:buClr>
              <a:buSzPts val="1100"/>
              <a:buFont typeface="Arial"/>
              <a:buNone/>
              <a:defRPr sz="1100" b="0" i="0" u="none" strike="noStrike" cap="none">
                <a:solidFill>
                  <a:srgbClr val="FFFFFF"/>
                </a:solidFill>
                <a:latin typeface="Arial"/>
                <a:ea typeface="Arial"/>
                <a:cs typeface="Arial"/>
                <a:sym typeface="Arial"/>
              </a:defRPr>
            </a:lvl5pPr>
            <a:lvl6pPr marL="0" marR="0" lvl="5" indent="0" algn="r" rtl="0">
              <a:lnSpc>
                <a:spcPct val="100000"/>
              </a:lnSpc>
              <a:spcBef>
                <a:spcPts val="0"/>
              </a:spcBef>
              <a:spcAft>
                <a:spcPts val="0"/>
              </a:spcAft>
              <a:buClr>
                <a:srgbClr val="FFFFFF"/>
              </a:buClr>
              <a:buSzPts val="1100"/>
              <a:buFont typeface="Arial"/>
              <a:buNone/>
              <a:defRPr sz="1100" b="0" i="0" u="none" strike="noStrike" cap="none">
                <a:solidFill>
                  <a:srgbClr val="FFFFFF"/>
                </a:solidFill>
                <a:latin typeface="Arial"/>
                <a:ea typeface="Arial"/>
                <a:cs typeface="Arial"/>
                <a:sym typeface="Arial"/>
              </a:defRPr>
            </a:lvl6pPr>
            <a:lvl7pPr marL="0" marR="0" lvl="6" indent="0" algn="r" rtl="0">
              <a:lnSpc>
                <a:spcPct val="100000"/>
              </a:lnSpc>
              <a:spcBef>
                <a:spcPts val="0"/>
              </a:spcBef>
              <a:spcAft>
                <a:spcPts val="0"/>
              </a:spcAft>
              <a:buClr>
                <a:srgbClr val="FFFFFF"/>
              </a:buClr>
              <a:buSzPts val="1100"/>
              <a:buFont typeface="Arial"/>
              <a:buNone/>
              <a:defRPr sz="1100" b="0" i="0" u="none" strike="noStrike" cap="none">
                <a:solidFill>
                  <a:srgbClr val="FFFFFF"/>
                </a:solidFill>
                <a:latin typeface="Arial"/>
                <a:ea typeface="Arial"/>
                <a:cs typeface="Arial"/>
                <a:sym typeface="Arial"/>
              </a:defRPr>
            </a:lvl7pPr>
            <a:lvl8pPr marL="0" marR="0" lvl="7" indent="0" algn="r" rtl="0">
              <a:lnSpc>
                <a:spcPct val="100000"/>
              </a:lnSpc>
              <a:spcBef>
                <a:spcPts val="0"/>
              </a:spcBef>
              <a:spcAft>
                <a:spcPts val="0"/>
              </a:spcAft>
              <a:buClr>
                <a:srgbClr val="FFFFFF"/>
              </a:buClr>
              <a:buSzPts val="1100"/>
              <a:buFont typeface="Arial"/>
              <a:buNone/>
              <a:defRPr sz="1100" b="0" i="0" u="none" strike="noStrike" cap="none">
                <a:solidFill>
                  <a:srgbClr val="FFFFFF"/>
                </a:solidFill>
                <a:latin typeface="Arial"/>
                <a:ea typeface="Arial"/>
                <a:cs typeface="Arial"/>
                <a:sym typeface="Arial"/>
              </a:defRPr>
            </a:lvl8pPr>
            <a:lvl9pPr marL="0" marR="0" lvl="8" indent="0" algn="r" rtl="0">
              <a:lnSpc>
                <a:spcPct val="100000"/>
              </a:lnSpc>
              <a:spcBef>
                <a:spcPts val="0"/>
              </a:spcBef>
              <a:spcAft>
                <a:spcPts val="0"/>
              </a:spcAft>
              <a:buClr>
                <a:srgbClr val="FFFFFF"/>
              </a:buClr>
              <a:buSzPts val="1100"/>
              <a:buFont typeface="Arial"/>
              <a:buNone/>
              <a:defRPr sz="11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cs-CZ"/>
              <a:t>‹#›</a:t>
            </a:fld>
            <a:endParaRPr sz="1400">
              <a:solidFill>
                <a:srgbClr val="000000"/>
              </a:solidFill>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
        <p:cNvGrpSpPr/>
        <p:nvPr/>
      </p:nvGrpSpPr>
      <p:grpSpPr>
        <a:xfrm>
          <a:off x="0" y="0"/>
          <a:ext cx="0" cy="0"/>
          <a:chOff x="0" y="0"/>
          <a:chExt cx="0" cy="0"/>
        </a:xfrm>
      </p:grpSpPr>
      <p:sp>
        <p:nvSpPr>
          <p:cNvPr id="20" name="Google Shape;20;p44"/>
          <p:cNvSpPr/>
          <p:nvPr/>
        </p:nvSpPr>
        <p:spPr>
          <a:xfrm flipH="1">
            <a:off x="8153400" y="0"/>
            <a:ext cx="990600" cy="6858000"/>
          </a:xfrm>
          <a:prstGeom prst="rect">
            <a:avLst/>
          </a:prstGeom>
          <a:blipFill rotWithShape="1">
            <a:blip r:embed="rId8">
              <a:alphaModFix amt="43000"/>
            </a:blip>
            <a:tile tx="0" ty="0" sx="50000" sy="50000" flip="none" algn="tl"/>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chemeClr val="lt1"/>
              </a:solidFill>
              <a:latin typeface="Trebuchet MS"/>
              <a:ea typeface="Trebuchet MS"/>
              <a:cs typeface="Trebuchet MS"/>
              <a:sym typeface="Trebuchet MS"/>
            </a:endParaRPr>
          </a:p>
        </p:txBody>
      </p:sp>
      <p:sp>
        <p:nvSpPr>
          <p:cNvPr id="21" name="Google Shape;21;p44"/>
          <p:cNvSpPr txBox="1">
            <a:spLocks noGrp="1"/>
          </p:cNvSpPr>
          <p:nvPr>
            <p:ph type="title"/>
          </p:nvPr>
        </p:nvSpPr>
        <p:spPr>
          <a:xfrm>
            <a:off x="457200" y="320675"/>
            <a:ext cx="7239000" cy="1143000"/>
          </a:xfrm>
          <a:prstGeom prst="rect">
            <a:avLst/>
          </a:prstGeom>
          <a:noFill/>
          <a:ln>
            <a:noFill/>
          </a:ln>
        </p:spPr>
        <p:txBody>
          <a:bodyPr spcFirstLastPara="1" wrap="square" lIns="45700" tIns="0" rIns="45700" bIns="0" anchor="b" anchorCtr="0">
            <a:normAutofit/>
          </a:bodyPr>
          <a:lstStyle>
            <a:lvl1pPr marR="0" lvl="0" algn="l" rtl="0">
              <a:spcBef>
                <a:spcPts val="0"/>
              </a:spcBef>
              <a:spcAft>
                <a:spcPts val="0"/>
              </a:spcAft>
              <a:buSzPts val="1400"/>
              <a:buNone/>
              <a:defRPr sz="3800" b="1" i="0" u="none" strike="noStrike" cap="none">
                <a:solidFill>
                  <a:srgbClr val="FEF7F0"/>
                </a:solidFill>
                <a:latin typeface="Trebuchet MS"/>
                <a:ea typeface="Trebuchet MS"/>
                <a:cs typeface="Trebuchet MS"/>
                <a:sym typeface="Trebuchet MS"/>
              </a:defRPr>
            </a:lvl1pPr>
            <a:lvl2pPr marR="0" lvl="1" algn="l" rtl="0">
              <a:spcBef>
                <a:spcPts val="0"/>
              </a:spcBef>
              <a:spcAft>
                <a:spcPts val="0"/>
              </a:spcAft>
              <a:buSzPts val="1400"/>
              <a:buNone/>
              <a:defRPr sz="3800" b="1"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3800" b="1"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3800" b="1"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3800" b="1"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3800" b="1"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3800" b="1"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3800" b="1"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3800" b="1" i="0" u="none" strike="noStrike" cap="none">
                <a:solidFill>
                  <a:schemeClr val="dk1"/>
                </a:solidFill>
                <a:latin typeface="Trebuchet MS"/>
                <a:ea typeface="Trebuchet MS"/>
                <a:cs typeface="Trebuchet MS"/>
                <a:sym typeface="Trebuchet MS"/>
              </a:defRPr>
            </a:lvl9pPr>
          </a:lstStyle>
          <a:p>
            <a:endParaRPr/>
          </a:p>
        </p:txBody>
      </p:sp>
      <p:sp>
        <p:nvSpPr>
          <p:cNvPr id="22" name="Google Shape;22;p44"/>
          <p:cNvSpPr txBox="1">
            <a:spLocks noGrp="1"/>
          </p:cNvSpPr>
          <p:nvPr>
            <p:ph type="body" idx="1"/>
          </p:nvPr>
        </p:nvSpPr>
        <p:spPr>
          <a:xfrm>
            <a:off x="457200" y="1609725"/>
            <a:ext cx="7239000" cy="4846637"/>
          </a:xfrm>
          <a:prstGeom prst="rect">
            <a:avLst/>
          </a:prstGeom>
          <a:noFill/>
          <a:ln>
            <a:noFill/>
          </a:ln>
        </p:spPr>
        <p:txBody>
          <a:bodyPr spcFirstLastPara="1" wrap="square" lIns="91425" tIns="45700" rIns="91425" bIns="45700" anchor="t" anchorCtr="0">
            <a:noAutofit/>
          </a:bodyPr>
          <a:lstStyle>
            <a:lvl1pPr marL="457200" marR="0" lvl="0" indent="-349123" algn="l" rtl="0">
              <a:spcBef>
                <a:spcPts val="600"/>
              </a:spcBef>
              <a:spcAft>
                <a:spcPts val="0"/>
              </a:spcAft>
              <a:buClr>
                <a:schemeClr val="dk2"/>
              </a:buClr>
              <a:buSzPts val="1898"/>
              <a:buFont typeface="Noto Sans Symbols"/>
              <a:buChar char="⦿"/>
              <a:defRPr sz="2600" b="0" i="0" u="none" strike="noStrike" cap="none">
                <a:solidFill>
                  <a:schemeClr val="dk1"/>
                </a:solidFill>
                <a:latin typeface="Trebuchet MS"/>
                <a:ea typeface="Trebuchet MS"/>
                <a:cs typeface="Trebuchet MS"/>
                <a:sym typeface="Trebuchet MS"/>
              </a:defRPr>
            </a:lvl1pPr>
            <a:lvl2pPr marL="914400" marR="0" lvl="1" indent="-345440" algn="l" rtl="0">
              <a:spcBef>
                <a:spcPts val="500"/>
              </a:spcBef>
              <a:spcAft>
                <a:spcPts val="0"/>
              </a:spcAft>
              <a:buClr>
                <a:srgbClr val="F9B639"/>
              </a:buClr>
              <a:buSzPts val="1840"/>
              <a:buFont typeface="Noto Sans Symbols"/>
              <a:buChar char="◼"/>
              <a:defRPr sz="2300" b="0" i="0" u="none" strike="noStrike" cap="none">
                <a:solidFill>
                  <a:srgbClr val="6C6C6C"/>
                </a:solidFill>
                <a:latin typeface="Trebuchet MS"/>
                <a:ea typeface="Trebuchet MS"/>
                <a:cs typeface="Trebuchet MS"/>
                <a:sym typeface="Trebuchet MS"/>
              </a:defRPr>
            </a:lvl2pPr>
            <a:lvl3pPr marL="1371600" marR="0" lvl="2" indent="-304800" algn="l" rtl="0">
              <a:spcBef>
                <a:spcPts val="400"/>
              </a:spcBef>
              <a:spcAft>
                <a:spcPts val="0"/>
              </a:spcAft>
              <a:buClr>
                <a:srgbClr val="F9B639"/>
              </a:buClr>
              <a:buSzPts val="1200"/>
              <a:buFont typeface="Noto Sans Symbols"/>
              <a:buChar char="🞆"/>
              <a:defRPr sz="2000" b="0" i="0" u="none" strike="noStrike" cap="none">
                <a:solidFill>
                  <a:schemeClr val="dk1"/>
                </a:solidFill>
                <a:latin typeface="Trebuchet MS"/>
                <a:ea typeface="Trebuchet MS"/>
                <a:cs typeface="Trebuchet MS"/>
                <a:sym typeface="Trebuchet MS"/>
              </a:defRPr>
            </a:lvl3pPr>
            <a:lvl4pPr marL="1828800" marR="0" lvl="3" indent="-330200" algn="l" rtl="0">
              <a:spcBef>
                <a:spcPts val="400"/>
              </a:spcBef>
              <a:spcAft>
                <a:spcPts val="0"/>
              </a:spcAft>
              <a:buClr>
                <a:srgbClr val="F9B639"/>
              </a:buClr>
              <a:buSzPts val="1600"/>
              <a:buFont typeface="Noto Sans Symbols"/>
              <a:buChar char="⚫"/>
              <a:defRPr sz="2000" b="0" i="0" u="none" strike="noStrike" cap="none">
                <a:solidFill>
                  <a:srgbClr val="6C6C6C"/>
                </a:solidFill>
                <a:latin typeface="Trebuchet MS"/>
                <a:ea typeface="Trebuchet MS"/>
                <a:cs typeface="Trebuchet MS"/>
                <a:sym typeface="Trebuchet MS"/>
              </a:defRPr>
            </a:lvl4pPr>
            <a:lvl5pPr marL="2286000" marR="0" lvl="4" indent="-317500" algn="l" rtl="0">
              <a:spcBef>
                <a:spcPts val="400"/>
              </a:spcBef>
              <a:spcAft>
                <a:spcPts val="0"/>
              </a:spcAft>
              <a:buClr>
                <a:srgbClr val="F9B639"/>
              </a:buClr>
              <a:buSzPts val="1400"/>
              <a:buFont typeface="Noto Sans Symbols"/>
              <a:buChar char="◉"/>
              <a:defRPr sz="2000" b="0" i="0" u="none" strike="noStrike" cap="none">
                <a:solidFill>
                  <a:schemeClr val="dk1"/>
                </a:solidFill>
                <a:latin typeface="Trebuchet MS"/>
                <a:ea typeface="Trebuchet MS"/>
                <a:cs typeface="Trebuchet MS"/>
                <a:sym typeface="Trebuchet MS"/>
              </a:defRPr>
            </a:lvl5pPr>
            <a:lvl6pPr marL="2743200" marR="0" lvl="5" indent="-320039" algn="l" rtl="0">
              <a:spcBef>
                <a:spcPts val="400"/>
              </a:spcBef>
              <a:spcAft>
                <a:spcPts val="0"/>
              </a:spcAft>
              <a:buClr>
                <a:schemeClr val="accent4"/>
              </a:buClr>
              <a:buSzPts val="1440"/>
              <a:buFont typeface="Noto Sans Symbols"/>
              <a:buChar char="⚫"/>
              <a:defRPr sz="1800" b="0" i="0" u="none" strike="noStrike" cap="none">
                <a:solidFill>
                  <a:srgbClr val="6C6C6C"/>
                </a:solidFill>
                <a:latin typeface="Trebuchet MS"/>
                <a:ea typeface="Trebuchet MS"/>
                <a:cs typeface="Trebuchet MS"/>
                <a:sym typeface="Trebuchet MS"/>
              </a:defRPr>
            </a:lvl6pPr>
            <a:lvl7pPr marL="3200400" marR="0" lvl="6" indent="-309879" algn="l" rtl="0">
              <a:spcBef>
                <a:spcPts val="320"/>
              </a:spcBef>
              <a:spcAft>
                <a:spcPts val="0"/>
              </a:spcAft>
              <a:buClr>
                <a:schemeClr val="accent4"/>
              </a:buClr>
              <a:buSzPts val="1280"/>
              <a:buFont typeface="Noto Sans Symbols"/>
              <a:buChar char="◼"/>
              <a:defRPr sz="1600" b="0" i="0" u="none" strike="noStrike" cap="none">
                <a:solidFill>
                  <a:schemeClr val="dk1"/>
                </a:solidFill>
                <a:latin typeface="Trebuchet MS"/>
                <a:ea typeface="Trebuchet MS"/>
                <a:cs typeface="Trebuchet MS"/>
                <a:sym typeface="Trebuchet MS"/>
              </a:defRPr>
            </a:lvl7pPr>
            <a:lvl8pPr marL="3657600" marR="0" lvl="7" indent="-330200" algn="l" rtl="0">
              <a:spcBef>
                <a:spcPts val="300"/>
              </a:spcBef>
              <a:spcAft>
                <a:spcPts val="0"/>
              </a:spcAft>
              <a:buClr>
                <a:schemeClr val="accent4"/>
              </a:buClr>
              <a:buSzPts val="1600"/>
              <a:buFont typeface="Trebuchet MS"/>
              <a:buChar char="•"/>
              <a:defRPr sz="1600" b="0" i="0" u="none" strike="noStrike" cap="none">
                <a:solidFill>
                  <a:srgbClr val="6C6C6C"/>
                </a:solidFill>
                <a:latin typeface="Trebuchet MS"/>
                <a:ea typeface="Trebuchet MS"/>
                <a:cs typeface="Trebuchet MS"/>
                <a:sym typeface="Trebuchet MS"/>
              </a:defRPr>
            </a:lvl8pPr>
            <a:lvl9pPr marL="4114800" marR="0" lvl="8" indent="-317500" algn="l" rtl="0">
              <a:spcBef>
                <a:spcPts val="280"/>
              </a:spcBef>
              <a:spcAft>
                <a:spcPts val="0"/>
              </a:spcAft>
              <a:buClr>
                <a:schemeClr val="accent4"/>
              </a:buClr>
              <a:buSzPts val="1400"/>
              <a:buFont typeface="Noto Sans Symbols"/>
              <a:buChar char="▪"/>
              <a:defRPr sz="1400" b="0" i="0" u="none" strike="noStrike" cap="none">
                <a:solidFill>
                  <a:schemeClr val="dk1"/>
                </a:solidFill>
                <a:latin typeface="Trebuchet MS"/>
                <a:ea typeface="Trebuchet MS"/>
                <a:cs typeface="Trebuchet MS"/>
                <a:sym typeface="Trebuchet MS"/>
              </a:defRPr>
            </a:lvl9pPr>
          </a:lstStyle>
          <a:p>
            <a:endParaRPr/>
          </a:p>
        </p:txBody>
      </p:sp>
      <p:sp>
        <p:nvSpPr>
          <p:cNvPr id="23" name="Google Shape;23;p44"/>
          <p:cNvSpPr txBox="1">
            <a:spLocks noGrp="1"/>
          </p:cNvSpPr>
          <p:nvPr>
            <p:ph type="dt" idx="10"/>
          </p:nvPr>
        </p:nvSpPr>
        <p:spPr>
          <a:xfrm>
            <a:off x="4246562" y="6557962"/>
            <a:ext cx="2001837" cy="227012"/>
          </a:xfrm>
          <a:prstGeom prst="rect">
            <a:avLst/>
          </a:prstGeom>
          <a:noFill/>
          <a:ln>
            <a:noFill/>
          </a:ln>
        </p:spPr>
        <p:txBody>
          <a:bodyPr spcFirstLastPara="1" wrap="square" lIns="91425" tIns="0" rIns="91425" bIns="0" anchor="b" anchorCtr="0">
            <a:noAutofit/>
          </a:bodyPr>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4" name="Google Shape;24;p44"/>
          <p:cNvSpPr txBox="1">
            <a:spLocks noGrp="1"/>
          </p:cNvSpPr>
          <p:nvPr>
            <p:ph type="ftr" idx="11"/>
          </p:nvPr>
        </p:nvSpPr>
        <p:spPr>
          <a:xfrm>
            <a:off x="457200" y="6557962"/>
            <a:ext cx="3657600" cy="228600"/>
          </a:xfrm>
          <a:prstGeom prst="rect">
            <a:avLst/>
          </a:prstGeom>
          <a:noFill/>
          <a:ln>
            <a:noFill/>
          </a:ln>
        </p:spPr>
        <p:txBody>
          <a:bodyPr spcFirstLastPara="1" wrap="square" lIns="91425" tIns="0" rIns="91425" bIns="0" anchor="b" anchorCtr="0">
            <a:noAutofit/>
          </a:bodyPr>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5" name="Google Shape;25;p44"/>
          <p:cNvSpPr txBox="1">
            <a:spLocks noGrp="1"/>
          </p:cNvSpPr>
          <p:nvPr>
            <p:ph type="sldNum" idx="12"/>
          </p:nvPr>
        </p:nvSpPr>
        <p:spPr>
          <a:xfrm>
            <a:off x="6251575" y="6556375"/>
            <a:ext cx="588962" cy="2286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chemeClr val="dk2"/>
              </a:buClr>
              <a:buSzPts val="1100"/>
              <a:buFont typeface="Arial"/>
              <a:buNone/>
              <a:defRPr sz="11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chemeClr val="dk2"/>
              </a:buClr>
              <a:buSzPts val="1100"/>
              <a:buFont typeface="Arial"/>
              <a:buNone/>
              <a:defRPr sz="11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chemeClr val="dk2"/>
              </a:buClr>
              <a:buSzPts val="1100"/>
              <a:buFont typeface="Arial"/>
              <a:buNone/>
              <a:defRPr sz="11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chemeClr val="dk2"/>
              </a:buClr>
              <a:buSzPts val="1100"/>
              <a:buFont typeface="Arial"/>
              <a:buNone/>
              <a:defRPr sz="11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chemeClr val="dk2"/>
              </a:buClr>
              <a:buSzPts val="1100"/>
              <a:buFont typeface="Arial"/>
              <a:buNone/>
              <a:defRPr sz="11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chemeClr val="dk2"/>
              </a:buClr>
              <a:buSzPts val="1100"/>
              <a:buFont typeface="Arial"/>
              <a:buNone/>
              <a:defRPr sz="11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chemeClr val="dk2"/>
              </a:buClr>
              <a:buSzPts val="1100"/>
              <a:buFont typeface="Arial"/>
              <a:buNone/>
              <a:defRPr sz="11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chemeClr val="dk2"/>
              </a:buClr>
              <a:buSzPts val="1100"/>
              <a:buFont typeface="Arial"/>
              <a:buNone/>
              <a:defRPr sz="11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chemeClr val="dk2"/>
              </a:buClr>
              <a:buSzPts val="1100"/>
              <a:buFont typeface="Arial"/>
              <a:buNone/>
              <a:defRPr sz="11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cs-CZ"/>
              <a:t>‹#›</a:t>
            </a:fld>
            <a:endParaRPr sz="1400">
              <a:solidFill>
                <a:srgbClr val="000000"/>
              </a:solidFill>
            </a:endParaRPr>
          </a:p>
        </p:txBody>
      </p:sp>
    </p:spTree>
  </p:cSld>
  <p:clrMap bg1="lt1" tx1="dk1" bg2="dk2" tx2="lt2" accent1="accent1" accent2="accent2" accent3="accent3" accent4="accent4" accent5="accent5" accent6="accent6" hlink="hlink" folHlink="folHlink"/>
  <p:sldLayoutIdLst>
    <p:sldLayoutId id="2147483651" r:id="rId1"/>
    <p:sldLayoutId id="2147483653" r:id="rId2"/>
    <p:sldLayoutId id="2147483654" r:id="rId3"/>
    <p:sldLayoutId id="2147483655" r:id="rId4"/>
    <p:sldLayoutId id="2147483656" r:id="rId5"/>
    <p:sldLayoutId id="2147483657"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0"/>
        <p:cNvGrpSpPr/>
        <p:nvPr/>
      </p:nvGrpSpPr>
      <p:grpSpPr>
        <a:xfrm>
          <a:off x="0" y="0"/>
          <a:ext cx="0" cy="0"/>
          <a:chOff x="0" y="0"/>
          <a:chExt cx="0" cy="0"/>
        </a:xfrm>
      </p:grpSpPr>
      <p:sp>
        <p:nvSpPr>
          <p:cNvPr id="71" name="Google Shape;71;g1168c9d14c1_0_352"/>
          <p:cNvSpPr txBox="1">
            <a:spLocks noGrp="1"/>
          </p:cNvSpPr>
          <p:nvPr>
            <p:ph type="title"/>
          </p:nvPr>
        </p:nvSpPr>
        <p:spPr>
          <a:xfrm>
            <a:off x="628650" y="365125"/>
            <a:ext cx="78867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72" name="Google Shape;72;g1168c9d14c1_0_352"/>
          <p:cNvSpPr txBox="1">
            <a:spLocks noGrp="1"/>
          </p:cNvSpPr>
          <p:nvPr>
            <p:ph type="body" idx="1"/>
          </p:nvPr>
        </p:nvSpPr>
        <p:spPr>
          <a:xfrm>
            <a:off x="628650" y="1825625"/>
            <a:ext cx="7886700" cy="43512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3" name="Google Shape;73;g1168c9d14c1_0_352"/>
          <p:cNvSpPr txBox="1">
            <a:spLocks noGrp="1"/>
          </p:cNvSpPr>
          <p:nvPr>
            <p:ph type="dt" idx="10"/>
          </p:nvPr>
        </p:nvSpPr>
        <p:spPr>
          <a:xfrm>
            <a:off x="628650" y="6356350"/>
            <a:ext cx="20574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4" name="Google Shape;74;g1168c9d14c1_0_352"/>
          <p:cNvSpPr txBox="1">
            <a:spLocks noGrp="1"/>
          </p:cNvSpPr>
          <p:nvPr>
            <p:ph type="ftr" idx="11"/>
          </p:nvPr>
        </p:nvSpPr>
        <p:spPr>
          <a:xfrm>
            <a:off x="3028950" y="6356350"/>
            <a:ext cx="30861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5" name="Google Shape;75;g1168c9d14c1_0_352"/>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cs-CZ"/>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mc:AlternateContent xmlns:mc="http://schemas.openxmlformats.org/markup-compatibility/2006" xmlns:p14="http://schemas.microsoft.com/office/powerpoint/2010/main">
    <mc:Choice Requires="p14">
      <p:transition spd="slow">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hyperlink" Target="https://wikisofia.cz/wiki/23._P%C5%AFsoben%C3%AD_rodiny_a_rodi%C4%8D%C5%AF_na_v%C3%BDvoj_a_rozvoj_d%C3%ADt%C4%9Bte;_Zp%C5%AFsob_v%C3%BDchovy_v_rodin%C4%9B,_mo%C5%BEnosti_jeho_pozn%C3%A1v%C3%A1n%C3%AD_a_ovliv%C5%88ov%C3%A1n%C3%AD#cite_note-:5-14" TargetMode="Externa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youtube.com/watch?v=AyVL9bH0guk"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www.youtube.com/watch?v=_ULBewEsmzg&amp;t=1169s%20https://www.youtube.com/watch?v=rIKebRdnh9w&amp;t=6s"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06666"/>
        </a:solidFill>
        <a:effectLst/>
      </p:bgPr>
    </p:bg>
    <p:spTree>
      <p:nvGrpSpPr>
        <p:cNvPr id="1" name="Shape 148"/>
        <p:cNvGrpSpPr/>
        <p:nvPr/>
      </p:nvGrpSpPr>
      <p:grpSpPr>
        <a:xfrm>
          <a:off x="0" y="0"/>
          <a:ext cx="0" cy="0"/>
          <a:chOff x="0" y="0"/>
          <a:chExt cx="0" cy="0"/>
        </a:xfrm>
      </p:grpSpPr>
      <p:sp>
        <p:nvSpPr>
          <p:cNvPr id="149" name="Google Shape;149;p1"/>
          <p:cNvSpPr txBox="1">
            <a:spLocks noGrp="1"/>
          </p:cNvSpPr>
          <p:nvPr>
            <p:ph type="ctrTitle" idx="4294967295"/>
          </p:nvPr>
        </p:nvSpPr>
        <p:spPr>
          <a:xfrm>
            <a:off x="3366875" y="533400"/>
            <a:ext cx="5105400" cy="3994500"/>
          </a:xfrm>
          <a:prstGeom prst="rect">
            <a:avLst/>
          </a:prstGeom>
          <a:noFill/>
          <a:ln>
            <a:noFill/>
          </a:ln>
        </p:spPr>
        <p:txBody>
          <a:bodyPr spcFirstLastPara="1" wrap="square" lIns="45700" tIns="0" rIns="45700" bIns="0" anchor="b" anchorCtr="0">
            <a:noAutofit/>
          </a:bodyPr>
          <a:lstStyle/>
          <a:p>
            <a:pPr marL="0" marR="0" lvl="0" indent="0" algn="r" rtl="0">
              <a:lnSpc>
                <a:spcPct val="100000"/>
              </a:lnSpc>
              <a:spcBef>
                <a:spcPts val="0"/>
              </a:spcBef>
              <a:spcAft>
                <a:spcPts val="0"/>
              </a:spcAft>
              <a:buClr>
                <a:srgbClr val="FEF7F0"/>
              </a:buClr>
              <a:buSzPts val="4200"/>
              <a:buFont typeface="Trebuchet MS"/>
              <a:buNone/>
            </a:pPr>
            <a:r>
              <a:rPr lang="cs-CZ" sz="4200"/>
              <a:t>Rodina a její členové</a:t>
            </a:r>
            <a:endParaRPr sz="4200"/>
          </a:p>
          <a:p>
            <a:pPr marL="0" marR="0" lvl="0" indent="0" algn="r" rtl="0">
              <a:lnSpc>
                <a:spcPct val="100000"/>
              </a:lnSpc>
              <a:spcBef>
                <a:spcPts val="0"/>
              </a:spcBef>
              <a:spcAft>
                <a:spcPts val="0"/>
              </a:spcAft>
              <a:buClr>
                <a:srgbClr val="FEF7F0"/>
              </a:buClr>
              <a:buSzPts val="4200"/>
              <a:buFont typeface="Trebuchet MS"/>
              <a:buNone/>
            </a:pPr>
            <a:r>
              <a:rPr lang="cs-CZ" sz="4200"/>
              <a:t>a rodina jako téma</a:t>
            </a:r>
            <a:endParaRPr/>
          </a:p>
        </p:txBody>
      </p:sp>
      <p:sp>
        <p:nvSpPr>
          <p:cNvPr id="150" name="Google Shape;150;p1"/>
          <p:cNvSpPr txBox="1">
            <a:spLocks noGrp="1"/>
          </p:cNvSpPr>
          <p:nvPr>
            <p:ph type="subTitle" idx="1"/>
          </p:nvPr>
        </p:nvSpPr>
        <p:spPr>
          <a:xfrm>
            <a:off x="3362125" y="5112525"/>
            <a:ext cx="5115000" cy="1101600"/>
          </a:xfrm>
          <a:prstGeom prst="rect">
            <a:avLst/>
          </a:prstGeom>
          <a:noFill/>
          <a:ln>
            <a:noFill/>
          </a:ln>
        </p:spPr>
        <p:txBody>
          <a:bodyPr spcFirstLastPara="1" wrap="square" lIns="45700" tIns="0" rIns="45700" bIns="0" anchor="t" anchorCtr="0">
            <a:noAutofit/>
          </a:bodyPr>
          <a:lstStyle/>
          <a:p>
            <a:pPr marL="0" lvl="0" indent="0" algn="r" rtl="0">
              <a:lnSpc>
                <a:spcPct val="100000"/>
              </a:lnSpc>
              <a:spcBef>
                <a:spcPts val="0"/>
              </a:spcBef>
              <a:spcAft>
                <a:spcPts val="0"/>
              </a:spcAft>
              <a:buSzPts val="1606"/>
              <a:buNone/>
            </a:pPr>
            <a:r>
              <a:rPr lang="cs-CZ" sz="2200" b="0" i="0" u="none">
                <a:solidFill>
                  <a:srgbClr val="FFFFFF"/>
                </a:solidFill>
                <a:latin typeface="Trebuchet MS"/>
                <a:ea typeface="Trebuchet MS"/>
                <a:cs typeface="Trebuchet MS"/>
                <a:sym typeface="Trebuchet MS"/>
              </a:rPr>
              <a:t>Lucie Grůzová</a:t>
            </a:r>
            <a:endParaRPr/>
          </a:p>
          <a:p>
            <a:pPr marL="0" lvl="0" indent="0" algn="r" rtl="0">
              <a:spcBef>
                <a:spcPts val="600"/>
              </a:spcBef>
              <a:spcAft>
                <a:spcPts val="0"/>
              </a:spcAft>
              <a:buSzPts val="1606"/>
              <a:buNone/>
            </a:pPr>
            <a:endParaRPr sz="2200" b="0" i="0" u="none">
              <a:solidFill>
                <a:srgbClr val="FFFFFF"/>
              </a:solidFill>
              <a:latin typeface="Trebuchet MS"/>
              <a:ea typeface="Trebuchet MS"/>
              <a:cs typeface="Trebuchet MS"/>
              <a:sym typeface="Trebuchet M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g1168c9d14c1_0_427"/>
          <p:cNvSpPr txBox="1">
            <a:spLocks noGrp="1"/>
          </p:cNvSpPr>
          <p:nvPr>
            <p:ph type="title"/>
          </p:nvPr>
        </p:nvSpPr>
        <p:spPr>
          <a:xfrm>
            <a:off x="471488" y="365125"/>
            <a:ext cx="59151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cs-CZ" b="1"/>
              <a:t>Jak rosteme?</a:t>
            </a:r>
            <a:endParaRPr/>
          </a:p>
        </p:txBody>
      </p:sp>
      <p:sp>
        <p:nvSpPr>
          <p:cNvPr id="227" name="Google Shape;227;g1168c9d14c1_0_427"/>
          <p:cNvSpPr txBox="1">
            <a:spLocks noGrp="1"/>
          </p:cNvSpPr>
          <p:nvPr>
            <p:ph type="body" idx="1"/>
          </p:nvPr>
        </p:nvSpPr>
        <p:spPr>
          <a:xfrm>
            <a:off x="628650" y="1552076"/>
            <a:ext cx="7886700" cy="4624800"/>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1000"/>
              </a:spcBef>
              <a:spcAft>
                <a:spcPts val="0"/>
              </a:spcAft>
              <a:buClr>
                <a:schemeClr val="dk1"/>
              </a:buClr>
              <a:buSzPts val="2000"/>
              <a:buNone/>
            </a:pPr>
            <a:r>
              <a:rPr lang="cs-CZ" sz="2000" b="0" i="1">
                <a:latin typeface="Tahoma"/>
                <a:ea typeface="Tahoma"/>
                <a:cs typeface="Tahoma"/>
                <a:sym typeface="Tahoma"/>
              </a:rPr>
              <a:t>"</a:t>
            </a:r>
            <a:r>
              <a:rPr lang="cs-CZ" b="0">
                <a:latin typeface="Tahoma"/>
                <a:ea typeface="Tahoma"/>
                <a:cs typeface="Tahoma"/>
                <a:sym typeface="Tahoma"/>
              </a:rPr>
              <a:t>Hra je nejvyšší formou výzkumu."</a:t>
            </a:r>
            <a:br>
              <a:rPr lang="cs-CZ" sz="2000" b="0" i="1">
                <a:latin typeface="Tahoma"/>
                <a:ea typeface="Tahoma"/>
                <a:cs typeface="Tahoma"/>
                <a:sym typeface="Tahoma"/>
              </a:rPr>
            </a:br>
            <a:r>
              <a:rPr lang="cs-CZ" sz="2000" b="0" i="1">
                <a:latin typeface="Tahoma"/>
                <a:ea typeface="Tahoma"/>
                <a:cs typeface="Tahoma"/>
                <a:sym typeface="Tahoma"/>
              </a:rPr>
              <a:t>Albert Einstein</a:t>
            </a:r>
            <a:endParaRPr sz="2000"/>
          </a:p>
          <a:p>
            <a:pPr marL="0" lvl="0" indent="0" algn="r" rtl="0">
              <a:lnSpc>
                <a:spcPct val="90000"/>
              </a:lnSpc>
              <a:spcBef>
                <a:spcPts val="1000"/>
              </a:spcBef>
              <a:spcAft>
                <a:spcPts val="0"/>
              </a:spcAft>
              <a:buClr>
                <a:schemeClr val="dk1"/>
              </a:buClr>
              <a:buSzPts val="1800"/>
              <a:buNone/>
            </a:pPr>
            <a:endParaRPr sz="1800">
              <a:solidFill>
                <a:srgbClr val="333333"/>
              </a:solidFill>
              <a:latin typeface="Quattrocento Sans"/>
              <a:ea typeface="Quattrocento Sans"/>
              <a:cs typeface="Quattrocento Sans"/>
              <a:sym typeface="Quattrocento Sans"/>
            </a:endParaRPr>
          </a:p>
          <a:p>
            <a:pPr marL="0" lvl="0" indent="0" algn="r" rtl="0">
              <a:lnSpc>
                <a:spcPct val="90000"/>
              </a:lnSpc>
              <a:spcBef>
                <a:spcPts val="1000"/>
              </a:spcBef>
              <a:spcAft>
                <a:spcPts val="0"/>
              </a:spcAft>
              <a:buClr>
                <a:srgbClr val="333333"/>
              </a:buClr>
              <a:buSzPts val="1800"/>
              <a:buNone/>
            </a:pPr>
            <a:endParaRPr sz="1800">
              <a:solidFill>
                <a:srgbClr val="333333"/>
              </a:solidFill>
              <a:latin typeface="Quattrocento Sans"/>
              <a:ea typeface="Quattrocento Sans"/>
              <a:cs typeface="Quattrocento Sans"/>
              <a:sym typeface="Quattrocento Sans"/>
            </a:endParaRPr>
          </a:p>
          <a:p>
            <a:pPr marL="0" lvl="0" indent="0" algn="r" rtl="0">
              <a:lnSpc>
                <a:spcPct val="90000"/>
              </a:lnSpc>
              <a:spcBef>
                <a:spcPts val="1000"/>
              </a:spcBef>
              <a:spcAft>
                <a:spcPts val="0"/>
              </a:spcAft>
              <a:buClr>
                <a:srgbClr val="333333"/>
              </a:buClr>
              <a:buSzPts val="1800"/>
              <a:buNone/>
            </a:pPr>
            <a:r>
              <a:rPr lang="cs-CZ" sz="1800">
                <a:solidFill>
                  <a:srgbClr val="333333"/>
                </a:solidFill>
                <a:latin typeface="Quattrocento Sans"/>
                <a:ea typeface="Quattrocento Sans"/>
                <a:cs typeface="Quattrocento Sans"/>
                <a:sym typeface="Quattrocento Sans"/>
              </a:rPr>
              <a:t> </a:t>
            </a:r>
            <a:endParaRPr/>
          </a:p>
        </p:txBody>
      </p:sp>
      <p:pic>
        <p:nvPicPr>
          <p:cNvPr id="228" name="Google Shape;228;g1168c9d14c1_0_427"/>
          <p:cNvPicPr preferRelativeResize="0"/>
          <p:nvPr/>
        </p:nvPicPr>
        <p:blipFill rotWithShape="1">
          <a:blip r:embed="rId3">
            <a:alphaModFix/>
          </a:blip>
          <a:srcRect b="15867"/>
          <a:stretch/>
        </p:blipFill>
        <p:spPr>
          <a:xfrm>
            <a:off x="1225406" y="2633400"/>
            <a:ext cx="6285431" cy="3809500"/>
          </a:xfrm>
          <a:prstGeom prst="rect">
            <a:avLst/>
          </a:prstGeom>
          <a:noFill/>
          <a:ln>
            <a:noFill/>
          </a:ln>
        </p:spPr>
      </p:pic>
      <p:sp>
        <p:nvSpPr>
          <p:cNvPr id="229" name="Google Shape;229;g1168c9d14c1_0_427"/>
          <p:cNvSpPr txBox="1"/>
          <p:nvPr/>
        </p:nvSpPr>
        <p:spPr>
          <a:xfrm>
            <a:off x="3771521" y="2633463"/>
            <a:ext cx="18006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cs-CZ" sz="3600">
                <a:solidFill>
                  <a:srgbClr val="FFFF00"/>
                </a:solidFill>
                <a:latin typeface="Calibri"/>
                <a:ea typeface="Calibri"/>
                <a:cs typeface="Calibri"/>
                <a:sym typeface="Calibri"/>
              </a:rPr>
              <a:t>učit se</a:t>
            </a:r>
            <a:endParaRPr sz="3600">
              <a:solidFill>
                <a:srgbClr val="FFFF00"/>
              </a:solidFill>
              <a:latin typeface="Calibri"/>
              <a:ea typeface="Calibri"/>
              <a:cs typeface="Calibri"/>
              <a:sym typeface="Calibri"/>
            </a:endParaRPr>
          </a:p>
        </p:txBody>
      </p:sp>
      <p:sp>
        <p:nvSpPr>
          <p:cNvPr id="230" name="Google Shape;230;g1168c9d14c1_0_427"/>
          <p:cNvSpPr txBox="1"/>
          <p:nvPr/>
        </p:nvSpPr>
        <p:spPr>
          <a:xfrm>
            <a:off x="2937206" y="3862125"/>
            <a:ext cx="7341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
        <p:nvSpPr>
          <p:cNvPr id="231" name="Google Shape;231;g1168c9d14c1_0_427"/>
          <p:cNvSpPr txBox="1"/>
          <p:nvPr/>
        </p:nvSpPr>
        <p:spPr>
          <a:xfrm>
            <a:off x="3935831" y="4315000"/>
            <a:ext cx="11100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cs-CZ" sz="3600">
                <a:solidFill>
                  <a:srgbClr val="FFFF00"/>
                </a:solidFill>
                <a:latin typeface="Calibri"/>
                <a:ea typeface="Calibri"/>
                <a:cs typeface="Calibri"/>
                <a:sym typeface="Calibri"/>
              </a:rPr>
              <a:t>cítit</a:t>
            </a:r>
            <a:endParaRPr sz="3600">
              <a:solidFill>
                <a:srgbClr val="FFFF00"/>
              </a:solidFill>
              <a:latin typeface="Calibri"/>
              <a:ea typeface="Calibri"/>
              <a:cs typeface="Calibri"/>
              <a:sym typeface="Calibri"/>
            </a:endParaRPr>
          </a:p>
        </p:txBody>
      </p:sp>
      <p:sp>
        <p:nvSpPr>
          <p:cNvPr id="232" name="Google Shape;232;g1168c9d14c1_0_427"/>
          <p:cNvSpPr txBox="1"/>
          <p:nvPr/>
        </p:nvSpPr>
        <p:spPr>
          <a:xfrm>
            <a:off x="5572125" y="3948850"/>
            <a:ext cx="17217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cs-CZ" sz="3600">
                <a:solidFill>
                  <a:srgbClr val="FFFF00"/>
                </a:solidFill>
                <a:latin typeface="Calibri"/>
                <a:ea typeface="Calibri"/>
                <a:cs typeface="Calibri"/>
                <a:sym typeface="Calibri"/>
              </a:rPr>
              <a:t>zvládat</a:t>
            </a:r>
            <a:endParaRPr sz="3600">
              <a:solidFill>
                <a:srgbClr val="FFFF00"/>
              </a:solidFill>
              <a:latin typeface="Calibri"/>
              <a:ea typeface="Calibri"/>
              <a:cs typeface="Calibri"/>
              <a:sym typeface="Calibri"/>
            </a:endParaRPr>
          </a:p>
        </p:txBody>
      </p:sp>
      <p:sp>
        <p:nvSpPr>
          <p:cNvPr id="233" name="Google Shape;233;g1168c9d14c1_0_427"/>
          <p:cNvSpPr txBox="1"/>
          <p:nvPr/>
        </p:nvSpPr>
        <p:spPr>
          <a:xfrm>
            <a:off x="1136675" y="3948850"/>
            <a:ext cx="23421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cs-CZ" sz="3600">
                <a:solidFill>
                  <a:srgbClr val="FFFF00"/>
                </a:solidFill>
                <a:latin typeface="Calibri"/>
                <a:ea typeface="Calibri"/>
                <a:cs typeface="Calibri"/>
                <a:sym typeface="Calibri"/>
              </a:rPr>
              <a:t>mít vztah s</a:t>
            </a:r>
            <a:endParaRPr sz="3600">
              <a:solidFill>
                <a:srgbClr val="FFFF0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29"/>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nodeType="afterEffect">
                                  <p:stCondLst>
                                    <p:cond delay="0"/>
                                  </p:stCondLst>
                                  <p:childTnLst>
                                    <p:set>
                                      <p:cBhvr>
                                        <p:cTn id="9" dur="1" fill="hold">
                                          <p:stCondLst>
                                            <p:cond delay="0"/>
                                          </p:stCondLst>
                                        </p:cTn>
                                        <p:tgtEl>
                                          <p:spTgt spid="231"/>
                                        </p:tgtEl>
                                        <p:attrNameLst>
                                          <p:attrName>style.visibility</p:attrName>
                                        </p:attrNameLst>
                                      </p:cBhvr>
                                      <p:to>
                                        <p:strVal val="visible"/>
                                      </p:to>
                                    </p:set>
                                  </p:childTnLst>
                                </p:cTn>
                              </p:par>
                            </p:childTnLst>
                          </p:cTn>
                        </p:par>
                        <p:par>
                          <p:cTn id="10" fill="hold">
                            <p:stCondLst>
                              <p:cond delay="3000"/>
                            </p:stCondLst>
                            <p:childTnLst>
                              <p:par>
                                <p:cTn id="11" presetID="10" presetClass="entr" presetSubtype="0" fill="hold" nodeType="afterEffect">
                                  <p:stCondLst>
                                    <p:cond delay="0"/>
                                  </p:stCondLst>
                                  <p:childTnLst>
                                    <p:set>
                                      <p:cBhvr>
                                        <p:cTn id="12" dur="1" fill="hold">
                                          <p:stCondLst>
                                            <p:cond delay="0"/>
                                          </p:stCondLst>
                                        </p:cTn>
                                        <p:tgtEl>
                                          <p:spTgt spid="231"/>
                                        </p:tgtEl>
                                        <p:attrNameLst>
                                          <p:attrName>style.visibility</p:attrName>
                                        </p:attrNameLst>
                                      </p:cBhvr>
                                      <p:to>
                                        <p:strVal val="visible"/>
                                      </p:to>
                                    </p:set>
                                    <p:animEffect transition="in" filter="fade">
                                      <p:cBhvr>
                                        <p:cTn id="13" dur="1000"/>
                                        <p:tgtEl>
                                          <p:spTgt spid="231"/>
                                        </p:tgtEl>
                                      </p:cBhvr>
                                    </p:animEffect>
                                  </p:childTnLst>
                                </p:cTn>
                              </p:par>
                            </p:childTnLst>
                          </p:cTn>
                        </p:par>
                        <p:par>
                          <p:cTn id="14" fill="hold">
                            <p:stCondLst>
                              <p:cond delay="4000"/>
                            </p:stCondLst>
                            <p:childTnLst>
                              <p:par>
                                <p:cTn id="15" presetID="1" presetClass="entr" presetSubtype="0" fill="hold" nodeType="afterEffect">
                                  <p:stCondLst>
                                    <p:cond delay="0"/>
                                  </p:stCondLst>
                                  <p:childTnLst>
                                    <p:set>
                                      <p:cBhvr>
                                        <p:cTn id="16" dur="1" fill="hold">
                                          <p:stCondLst>
                                            <p:cond delay="0"/>
                                          </p:stCondLst>
                                        </p:cTn>
                                        <p:tgtEl>
                                          <p:spTgt spid="233"/>
                                        </p:tgtEl>
                                        <p:attrNameLst>
                                          <p:attrName>style.visibility</p:attrName>
                                        </p:attrNameLst>
                                      </p:cBhvr>
                                      <p:to>
                                        <p:strVal val="visible"/>
                                      </p:to>
                                    </p:set>
                                  </p:childTnLst>
                                </p:cTn>
                              </p:par>
                            </p:childTnLst>
                          </p:cTn>
                        </p:par>
                        <p:par>
                          <p:cTn id="17" fill="hold">
                            <p:stCondLst>
                              <p:cond delay="5000"/>
                            </p:stCondLst>
                            <p:childTnLst>
                              <p:par>
                                <p:cTn id="18" presetID="10" presetClass="entr" presetSubtype="0" fill="hold" nodeType="afterEffect">
                                  <p:stCondLst>
                                    <p:cond delay="0"/>
                                  </p:stCondLst>
                                  <p:childTnLst>
                                    <p:set>
                                      <p:cBhvr>
                                        <p:cTn id="19" dur="1" fill="hold">
                                          <p:stCondLst>
                                            <p:cond delay="0"/>
                                          </p:stCondLst>
                                        </p:cTn>
                                        <p:tgtEl>
                                          <p:spTgt spid="233"/>
                                        </p:tgtEl>
                                        <p:attrNameLst>
                                          <p:attrName>style.visibility</p:attrName>
                                        </p:attrNameLst>
                                      </p:cBhvr>
                                      <p:to>
                                        <p:strVal val="visible"/>
                                      </p:to>
                                    </p:set>
                                    <p:animEffect transition="in" filter="fade">
                                      <p:cBhvr>
                                        <p:cTn id="20" dur="1000"/>
                                        <p:tgtEl>
                                          <p:spTgt spid="233"/>
                                        </p:tgtEl>
                                      </p:cBhvr>
                                    </p:animEffect>
                                  </p:childTnLst>
                                </p:cTn>
                              </p:par>
                            </p:childTnLst>
                          </p:cTn>
                        </p:par>
                        <p:par>
                          <p:cTn id="21" fill="hold">
                            <p:stCondLst>
                              <p:cond delay="6000"/>
                            </p:stCondLst>
                            <p:childTnLst>
                              <p:par>
                                <p:cTn id="22" presetID="1" presetClass="entr" presetSubtype="0" fill="hold" nodeType="afterEffect">
                                  <p:stCondLst>
                                    <p:cond delay="0"/>
                                  </p:stCondLst>
                                  <p:childTnLst>
                                    <p:set>
                                      <p:cBhvr>
                                        <p:cTn id="23" dur="1" fill="hold">
                                          <p:stCondLst>
                                            <p:cond delay="0"/>
                                          </p:stCondLst>
                                        </p:cTn>
                                        <p:tgtEl>
                                          <p:spTgt spid="232"/>
                                        </p:tgtEl>
                                        <p:attrNameLst>
                                          <p:attrName>style.visibility</p:attrName>
                                        </p:attrNameLst>
                                      </p:cBhvr>
                                      <p:to>
                                        <p:strVal val="visible"/>
                                      </p:to>
                                    </p:set>
                                  </p:childTnLst>
                                </p:cTn>
                              </p:par>
                            </p:childTnLst>
                          </p:cTn>
                        </p:par>
                        <p:par>
                          <p:cTn id="24" fill="hold">
                            <p:stCondLst>
                              <p:cond delay="7500"/>
                            </p:stCondLst>
                            <p:childTnLst>
                              <p:par>
                                <p:cTn id="25" presetID="10" presetClass="entr" presetSubtype="0" fill="hold" nodeType="afterEffect">
                                  <p:stCondLst>
                                    <p:cond delay="0"/>
                                  </p:stCondLst>
                                  <p:childTnLst>
                                    <p:set>
                                      <p:cBhvr>
                                        <p:cTn id="26" dur="1" fill="hold">
                                          <p:stCondLst>
                                            <p:cond delay="0"/>
                                          </p:stCondLst>
                                        </p:cTn>
                                        <p:tgtEl>
                                          <p:spTgt spid="232"/>
                                        </p:tgtEl>
                                        <p:attrNameLst>
                                          <p:attrName>style.visibility</p:attrName>
                                        </p:attrNameLst>
                                      </p:cBhvr>
                                      <p:to>
                                        <p:strVal val="visible"/>
                                      </p:to>
                                    </p:set>
                                    <p:animEffect transition="in" filter="fade">
                                      <p:cBhvr>
                                        <p:cTn id="27" dur="1000"/>
                                        <p:tgtEl>
                                          <p:spTgt spid="2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grpSp>
        <p:nvGrpSpPr>
          <p:cNvPr id="238" name="Google Shape;238;g1168c9d14c1_0_439"/>
          <p:cNvGrpSpPr/>
          <p:nvPr/>
        </p:nvGrpSpPr>
        <p:grpSpPr>
          <a:xfrm>
            <a:off x="703351" y="813197"/>
            <a:ext cx="7883924" cy="1142400"/>
            <a:chOff x="3081" y="0"/>
            <a:chExt cx="10511899" cy="1142400"/>
          </a:xfrm>
        </p:grpSpPr>
        <p:sp>
          <p:nvSpPr>
            <p:cNvPr id="239" name="Google Shape;239;g1168c9d14c1_0_439"/>
            <p:cNvSpPr/>
            <p:nvPr/>
          </p:nvSpPr>
          <p:spPr>
            <a:xfrm>
              <a:off x="3081" y="0"/>
              <a:ext cx="3754200" cy="1142400"/>
            </a:xfrm>
            <a:prstGeom prst="chevron">
              <a:avLst>
                <a:gd name="adj" fmla="val 50000"/>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g1168c9d14c1_0_439"/>
            <p:cNvSpPr txBox="1"/>
            <p:nvPr/>
          </p:nvSpPr>
          <p:spPr>
            <a:xfrm>
              <a:off x="574323" y="0"/>
              <a:ext cx="2611800" cy="1142400"/>
            </a:xfrm>
            <a:prstGeom prst="rect">
              <a:avLst/>
            </a:prstGeom>
            <a:noFill/>
            <a:ln>
              <a:noFill/>
            </a:ln>
          </p:spPr>
          <p:txBody>
            <a:bodyPr spcFirstLastPara="1" wrap="square" lIns="148000" tIns="49325" rIns="49325" bIns="49325" anchor="ctr" anchorCtr="0">
              <a:noAutofit/>
            </a:bodyPr>
            <a:lstStyle/>
            <a:p>
              <a:pPr marL="0" marR="0" lvl="0" indent="0" algn="ctr" rtl="0">
                <a:lnSpc>
                  <a:spcPct val="90000"/>
                </a:lnSpc>
                <a:spcBef>
                  <a:spcPts val="0"/>
                </a:spcBef>
                <a:spcAft>
                  <a:spcPts val="0"/>
                </a:spcAft>
                <a:buClr>
                  <a:schemeClr val="lt1"/>
                </a:buClr>
                <a:buSzPts val="3700"/>
                <a:buFont typeface="Calibri"/>
                <a:buNone/>
              </a:pPr>
              <a:r>
                <a:rPr lang="cs-CZ" sz="2900">
                  <a:solidFill>
                    <a:schemeClr val="lt1"/>
                  </a:solidFill>
                  <a:latin typeface="Calibri"/>
                  <a:ea typeface="Calibri"/>
                  <a:cs typeface="Calibri"/>
                  <a:sym typeface="Calibri"/>
                </a:rPr>
                <a:t>Batole, Předškolák</a:t>
              </a:r>
              <a:endParaRPr sz="600"/>
            </a:p>
          </p:txBody>
        </p:sp>
        <p:sp>
          <p:nvSpPr>
            <p:cNvPr id="241" name="Google Shape;241;g1168c9d14c1_0_439"/>
            <p:cNvSpPr/>
            <p:nvPr/>
          </p:nvSpPr>
          <p:spPr>
            <a:xfrm>
              <a:off x="3381930" y="0"/>
              <a:ext cx="3754200" cy="1142400"/>
            </a:xfrm>
            <a:prstGeom prst="chevron">
              <a:avLst>
                <a:gd name="adj" fmla="val 50000"/>
              </a:avLst>
            </a:prstGeom>
            <a:solidFill>
              <a:schemeClr val="accent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g1168c9d14c1_0_439"/>
            <p:cNvSpPr txBox="1"/>
            <p:nvPr/>
          </p:nvSpPr>
          <p:spPr>
            <a:xfrm>
              <a:off x="3953172" y="0"/>
              <a:ext cx="2611800" cy="1142400"/>
            </a:xfrm>
            <a:prstGeom prst="rect">
              <a:avLst/>
            </a:prstGeom>
            <a:noFill/>
            <a:ln>
              <a:noFill/>
            </a:ln>
          </p:spPr>
          <p:txBody>
            <a:bodyPr spcFirstLastPara="1" wrap="square" lIns="148000" tIns="49325" rIns="49325" bIns="49325" anchor="ctr" anchorCtr="0">
              <a:noAutofit/>
            </a:bodyPr>
            <a:lstStyle/>
            <a:p>
              <a:pPr marL="0" marR="0" lvl="0" indent="0" algn="ctr" rtl="0">
                <a:lnSpc>
                  <a:spcPct val="90000"/>
                </a:lnSpc>
                <a:spcBef>
                  <a:spcPts val="0"/>
                </a:spcBef>
                <a:spcAft>
                  <a:spcPts val="0"/>
                </a:spcAft>
                <a:buClr>
                  <a:schemeClr val="lt1"/>
                </a:buClr>
                <a:buSzPts val="3700"/>
                <a:buFont typeface="Calibri"/>
                <a:buNone/>
              </a:pPr>
              <a:r>
                <a:rPr lang="cs-CZ" sz="3700">
                  <a:solidFill>
                    <a:schemeClr val="lt1"/>
                  </a:solidFill>
                  <a:latin typeface="Calibri"/>
                  <a:ea typeface="Calibri"/>
                  <a:cs typeface="Calibri"/>
                  <a:sym typeface="Calibri"/>
                </a:rPr>
                <a:t>Školák</a:t>
              </a:r>
              <a:endParaRPr/>
            </a:p>
          </p:txBody>
        </p:sp>
        <p:sp>
          <p:nvSpPr>
            <p:cNvPr id="243" name="Google Shape;243;g1168c9d14c1_0_439"/>
            <p:cNvSpPr/>
            <p:nvPr/>
          </p:nvSpPr>
          <p:spPr>
            <a:xfrm>
              <a:off x="6760780" y="0"/>
              <a:ext cx="3754200" cy="1142400"/>
            </a:xfrm>
            <a:prstGeom prst="chevron">
              <a:avLst>
                <a:gd name="adj" fmla="val 50000"/>
              </a:avLst>
            </a:prstGeom>
            <a:solidFill>
              <a:schemeClr val="accent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g1168c9d14c1_0_439"/>
            <p:cNvSpPr txBox="1"/>
            <p:nvPr/>
          </p:nvSpPr>
          <p:spPr>
            <a:xfrm>
              <a:off x="7332022" y="0"/>
              <a:ext cx="2611800" cy="1142400"/>
            </a:xfrm>
            <a:prstGeom prst="rect">
              <a:avLst/>
            </a:prstGeom>
            <a:noFill/>
            <a:ln>
              <a:noFill/>
            </a:ln>
          </p:spPr>
          <p:txBody>
            <a:bodyPr spcFirstLastPara="1" wrap="square" lIns="148000" tIns="49325" rIns="49325" bIns="49325" anchor="ctr" anchorCtr="0">
              <a:noAutofit/>
            </a:bodyPr>
            <a:lstStyle/>
            <a:p>
              <a:pPr marL="0" marR="0" lvl="0" indent="0" algn="ctr" rtl="0">
                <a:lnSpc>
                  <a:spcPct val="90000"/>
                </a:lnSpc>
                <a:spcBef>
                  <a:spcPts val="0"/>
                </a:spcBef>
                <a:spcAft>
                  <a:spcPts val="0"/>
                </a:spcAft>
                <a:buClr>
                  <a:schemeClr val="lt1"/>
                </a:buClr>
                <a:buSzPts val="3700"/>
                <a:buFont typeface="Calibri"/>
                <a:buNone/>
              </a:pPr>
              <a:r>
                <a:rPr lang="cs-CZ" sz="3000">
                  <a:solidFill>
                    <a:schemeClr val="lt1"/>
                  </a:solidFill>
                  <a:latin typeface="Calibri"/>
                  <a:ea typeface="Calibri"/>
                  <a:cs typeface="Calibri"/>
                  <a:sym typeface="Calibri"/>
                </a:rPr>
                <a:t>Adolescent</a:t>
              </a:r>
              <a:endParaRPr sz="700"/>
            </a:p>
          </p:txBody>
        </p:sp>
      </p:grpSp>
      <p:sp>
        <p:nvSpPr>
          <p:cNvPr id="245" name="Google Shape;245;g1168c9d14c1_0_439"/>
          <p:cNvSpPr txBox="1"/>
          <p:nvPr/>
        </p:nvSpPr>
        <p:spPr>
          <a:xfrm>
            <a:off x="701040" y="443865"/>
            <a:ext cx="304800" cy="369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cs-CZ" sz="1800" b="1">
                <a:solidFill>
                  <a:schemeClr val="dk1"/>
                </a:solidFill>
                <a:latin typeface="Calibri"/>
                <a:ea typeface="Calibri"/>
                <a:cs typeface="Calibri"/>
                <a:sym typeface="Calibri"/>
              </a:rPr>
              <a:t>0</a:t>
            </a:r>
            <a:endParaRPr/>
          </a:p>
        </p:txBody>
      </p:sp>
      <p:sp>
        <p:nvSpPr>
          <p:cNvPr id="246" name="Google Shape;246;g1168c9d14c1_0_439"/>
          <p:cNvSpPr txBox="1"/>
          <p:nvPr/>
        </p:nvSpPr>
        <p:spPr>
          <a:xfrm>
            <a:off x="3101340" y="443865"/>
            <a:ext cx="304800" cy="369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cs-CZ" sz="1800" b="1">
                <a:solidFill>
                  <a:schemeClr val="dk1"/>
                </a:solidFill>
                <a:latin typeface="Calibri"/>
                <a:ea typeface="Calibri"/>
                <a:cs typeface="Calibri"/>
                <a:sym typeface="Calibri"/>
              </a:rPr>
              <a:t>6</a:t>
            </a:r>
            <a:endParaRPr/>
          </a:p>
        </p:txBody>
      </p:sp>
      <p:sp>
        <p:nvSpPr>
          <p:cNvPr id="247" name="Google Shape;247;g1168c9d14c1_0_439"/>
          <p:cNvSpPr txBox="1"/>
          <p:nvPr/>
        </p:nvSpPr>
        <p:spPr>
          <a:xfrm>
            <a:off x="5585460" y="443865"/>
            <a:ext cx="466800" cy="369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cs-CZ" sz="1800" b="1">
                <a:solidFill>
                  <a:schemeClr val="dk1"/>
                </a:solidFill>
                <a:latin typeface="Calibri"/>
                <a:ea typeface="Calibri"/>
                <a:cs typeface="Calibri"/>
                <a:sym typeface="Calibri"/>
              </a:rPr>
              <a:t>12</a:t>
            </a:r>
            <a:endParaRPr/>
          </a:p>
        </p:txBody>
      </p:sp>
      <p:sp>
        <p:nvSpPr>
          <p:cNvPr id="248" name="Google Shape;248;g1168c9d14c1_0_439"/>
          <p:cNvSpPr txBox="1"/>
          <p:nvPr/>
        </p:nvSpPr>
        <p:spPr>
          <a:xfrm>
            <a:off x="8115300" y="443865"/>
            <a:ext cx="466800" cy="369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cs-CZ" sz="1800" b="1">
                <a:solidFill>
                  <a:schemeClr val="dk1"/>
                </a:solidFill>
                <a:latin typeface="Calibri"/>
                <a:ea typeface="Calibri"/>
                <a:cs typeface="Calibri"/>
                <a:sym typeface="Calibri"/>
              </a:rPr>
              <a:t>18</a:t>
            </a:r>
            <a:endParaRPr/>
          </a:p>
        </p:txBody>
      </p:sp>
      <p:sp>
        <p:nvSpPr>
          <p:cNvPr id="249" name="Google Shape;249;g1168c9d14c1_0_439"/>
          <p:cNvSpPr txBox="1"/>
          <p:nvPr/>
        </p:nvSpPr>
        <p:spPr>
          <a:xfrm>
            <a:off x="701040" y="1955681"/>
            <a:ext cx="1097400" cy="646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800" b="1">
                <a:solidFill>
                  <a:schemeClr val="dk1"/>
                </a:solidFill>
                <a:latin typeface="Calibri"/>
                <a:ea typeface="Calibri"/>
                <a:cs typeface="Calibri"/>
                <a:sym typeface="Calibri"/>
              </a:rPr>
              <a:t>naděje, vůle</a:t>
            </a:r>
            <a:endParaRPr/>
          </a:p>
        </p:txBody>
      </p:sp>
      <p:sp>
        <p:nvSpPr>
          <p:cNvPr id="250" name="Google Shape;250;g1168c9d14c1_0_439"/>
          <p:cNvSpPr txBox="1"/>
          <p:nvPr/>
        </p:nvSpPr>
        <p:spPr>
          <a:xfrm>
            <a:off x="2506980" y="1923415"/>
            <a:ext cx="8991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800" b="1">
                <a:solidFill>
                  <a:schemeClr val="dk1"/>
                </a:solidFill>
                <a:latin typeface="Calibri"/>
                <a:ea typeface="Calibri"/>
                <a:cs typeface="Calibri"/>
                <a:sym typeface="Calibri"/>
              </a:rPr>
              <a:t>účel</a:t>
            </a:r>
            <a:endParaRPr/>
          </a:p>
        </p:txBody>
      </p:sp>
      <p:sp>
        <p:nvSpPr>
          <p:cNvPr id="251" name="Google Shape;251;g1168c9d14c1_0_439"/>
          <p:cNvSpPr txBox="1"/>
          <p:nvPr/>
        </p:nvSpPr>
        <p:spPr>
          <a:xfrm>
            <a:off x="3826850" y="1969025"/>
            <a:ext cx="15915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800" b="1">
                <a:solidFill>
                  <a:schemeClr val="dk1"/>
                </a:solidFill>
                <a:latin typeface="Calibri"/>
                <a:ea typeface="Calibri"/>
                <a:cs typeface="Calibri"/>
                <a:sym typeface="Calibri"/>
              </a:rPr>
              <a:t>kompetence</a:t>
            </a:r>
            <a:endParaRPr/>
          </a:p>
        </p:txBody>
      </p:sp>
      <p:sp>
        <p:nvSpPr>
          <p:cNvPr id="252" name="Google Shape;252;g1168c9d14c1_0_439"/>
          <p:cNvSpPr txBox="1"/>
          <p:nvPr/>
        </p:nvSpPr>
        <p:spPr>
          <a:xfrm>
            <a:off x="6522727" y="1957350"/>
            <a:ext cx="14721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800" b="1">
                <a:solidFill>
                  <a:schemeClr val="dk1"/>
                </a:solidFill>
                <a:latin typeface="Calibri"/>
                <a:ea typeface="Calibri"/>
                <a:cs typeface="Calibri"/>
                <a:sym typeface="Calibri"/>
              </a:rPr>
              <a:t>autentičnost</a:t>
            </a:r>
            <a:endParaRPr/>
          </a:p>
        </p:txBody>
      </p:sp>
      <p:sp>
        <p:nvSpPr>
          <p:cNvPr id="253" name="Google Shape;253;g1168c9d14c1_0_439"/>
          <p:cNvSpPr txBox="1"/>
          <p:nvPr/>
        </p:nvSpPr>
        <p:spPr>
          <a:xfrm>
            <a:off x="631488" y="2628950"/>
            <a:ext cx="7881000" cy="4110000"/>
          </a:xfrm>
          <a:prstGeom prst="rect">
            <a:avLst/>
          </a:prstGeom>
          <a:noFill/>
          <a:ln>
            <a:noFill/>
          </a:ln>
        </p:spPr>
        <p:txBody>
          <a:bodyPr spcFirstLastPara="1" wrap="square" lIns="91425" tIns="45700" rIns="91425" bIns="45700" anchor="t" anchorCtr="0">
            <a:spAutoFit/>
          </a:bodyPr>
          <a:lstStyle/>
          <a:p>
            <a:pPr marL="0" lvl="0" indent="0" algn="l" rtl="0">
              <a:lnSpc>
                <a:spcPct val="107000"/>
              </a:lnSpc>
              <a:spcBef>
                <a:spcPts val="0"/>
              </a:spcBef>
              <a:spcAft>
                <a:spcPts val="0"/>
              </a:spcAft>
              <a:buClr>
                <a:schemeClr val="dk1"/>
              </a:buClr>
              <a:buSzPts val="1100"/>
              <a:buFont typeface="Arial"/>
              <a:buNone/>
            </a:pPr>
            <a:r>
              <a:rPr lang="cs-CZ" sz="1800">
                <a:solidFill>
                  <a:schemeClr val="dk1"/>
                </a:solidFill>
                <a:highlight>
                  <a:srgbClr val="741B47"/>
                </a:highlight>
                <a:latin typeface="Calibri"/>
                <a:ea typeface="Calibri"/>
                <a:cs typeface="Calibri"/>
                <a:sym typeface="Calibri"/>
              </a:rPr>
              <a:t> </a:t>
            </a:r>
            <a:r>
              <a:rPr lang="cs-CZ" sz="3600">
                <a:solidFill>
                  <a:srgbClr val="FFFF00"/>
                </a:solidFill>
                <a:highlight>
                  <a:srgbClr val="741B47"/>
                </a:highlight>
                <a:latin typeface="Calibri"/>
                <a:ea typeface="Calibri"/>
                <a:cs typeface="Calibri"/>
                <a:sym typeface="Calibri"/>
              </a:rPr>
              <a:t>učit se</a:t>
            </a:r>
            <a:r>
              <a:rPr lang="cs-CZ" sz="3600">
                <a:solidFill>
                  <a:srgbClr val="FFFF00"/>
                </a:solidFill>
                <a:latin typeface="Calibri"/>
                <a:ea typeface="Calibri"/>
                <a:cs typeface="Calibri"/>
                <a:sym typeface="Calibri"/>
              </a:rPr>
              <a:t> </a:t>
            </a:r>
            <a:r>
              <a:rPr lang="cs-CZ" sz="1800">
                <a:solidFill>
                  <a:schemeClr val="dk1"/>
                </a:solidFill>
                <a:latin typeface="Calibri"/>
                <a:ea typeface="Calibri"/>
                <a:cs typeface="Calibri"/>
                <a:sym typeface="Calibri"/>
              </a:rPr>
              <a:t>období objevování, poznávání přírodních zákonů a sebe sama.</a:t>
            </a:r>
            <a:endParaRPr sz="1800">
              <a:solidFill>
                <a:schemeClr val="dk1"/>
              </a:solidFill>
              <a:latin typeface="Calibri"/>
              <a:ea typeface="Calibri"/>
              <a:cs typeface="Calibri"/>
              <a:sym typeface="Calibri"/>
            </a:endParaRPr>
          </a:p>
          <a:p>
            <a:pPr marL="0" lvl="0" indent="0" algn="l" rtl="0">
              <a:lnSpc>
                <a:spcPct val="107000"/>
              </a:lnSpc>
              <a:spcBef>
                <a:spcPts val="800"/>
              </a:spcBef>
              <a:spcAft>
                <a:spcPts val="0"/>
              </a:spcAft>
              <a:buClr>
                <a:schemeClr val="dk1"/>
              </a:buClr>
              <a:buSzPts val="1100"/>
              <a:buFont typeface="Arial"/>
              <a:buNone/>
            </a:pPr>
            <a:r>
              <a:rPr lang="cs-CZ" sz="1800">
                <a:solidFill>
                  <a:schemeClr val="dk1"/>
                </a:solidFill>
                <a:latin typeface="Calibri"/>
                <a:ea typeface="Calibri"/>
                <a:cs typeface="Calibri"/>
                <a:sym typeface="Calibri"/>
              </a:rPr>
              <a:t>Získat si důvěru a pozornost dítěte chce čas, humor a pozorování, co človíčka před vámi zrovna zajímá.</a:t>
            </a:r>
            <a:endParaRPr sz="1800">
              <a:solidFill>
                <a:schemeClr val="dk1"/>
              </a:solidFill>
              <a:latin typeface="Calibri"/>
              <a:ea typeface="Calibri"/>
              <a:cs typeface="Calibri"/>
              <a:sym typeface="Calibri"/>
            </a:endParaRPr>
          </a:p>
          <a:p>
            <a:pPr marL="0" lvl="0" indent="0" algn="l" rtl="0">
              <a:lnSpc>
                <a:spcPct val="107000"/>
              </a:lnSpc>
              <a:spcBef>
                <a:spcPts val="800"/>
              </a:spcBef>
              <a:spcAft>
                <a:spcPts val="0"/>
              </a:spcAft>
              <a:buClr>
                <a:schemeClr val="dk1"/>
              </a:buClr>
              <a:buSzPts val="1100"/>
              <a:buFont typeface="Arial"/>
              <a:buNone/>
            </a:pPr>
            <a:r>
              <a:rPr lang="cs-CZ" sz="1800">
                <a:solidFill>
                  <a:schemeClr val="dk1"/>
                </a:solidFill>
                <a:latin typeface="Calibri"/>
                <a:ea typeface="Calibri"/>
                <a:cs typeface="Calibri"/>
                <a:sym typeface="Calibri"/>
              </a:rPr>
              <a:t>Jistě znáte:</a:t>
            </a:r>
            <a:endParaRPr sz="1800">
              <a:solidFill>
                <a:schemeClr val="dk1"/>
              </a:solidFill>
              <a:latin typeface="Calibri"/>
              <a:ea typeface="Calibri"/>
              <a:cs typeface="Calibri"/>
              <a:sym typeface="Calibri"/>
            </a:endParaRPr>
          </a:p>
          <a:p>
            <a:pPr marL="0" lvl="0" indent="0" algn="l" rtl="0">
              <a:lnSpc>
                <a:spcPct val="107000"/>
              </a:lnSpc>
              <a:spcBef>
                <a:spcPts val="800"/>
              </a:spcBef>
              <a:spcAft>
                <a:spcPts val="0"/>
              </a:spcAft>
              <a:buClr>
                <a:schemeClr val="dk1"/>
              </a:buClr>
              <a:buSzPts val="1100"/>
              <a:buFont typeface="Arial"/>
              <a:buNone/>
            </a:pPr>
            <a:r>
              <a:rPr lang="cs-CZ" sz="1800">
                <a:solidFill>
                  <a:schemeClr val="dk1"/>
                </a:solidFill>
              </a:rPr>
              <a:t>•</a:t>
            </a:r>
            <a:r>
              <a:rPr lang="cs-CZ" sz="1800">
                <a:solidFill>
                  <a:schemeClr val="dk1"/>
                </a:solidFill>
                <a:latin typeface="Calibri"/>
                <a:ea typeface="Calibri"/>
                <a:cs typeface="Calibri"/>
                <a:sym typeface="Calibri"/>
              </a:rPr>
              <a:t>Hra na kuk, Zpívání písní, říkání říkanek (haptických), Hra s hrnci, Čtení knih</a:t>
            </a:r>
            <a:endParaRPr sz="1800">
              <a:solidFill>
                <a:schemeClr val="dk1"/>
              </a:solidFill>
              <a:latin typeface="Calibri"/>
              <a:ea typeface="Calibri"/>
              <a:cs typeface="Calibri"/>
              <a:sym typeface="Calibri"/>
            </a:endParaRPr>
          </a:p>
          <a:p>
            <a:pPr marL="0" lvl="0" indent="0" algn="l" rtl="0">
              <a:lnSpc>
                <a:spcPct val="115000"/>
              </a:lnSpc>
              <a:spcBef>
                <a:spcPts val="800"/>
              </a:spcBef>
              <a:spcAft>
                <a:spcPts val="0"/>
              </a:spcAft>
              <a:buSzPts val="1100"/>
              <a:buNone/>
            </a:pPr>
            <a:r>
              <a:rPr lang="cs-CZ" sz="1800">
                <a:solidFill>
                  <a:schemeClr val="dk1"/>
                </a:solidFill>
                <a:highlight>
                  <a:srgbClr val="741B47"/>
                </a:highlight>
                <a:latin typeface="Calibri"/>
                <a:ea typeface="Calibri"/>
                <a:cs typeface="Calibri"/>
                <a:sym typeface="Calibri"/>
              </a:rPr>
              <a:t> </a:t>
            </a:r>
            <a:r>
              <a:rPr lang="cs-CZ" sz="3600">
                <a:solidFill>
                  <a:srgbClr val="FFFF00"/>
                </a:solidFill>
                <a:highlight>
                  <a:srgbClr val="741B47"/>
                </a:highlight>
                <a:latin typeface="Calibri"/>
                <a:ea typeface="Calibri"/>
                <a:cs typeface="Calibri"/>
                <a:sym typeface="Calibri"/>
              </a:rPr>
              <a:t>cítit </a:t>
            </a:r>
            <a:r>
              <a:rPr lang="cs-CZ" sz="1800">
                <a:solidFill>
                  <a:schemeClr val="dk1"/>
                </a:solidFill>
                <a:latin typeface="Calibri"/>
                <a:ea typeface="Calibri"/>
                <a:cs typeface="Calibri"/>
                <a:sym typeface="Calibri"/>
              </a:rPr>
              <a:t> zpětná vazba dává porozumět, co se v dítěti děje </a:t>
            </a:r>
            <a:endParaRPr sz="1800">
              <a:solidFill>
                <a:schemeClr val="dk1"/>
              </a:solidFill>
              <a:latin typeface="Calibri"/>
              <a:ea typeface="Calibri"/>
              <a:cs typeface="Calibri"/>
              <a:sym typeface="Calibri"/>
            </a:endParaRPr>
          </a:p>
          <a:p>
            <a:pPr marL="0" lvl="0" indent="0" algn="l" rtl="0">
              <a:lnSpc>
                <a:spcPct val="115000"/>
              </a:lnSpc>
              <a:spcBef>
                <a:spcPts val="0"/>
              </a:spcBef>
              <a:spcAft>
                <a:spcPts val="0"/>
              </a:spcAft>
              <a:buSzPts val="1100"/>
              <a:buNone/>
            </a:pPr>
            <a:r>
              <a:rPr lang="cs-CZ" sz="1800">
                <a:solidFill>
                  <a:schemeClr val="dk1"/>
                </a:solidFill>
                <a:latin typeface="Calibri"/>
                <a:ea typeface="Calibri"/>
                <a:cs typeface="Calibri"/>
                <a:sym typeface="Calibri"/>
              </a:rPr>
              <a:t>tím získá schopnost řídit své pocity a získá perspektivu.</a:t>
            </a:r>
            <a:endParaRPr sz="18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cs-CZ" sz="1800">
                <a:solidFill>
                  <a:schemeClr val="dk1"/>
                </a:solidFill>
                <a:latin typeface="Calibri"/>
                <a:ea typeface="Calibri"/>
                <a:cs typeface="Calibri"/>
                <a:sym typeface="Calibri"/>
              </a:rPr>
              <a:t>Nabízíme pochopení a přijetí - a zároveň schopnost řídit se</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cs-CZ"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254" name="Google Shape;254;g1168c9d14c1_0_439"/>
          <p:cNvCxnSpPr/>
          <p:nvPr/>
        </p:nvCxnSpPr>
        <p:spPr>
          <a:xfrm>
            <a:off x="2143425" y="2057331"/>
            <a:ext cx="18600" cy="379200"/>
          </a:xfrm>
          <a:prstGeom prst="straightConnector1">
            <a:avLst/>
          </a:prstGeom>
          <a:noFill/>
          <a:ln w="25400" cap="flat" cmpd="sng">
            <a:solidFill>
              <a:schemeClr val="accent1"/>
            </a:solidFill>
            <a:prstDash val="solid"/>
            <a:miter lim="800000"/>
            <a:headEnd type="none" w="sm" len="sm"/>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1000"/>
                                          </p:stCondLst>
                                        </p:cTn>
                                        <p:tgtEl>
                                          <p:spTgt spid="25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grpSp>
        <p:nvGrpSpPr>
          <p:cNvPr id="259" name="Google Shape;259;g1168c9d14c1_0_540"/>
          <p:cNvGrpSpPr/>
          <p:nvPr/>
        </p:nvGrpSpPr>
        <p:grpSpPr>
          <a:xfrm>
            <a:off x="703351" y="813197"/>
            <a:ext cx="7883924" cy="1142400"/>
            <a:chOff x="3081" y="0"/>
            <a:chExt cx="10511899" cy="1142400"/>
          </a:xfrm>
        </p:grpSpPr>
        <p:sp>
          <p:nvSpPr>
            <p:cNvPr id="260" name="Google Shape;260;g1168c9d14c1_0_540"/>
            <p:cNvSpPr/>
            <p:nvPr/>
          </p:nvSpPr>
          <p:spPr>
            <a:xfrm>
              <a:off x="3081" y="0"/>
              <a:ext cx="3754200" cy="1142400"/>
            </a:xfrm>
            <a:prstGeom prst="chevron">
              <a:avLst>
                <a:gd name="adj" fmla="val 50000"/>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g1168c9d14c1_0_540"/>
            <p:cNvSpPr txBox="1"/>
            <p:nvPr/>
          </p:nvSpPr>
          <p:spPr>
            <a:xfrm>
              <a:off x="574323" y="0"/>
              <a:ext cx="2611800" cy="1142400"/>
            </a:xfrm>
            <a:prstGeom prst="rect">
              <a:avLst/>
            </a:prstGeom>
            <a:noFill/>
            <a:ln>
              <a:noFill/>
            </a:ln>
          </p:spPr>
          <p:txBody>
            <a:bodyPr spcFirstLastPara="1" wrap="square" lIns="148000" tIns="49325" rIns="49325" bIns="49325" anchor="ctr" anchorCtr="0">
              <a:noAutofit/>
            </a:bodyPr>
            <a:lstStyle/>
            <a:p>
              <a:pPr marL="0" marR="0" lvl="0" indent="0" algn="ctr" rtl="0">
                <a:lnSpc>
                  <a:spcPct val="90000"/>
                </a:lnSpc>
                <a:spcBef>
                  <a:spcPts val="0"/>
                </a:spcBef>
                <a:spcAft>
                  <a:spcPts val="0"/>
                </a:spcAft>
                <a:buClr>
                  <a:schemeClr val="lt1"/>
                </a:buClr>
                <a:buSzPts val="3700"/>
                <a:buFont typeface="Calibri"/>
                <a:buNone/>
              </a:pPr>
              <a:r>
                <a:rPr lang="cs-CZ" sz="2900">
                  <a:solidFill>
                    <a:schemeClr val="lt1"/>
                  </a:solidFill>
                  <a:latin typeface="Calibri"/>
                  <a:ea typeface="Calibri"/>
                  <a:cs typeface="Calibri"/>
                  <a:sym typeface="Calibri"/>
                </a:rPr>
                <a:t>Batole, Předškolák</a:t>
              </a:r>
              <a:endParaRPr sz="600"/>
            </a:p>
          </p:txBody>
        </p:sp>
        <p:sp>
          <p:nvSpPr>
            <p:cNvPr id="262" name="Google Shape;262;g1168c9d14c1_0_540"/>
            <p:cNvSpPr/>
            <p:nvPr/>
          </p:nvSpPr>
          <p:spPr>
            <a:xfrm>
              <a:off x="3381930" y="0"/>
              <a:ext cx="3754200" cy="1142400"/>
            </a:xfrm>
            <a:prstGeom prst="chevron">
              <a:avLst>
                <a:gd name="adj" fmla="val 50000"/>
              </a:avLst>
            </a:prstGeom>
            <a:solidFill>
              <a:schemeClr val="accent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g1168c9d14c1_0_540"/>
            <p:cNvSpPr txBox="1"/>
            <p:nvPr/>
          </p:nvSpPr>
          <p:spPr>
            <a:xfrm>
              <a:off x="3953172" y="0"/>
              <a:ext cx="2611800" cy="1142400"/>
            </a:xfrm>
            <a:prstGeom prst="rect">
              <a:avLst/>
            </a:prstGeom>
            <a:noFill/>
            <a:ln>
              <a:noFill/>
            </a:ln>
          </p:spPr>
          <p:txBody>
            <a:bodyPr spcFirstLastPara="1" wrap="square" lIns="148000" tIns="49325" rIns="49325" bIns="49325" anchor="ctr" anchorCtr="0">
              <a:noAutofit/>
            </a:bodyPr>
            <a:lstStyle/>
            <a:p>
              <a:pPr marL="0" marR="0" lvl="0" indent="0" algn="ctr" rtl="0">
                <a:lnSpc>
                  <a:spcPct val="90000"/>
                </a:lnSpc>
                <a:spcBef>
                  <a:spcPts val="0"/>
                </a:spcBef>
                <a:spcAft>
                  <a:spcPts val="0"/>
                </a:spcAft>
                <a:buClr>
                  <a:schemeClr val="lt1"/>
                </a:buClr>
                <a:buSzPts val="3700"/>
                <a:buFont typeface="Calibri"/>
                <a:buNone/>
              </a:pPr>
              <a:r>
                <a:rPr lang="cs-CZ" sz="3700">
                  <a:solidFill>
                    <a:schemeClr val="lt1"/>
                  </a:solidFill>
                  <a:latin typeface="Calibri"/>
                  <a:ea typeface="Calibri"/>
                  <a:cs typeface="Calibri"/>
                  <a:sym typeface="Calibri"/>
                </a:rPr>
                <a:t>Školák</a:t>
              </a:r>
              <a:endParaRPr/>
            </a:p>
          </p:txBody>
        </p:sp>
        <p:sp>
          <p:nvSpPr>
            <p:cNvPr id="264" name="Google Shape;264;g1168c9d14c1_0_540"/>
            <p:cNvSpPr/>
            <p:nvPr/>
          </p:nvSpPr>
          <p:spPr>
            <a:xfrm>
              <a:off x="6760780" y="0"/>
              <a:ext cx="3754200" cy="1142400"/>
            </a:xfrm>
            <a:prstGeom prst="chevron">
              <a:avLst>
                <a:gd name="adj" fmla="val 50000"/>
              </a:avLst>
            </a:prstGeom>
            <a:solidFill>
              <a:schemeClr val="accent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g1168c9d14c1_0_540"/>
            <p:cNvSpPr txBox="1"/>
            <p:nvPr/>
          </p:nvSpPr>
          <p:spPr>
            <a:xfrm>
              <a:off x="7332022" y="0"/>
              <a:ext cx="2611800" cy="1142400"/>
            </a:xfrm>
            <a:prstGeom prst="rect">
              <a:avLst/>
            </a:prstGeom>
            <a:noFill/>
            <a:ln>
              <a:noFill/>
            </a:ln>
          </p:spPr>
          <p:txBody>
            <a:bodyPr spcFirstLastPara="1" wrap="square" lIns="148000" tIns="49325" rIns="49325" bIns="49325" anchor="ctr" anchorCtr="0">
              <a:noAutofit/>
            </a:bodyPr>
            <a:lstStyle/>
            <a:p>
              <a:pPr marL="0" marR="0" lvl="0" indent="0" algn="ctr" rtl="0">
                <a:lnSpc>
                  <a:spcPct val="90000"/>
                </a:lnSpc>
                <a:spcBef>
                  <a:spcPts val="0"/>
                </a:spcBef>
                <a:spcAft>
                  <a:spcPts val="0"/>
                </a:spcAft>
                <a:buClr>
                  <a:schemeClr val="lt1"/>
                </a:buClr>
                <a:buSzPts val="3700"/>
                <a:buFont typeface="Calibri"/>
                <a:buNone/>
              </a:pPr>
              <a:r>
                <a:rPr lang="cs-CZ" sz="3000">
                  <a:solidFill>
                    <a:schemeClr val="lt1"/>
                  </a:solidFill>
                  <a:latin typeface="Calibri"/>
                  <a:ea typeface="Calibri"/>
                  <a:cs typeface="Calibri"/>
                  <a:sym typeface="Calibri"/>
                </a:rPr>
                <a:t>Adolescent</a:t>
              </a:r>
              <a:endParaRPr sz="700"/>
            </a:p>
          </p:txBody>
        </p:sp>
      </p:grpSp>
      <p:sp>
        <p:nvSpPr>
          <p:cNvPr id="266" name="Google Shape;266;g1168c9d14c1_0_540"/>
          <p:cNvSpPr txBox="1"/>
          <p:nvPr/>
        </p:nvSpPr>
        <p:spPr>
          <a:xfrm>
            <a:off x="701040" y="443865"/>
            <a:ext cx="304800" cy="369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cs-CZ" sz="1800" b="1">
                <a:solidFill>
                  <a:schemeClr val="dk1"/>
                </a:solidFill>
                <a:latin typeface="Calibri"/>
                <a:ea typeface="Calibri"/>
                <a:cs typeface="Calibri"/>
                <a:sym typeface="Calibri"/>
              </a:rPr>
              <a:t>0</a:t>
            </a:r>
            <a:endParaRPr/>
          </a:p>
        </p:txBody>
      </p:sp>
      <p:sp>
        <p:nvSpPr>
          <p:cNvPr id="267" name="Google Shape;267;g1168c9d14c1_0_540"/>
          <p:cNvSpPr txBox="1"/>
          <p:nvPr/>
        </p:nvSpPr>
        <p:spPr>
          <a:xfrm>
            <a:off x="3101340" y="443865"/>
            <a:ext cx="304800" cy="369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cs-CZ" sz="1800" b="1">
                <a:solidFill>
                  <a:schemeClr val="dk1"/>
                </a:solidFill>
                <a:latin typeface="Calibri"/>
                <a:ea typeface="Calibri"/>
                <a:cs typeface="Calibri"/>
                <a:sym typeface="Calibri"/>
              </a:rPr>
              <a:t>6</a:t>
            </a:r>
            <a:endParaRPr/>
          </a:p>
        </p:txBody>
      </p:sp>
      <p:sp>
        <p:nvSpPr>
          <p:cNvPr id="268" name="Google Shape;268;g1168c9d14c1_0_540"/>
          <p:cNvSpPr txBox="1"/>
          <p:nvPr/>
        </p:nvSpPr>
        <p:spPr>
          <a:xfrm>
            <a:off x="5585460" y="443865"/>
            <a:ext cx="466800" cy="369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cs-CZ" sz="1800" b="1">
                <a:solidFill>
                  <a:schemeClr val="dk1"/>
                </a:solidFill>
                <a:latin typeface="Calibri"/>
                <a:ea typeface="Calibri"/>
                <a:cs typeface="Calibri"/>
                <a:sym typeface="Calibri"/>
              </a:rPr>
              <a:t>12</a:t>
            </a:r>
            <a:endParaRPr/>
          </a:p>
        </p:txBody>
      </p:sp>
      <p:sp>
        <p:nvSpPr>
          <p:cNvPr id="269" name="Google Shape;269;g1168c9d14c1_0_540"/>
          <p:cNvSpPr txBox="1"/>
          <p:nvPr/>
        </p:nvSpPr>
        <p:spPr>
          <a:xfrm>
            <a:off x="8115300" y="443865"/>
            <a:ext cx="466800" cy="369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cs-CZ" sz="1800" b="1">
                <a:solidFill>
                  <a:schemeClr val="dk1"/>
                </a:solidFill>
                <a:latin typeface="Calibri"/>
                <a:ea typeface="Calibri"/>
                <a:cs typeface="Calibri"/>
                <a:sym typeface="Calibri"/>
              </a:rPr>
              <a:t>18</a:t>
            </a:r>
            <a:endParaRPr/>
          </a:p>
        </p:txBody>
      </p:sp>
      <p:sp>
        <p:nvSpPr>
          <p:cNvPr id="270" name="Google Shape;270;g1168c9d14c1_0_540"/>
          <p:cNvSpPr txBox="1"/>
          <p:nvPr/>
        </p:nvSpPr>
        <p:spPr>
          <a:xfrm>
            <a:off x="701040" y="1955681"/>
            <a:ext cx="1097400" cy="646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800" b="1">
                <a:solidFill>
                  <a:schemeClr val="dk1"/>
                </a:solidFill>
                <a:latin typeface="Calibri"/>
                <a:ea typeface="Calibri"/>
                <a:cs typeface="Calibri"/>
                <a:sym typeface="Calibri"/>
              </a:rPr>
              <a:t>naděje, vůle</a:t>
            </a:r>
            <a:endParaRPr/>
          </a:p>
        </p:txBody>
      </p:sp>
      <p:sp>
        <p:nvSpPr>
          <p:cNvPr id="271" name="Google Shape;271;g1168c9d14c1_0_540"/>
          <p:cNvSpPr txBox="1"/>
          <p:nvPr/>
        </p:nvSpPr>
        <p:spPr>
          <a:xfrm>
            <a:off x="2506980" y="1923415"/>
            <a:ext cx="8991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800" b="1">
                <a:solidFill>
                  <a:schemeClr val="dk1"/>
                </a:solidFill>
                <a:latin typeface="Calibri"/>
                <a:ea typeface="Calibri"/>
                <a:cs typeface="Calibri"/>
                <a:sym typeface="Calibri"/>
              </a:rPr>
              <a:t>účel</a:t>
            </a:r>
            <a:endParaRPr/>
          </a:p>
        </p:txBody>
      </p:sp>
      <p:sp>
        <p:nvSpPr>
          <p:cNvPr id="272" name="Google Shape;272;g1168c9d14c1_0_540"/>
          <p:cNvSpPr txBox="1"/>
          <p:nvPr/>
        </p:nvSpPr>
        <p:spPr>
          <a:xfrm>
            <a:off x="3826850" y="1969025"/>
            <a:ext cx="15915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800" b="1">
                <a:solidFill>
                  <a:schemeClr val="dk1"/>
                </a:solidFill>
                <a:latin typeface="Calibri"/>
                <a:ea typeface="Calibri"/>
                <a:cs typeface="Calibri"/>
                <a:sym typeface="Calibri"/>
              </a:rPr>
              <a:t>kompetence</a:t>
            </a:r>
            <a:endParaRPr/>
          </a:p>
        </p:txBody>
      </p:sp>
      <p:sp>
        <p:nvSpPr>
          <p:cNvPr id="273" name="Google Shape;273;g1168c9d14c1_0_540"/>
          <p:cNvSpPr txBox="1"/>
          <p:nvPr/>
        </p:nvSpPr>
        <p:spPr>
          <a:xfrm>
            <a:off x="6522727" y="1957350"/>
            <a:ext cx="14721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800" b="1">
                <a:solidFill>
                  <a:schemeClr val="dk1"/>
                </a:solidFill>
                <a:latin typeface="Calibri"/>
                <a:ea typeface="Calibri"/>
                <a:cs typeface="Calibri"/>
                <a:sym typeface="Calibri"/>
              </a:rPr>
              <a:t>autentičnost</a:t>
            </a:r>
            <a:endParaRPr/>
          </a:p>
        </p:txBody>
      </p:sp>
      <p:cxnSp>
        <p:nvCxnSpPr>
          <p:cNvPr id="274" name="Google Shape;274;g1168c9d14c1_0_540"/>
          <p:cNvCxnSpPr/>
          <p:nvPr/>
        </p:nvCxnSpPr>
        <p:spPr>
          <a:xfrm>
            <a:off x="2143425" y="2057331"/>
            <a:ext cx="18600" cy="379200"/>
          </a:xfrm>
          <a:prstGeom prst="straightConnector1">
            <a:avLst/>
          </a:prstGeom>
          <a:noFill/>
          <a:ln w="25400" cap="flat" cmpd="sng">
            <a:solidFill>
              <a:schemeClr val="accent1"/>
            </a:solidFill>
            <a:prstDash val="solid"/>
            <a:miter lim="800000"/>
            <a:headEnd type="none" w="sm" len="sm"/>
            <a:tailEnd type="triangle" w="med" len="med"/>
          </a:ln>
        </p:spPr>
      </p:cxnSp>
      <p:sp>
        <p:nvSpPr>
          <p:cNvPr id="275" name="Google Shape;275;g1168c9d14c1_0_540"/>
          <p:cNvSpPr txBox="1"/>
          <p:nvPr/>
        </p:nvSpPr>
        <p:spPr>
          <a:xfrm>
            <a:off x="416838" y="3046300"/>
            <a:ext cx="8310300" cy="2334000"/>
          </a:xfrm>
          <a:prstGeom prst="rect">
            <a:avLst/>
          </a:prstGeom>
          <a:noFill/>
          <a:ln>
            <a:noFill/>
          </a:ln>
        </p:spPr>
        <p:txBody>
          <a:bodyPr spcFirstLastPara="1" wrap="square" lIns="91425" tIns="45700" rIns="91425" bIns="45700" anchor="t" anchorCtr="0">
            <a:spAutoFit/>
          </a:bodyPr>
          <a:lstStyle/>
          <a:p>
            <a:pPr marL="0" lvl="0" indent="0" algn="l" rtl="0">
              <a:lnSpc>
                <a:spcPct val="107000"/>
              </a:lnSpc>
              <a:spcBef>
                <a:spcPts val="0"/>
              </a:spcBef>
              <a:spcAft>
                <a:spcPts val="0"/>
              </a:spcAft>
              <a:buSzPts val="1100"/>
              <a:buNone/>
            </a:pPr>
            <a:r>
              <a:rPr lang="cs-CZ" sz="1800">
                <a:solidFill>
                  <a:schemeClr val="dk1"/>
                </a:solidFill>
                <a:highlight>
                  <a:srgbClr val="741B47"/>
                </a:highlight>
                <a:latin typeface="Calibri"/>
                <a:ea typeface="Calibri"/>
                <a:cs typeface="Calibri"/>
                <a:sym typeface="Calibri"/>
              </a:rPr>
              <a:t> </a:t>
            </a:r>
            <a:r>
              <a:rPr lang="cs-CZ" sz="3600">
                <a:solidFill>
                  <a:srgbClr val="FFFF00"/>
                </a:solidFill>
                <a:highlight>
                  <a:srgbClr val="741B47"/>
                </a:highlight>
                <a:latin typeface="Calibri"/>
                <a:ea typeface="Calibri"/>
                <a:cs typeface="Calibri"/>
                <a:sym typeface="Calibri"/>
              </a:rPr>
              <a:t>vztah </a:t>
            </a:r>
            <a:r>
              <a:rPr lang="cs-CZ" sz="1800">
                <a:solidFill>
                  <a:schemeClr val="dk1"/>
                </a:solidFill>
                <a:latin typeface="Calibri"/>
                <a:ea typeface="Calibri"/>
                <a:cs typeface="Calibri"/>
                <a:sym typeface="Calibri"/>
              </a:rPr>
              <a:t> vytváření pout, 100% pozornost, tiché spolubytí (čím méně televize, tím lépe), zóna být sám</a:t>
            </a:r>
            <a:endParaRPr sz="3600">
              <a:solidFill>
                <a:srgbClr val="FFFF00"/>
              </a:solidFill>
              <a:latin typeface="Calibri"/>
              <a:ea typeface="Calibri"/>
              <a:cs typeface="Calibri"/>
              <a:sym typeface="Calibri"/>
            </a:endParaRPr>
          </a:p>
          <a:p>
            <a:pPr marL="0" lvl="0" indent="0" algn="l" rtl="0">
              <a:lnSpc>
                <a:spcPct val="107000"/>
              </a:lnSpc>
              <a:spcBef>
                <a:spcPts val="800"/>
              </a:spcBef>
              <a:spcAft>
                <a:spcPts val="0"/>
              </a:spcAft>
              <a:buSzPts val="1100"/>
              <a:buNone/>
            </a:pPr>
            <a:r>
              <a:rPr lang="cs-CZ" sz="1800">
                <a:solidFill>
                  <a:schemeClr val="dk1"/>
                </a:solidFill>
                <a:highlight>
                  <a:srgbClr val="741B47"/>
                </a:highlight>
                <a:latin typeface="Calibri"/>
                <a:ea typeface="Calibri"/>
                <a:cs typeface="Calibri"/>
                <a:sym typeface="Calibri"/>
              </a:rPr>
              <a:t> </a:t>
            </a:r>
            <a:r>
              <a:rPr lang="cs-CZ" sz="3600">
                <a:solidFill>
                  <a:srgbClr val="FFFF00"/>
                </a:solidFill>
                <a:highlight>
                  <a:srgbClr val="741B47"/>
                </a:highlight>
                <a:latin typeface="Calibri"/>
                <a:ea typeface="Calibri"/>
                <a:cs typeface="Calibri"/>
                <a:sym typeface="Calibri"/>
              </a:rPr>
              <a:t>zvládat  </a:t>
            </a:r>
            <a:r>
              <a:rPr lang="cs-CZ" sz="1800">
                <a:solidFill>
                  <a:schemeClr val="dk1"/>
                </a:solidFill>
                <a:latin typeface="Calibri"/>
                <a:ea typeface="Calibri"/>
                <a:cs typeface="Calibri"/>
                <a:sym typeface="Calibri"/>
              </a:rPr>
              <a:t> vyváženost dne, opakování rituálů, dávání na výběr</a:t>
            </a:r>
            <a:endParaRPr sz="1800">
              <a:solidFill>
                <a:schemeClr val="dk1"/>
              </a:solidFill>
              <a:latin typeface="Calibri"/>
              <a:ea typeface="Calibri"/>
              <a:cs typeface="Calibri"/>
              <a:sym typeface="Calibri"/>
            </a:endParaRPr>
          </a:p>
          <a:p>
            <a:pPr marL="0" marR="0" lvl="0" indent="0" algn="l" rtl="0">
              <a:spcBef>
                <a:spcPts val="800"/>
              </a:spcBef>
              <a:spcAft>
                <a:spcPts val="0"/>
              </a:spcAft>
              <a:buNone/>
            </a:pPr>
            <a:r>
              <a:rPr lang="cs-CZ"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g1168c9d14c1_0_35"/>
          <p:cNvSpPr txBox="1">
            <a:spLocks noGrp="1"/>
          </p:cNvSpPr>
          <p:nvPr>
            <p:ph type="title"/>
          </p:nvPr>
        </p:nvSpPr>
        <p:spPr>
          <a:xfrm>
            <a:off x="342900" y="320675"/>
            <a:ext cx="7557000" cy="11430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accent1"/>
              </a:buClr>
              <a:buSzPts val="3600"/>
              <a:buFont typeface="Trebuchet MS"/>
              <a:buNone/>
            </a:pPr>
            <a:r>
              <a:rPr lang="cs-CZ">
                <a:solidFill>
                  <a:schemeClr val="dk1"/>
                </a:solidFill>
              </a:rPr>
              <a:t>Co člověka ovlivňuje?</a:t>
            </a:r>
            <a:endParaRPr>
              <a:solidFill>
                <a:schemeClr val="dk1"/>
              </a:solidFill>
            </a:endParaRPr>
          </a:p>
        </p:txBody>
      </p:sp>
      <p:sp>
        <p:nvSpPr>
          <p:cNvPr id="281" name="Google Shape;281;g1168c9d14c1_0_35"/>
          <p:cNvSpPr txBox="1">
            <a:spLocks noGrp="1"/>
          </p:cNvSpPr>
          <p:nvPr>
            <p:ph type="body" idx="1"/>
          </p:nvPr>
        </p:nvSpPr>
        <p:spPr>
          <a:xfrm>
            <a:off x="342900" y="1609725"/>
            <a:ext cx="7102500" cy="48465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1440"/>
              <a:buChar char="⦿"/>
            </a:pPr>
            <a:r>
              <a:rPr lang="cs-CZ"/>
              <a:t>Otázka, zda vůbec či do jaké míry mají rodiče vliv na vývoj osobnosti dítěte, jeho inteligenci a sociální začlenění, je jedním z ústředních témat diskuzí psychologů a pedagogů.</a:t>
            </a:r>
            <a:endParaRPr/>
          </a:p>
          <a:p>
            <a:pPr marL="342900" lvl="0" indent="-342900" algn="l" rtl="0">
              <a:spcBef>
                <a:spcPts val="1000"/>
              </a:spcBef>
              <a:spcAft>
                <a:spcPts val="0"/>
              </a:spcAft>
              <a:buSzPts val="1440"/>
              <a:buChar char="⦿"/>
            </a:pPr>
            <a:r>
              <a:rPr lang="cs-CZ"/>
              <a:t>Pravda bude zřejmě někde uprostřed.</a:t>
            </a:r>
            <a:endParaRPr/>
          </a:p>
          <a:p>
            <a:pPr marL="342900" lvl="0" indent="-342900" algn="l" rtl="0">
              <a:spcBef>
                <a:spcPts val="1000"/>
              </a:spcBef>
              <a:spcAft>
                <a:spcPts val="0"/>
              </a:spcAft>
              <a:buSzPts val="1440"/>
              <a:buChar char="⦿"/>
            </a:pPr>
            <a:r>
              <a:rPr lang="cs-CZ"/>
              <a:t>Výzkum komplikuje fakt, že nelze oddělit vlivy dědičnosti a prostředí.</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g1168c9d14c1_0_40"/>
          <p:cNvSpPr txBox="1">
            <a:spLocks noGrp="1"/>
          </p:cNvSpPr>
          <p:nvPr>
            <p:ph type="title"/>
          </p:nvPr>
        </p:nvSpPr>
        <p:spPr>
          <a:xfrm>
            <a:off x="342900" y="320675"/>
            <a:ext cx="5429100" cy="11430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accent1"/>
              </a:buClr>
              <a:buSzPts val="3600"/>
              <a:buFont typeface="Trebuchet MS"/>
              <a:buNone/>
            </a:pPr>
            <a:r>
              <a:rPr lang="cs-CZ">
                <a:solidFill>
                  <a:schemeClr val="dk1"/>
                </a:solidFill>
              </a:rPr>
              <a:t>Výsledky výzkumů</a:t>
            </a:r>
            <a:endParaRPr>
              <a:solidFill>
                <a:schemeClr val="dk1"/>
              </a:solidFill>
            </a:endParaRPr>
          </a:p>
        </p:txBody>
      </p:sp>
      <p:sp>
        <p:nvSpPr>
          <p:cNvPr id="287" name="Google Shape;287;g1168c9d14c1_0_40"/>
          <p:cNvSpPr txBox="1">
            <a:spLocks noGrp="1"/>
          </p:cNvSpPr>
          <p:nvPr>
            <p:ph type="body" idx="1"/>
          </p:nvPr>
        </p:nvSpPr>
        <p:spPr>
          <a:xfrm>
            <a:off x="342900" y="1609725"/>
            <a:ext cx="7954800" cy="48465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1440"/>
              <a:buChar char="⦿"/>
            </a:pPr>
            <a:r>
              <a:rPr lang="cs-CZ"/>
              <a:t>Vliv dědičnosti na IQ, ale také vliv prostředí (příslušnost k socioekonomické třídě) na IQ (Nisbett et al., 2012)</a:t>
            </a:r>
            <a:endParaRPr/>
          </a:p>
          <a:p>
            <a:pPr marL="342900" lvl="0" indent="-342900" algn="l" rtl="0">
              <a:spcBef>
                <a:spcPts val="1000"/>
              </a:spcBef>
              <a:spcAft>
                <a:spcPts val="0"/>
              </a:spcAft>
              <a:buSzPts val="1440"/>
              <a:buChar char="⦿"/>
            </a:pPr>
            <a:r>
              <a:rPr lang="cs-CZ"/>
              <a:t>Příslušnost k vyšší socioekonomické třídě souvisí s větší mírou rodičovské stimulace, kvalitnější interakce (Cheadle, 2008)</a:t>
            </a:r>
            <a:endParaRPr/>
          </a:p>
          <a:p>
            <a:pPr marL="342900" lvl="0" indent="-342900" algn="l" rtl="0">
              <a:spcBef>
                <a:spcPts val="1000"/>
              </a:spcBef>
              <a:spcAft>
                <a:spcPts val="0"/>
              </a:spcAft>
              <a:buSzPts val="1440"/>
              <a:buChar char="⦿"/>
            </a:pPr>
            <a:r>
              <a:rPr lang="cs-CZ"/>
              <a:t>Vzdělání rodičů souvisí s rodičovskými styly.</a:t>
            </a:r>
            <a:endParaRPr/>
          </a:p>
          <a:p>
            <a:pPr marL="342900" lvl="0" indent="-342900" algn="l" rtl="0">
              <a:spcBef>
                <a:spcPts val="1000"/>
              </a:spcBef>
              <a:spcAft>
                <a:spcPts val="0"/>
              </a:spcAft>
              <a:buSzPts val="1440"/>
              <a:buChar char="⦿"/>
            </a:pPr>
            <a:r>
              <a:rPr lang="cs-CZ"/>
              <a:t>Výzkumy neprokázaly kauzalitu mezi rodičovskou výchovou a formováním osobnosti (vliv vrstevníků, atd.) (Pinker, 2002)</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g1168c9d14c1_0_45"/>
          <p:cNvSpPr txBox="1">
            <a:spLocks noGrp="1"/>
          </p:cNvSpPr>
          <p:nvPr>
            <p:ph type="title"/>
          </p:nvPr>
        </p:nvSpPr>
        <p:spPr>
          <a:xfrm>
            <a:off x="342900" y="320675"/>
            <a:ext cx="7481400" cy="11430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accent1"/>
              </a:buClr>
              <a:buSzPct val="94736"/>
              <a:buFont typeface="Trebuchet MS"/>
              <a:buNone/>
            </a:pPr>
            <a:r>
              <a:rPr lang="cs-CZ">
                <a:solidFill>
                  <a:schemeClr val="dk1"/>
                </a:solidFill>
              </a:rPr>
              <a:t>Rodičovské styly výchovy</a:t>
            </a:r>
            <a:endParaRPr>
              <a:solidFill>
                <a:schemeClr val="dk1"/>
              </a:solidFill>
            </a:endParaRPr>
          </a:p>
        </p:txBody>
      </p:sp>
      <p:sp>
        <p:nvSpPr>
          <p:cNvPr id="293" name="Google Shape;293;g1168c9d14c1_0_45"/>
          <p:cNvSpPr txBox="1">
            <a:spLocks noGrp="1"/>
          </p:cNvSpPr>
          <p:nvPr>
            <p:ph type="body" idx="1"/>
          </p:nvPr>
        </p:nvSpPr>
        <p:spPr>
          <a:xfrm>
            <a:off x="508000" y="947250"/>
            <a:ext cx="8225400" cy="54663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SzPts val="1440"/>
              <a:buChar char="⦿"/>
            </a:pPr>
            <a:r>
              <a:rPr lang="cs-CZ"/>
              <a:t>Jsou psychologické konstrukty určitých navzájem se lišících souborů strategií, které rodiče při výchově používají (Thorová, 2015)</a:t>
            </a:r>
            <a:endParaRPr/>
          </a:p>
          <a:p>
            <a:pPr marL="342900" lvl="0" indent="-342900" algn="l" rtl="0">
              <a:lnSpc>
                <a:spcPct val="90000"/>
              </a:lnSpc>
              <a:spcBef>
                <a:spcPts val="1000"/>
              </a:spcBef>
              <a:spcAft>
                <a:spcPts val="0"/>
              </a:spcAft>
              <a:buSzPts val="1680"/>
              <a:buChar char="⦿"/>
            </a:pPr>
            <a:r>
              <a:rPr lang="cs-CZ" sz="2100" b="1"/>
              <a:t>Strategie:</a:t>
            </a:r>
            <a:endParaRPr/>
          </a:p>
          <a:p>
            <a:pPr marL="742950" lvl="1" indent="-285750" algn="l" rtl="0">
              <a:lnSpc>
                <a:spcPct val="90000"/>
              </a:lnSpc>
              <a:spcBef>
                <a:spcPts val="1000"/>
              </a:spcBef>
              <a:spcAft>
                <a:spcPts val="0"/>
              </a:spcAft>
              <a:buSzPts val="1280"/>
              <a:buChar char="◼"/>
            </a:pPr>
            <a:r>
              <a:rPr lang="cs-CZ"/>
              <a:t>Dodržování disciplíny</a:t>
            </a:r>
            <a:endParaRPr/>
          </a:p>
          <a:p>
            <a:pPr marL="742950" lvl="1" indent="-285750" algn="l" rtl="0">
              <a:lnSpc>
                <a:spcPct val="90000"/>
              </a:lnSpc>
              <a:spcBef>
                <a:spcPts val="1000"/>
              </a:spcBef>
              <a:spcAft>
                <a:spcPts val="0"/>
              </a:spcAft>
              <a:buSzPts val="1280"/>
              <a:buChar char="◼"/>
            </a:pPr>
            <a:r>
              <a:rPr lang="cs-CZ"/>
              <a:t>Emoční vřelost ve vztahu k dítěti</a:t>
            </a:r>
            <a:endParaRPr/>
          </a:p>
          <a:p>
            <a:pPr marL="742950" lvl="1" indent="-285750" algn="l" rtl="0">
              <a:lnSpc>
                <a:spcPct val="90000"/>
              </a:lnSpc>
              <a:spcBef>
                <a:spcPts val="1000"/>
              </a:spcBef>
              <a:spcAft>
                <a:spcPts val="0"/>
              </a:spcAft>
              <a:buSzPts val="1280"/>
              <a:buChar char="◼"/>
            </a:pPr>
            <a:r>
              <a:rPr lang="cs-CZ"/>
              <a:t>Nabídka sociální interakce</a:t>
            </a:r>
            <a:endParaRPr/>
          </a:p>
          <a:p>
            <a:pPr marL="742950" lvl="1" indent="-285750" algn="l" rtl="0">
              <a:lnSpc>
                <a:spcPct val="90000"/>
              </a:lnSpc>
              <a:spcBef>
                <a:spcPts val="1000"/>
              </a:spcBef>
              <a:spcAft>
                <a:spcPts val="0"/>
              </a:spcAft>
              <a:buSzPts val="1280"/>
              <a:buChar char="◼"/>
            </a:pPr>
            <a:r>
              <a:rPr lang="cs-CZ"/>
              <a:t>Komunikační styl</a:t>
            </a:r>
            <a:endParaRPr/>
          </a:p>
          <a:p>
            <a:pPr marL="742950" lvl="1" indent="-285750" algn="l" rtl="0">
              <a:lnSpc>
                <a:spcPct val="90000"/>
              </a:lnSpc>
              <a:spcBef>
                <a:spcPts val="1000"/>
              </a:spcBef>
              <a:spcAft>
                <a:spcPts val="0"/>
              </a:spcAft>
              <a:buSzPts val="1280"/>
              <a:buChar char="◼"/>
            </a:pPr>
            <a:r>
              <a:rPr lang="cs-CZ"/>
              <a:t>Míra kontroly</a:t>
            </a:r>
            <a:endParaRPr/>
          </a:p>
          <a:p>
            <a:pPr marL="742950" lvl="1" indent="-285750" algn="l" rtl="0">
              <a:lnSpc>
                <a:spcPct val="90000"/>
              </a:lnSpc>
              <a:spcBef>
                <a:spcPts val="1000"/>
              </a:spcBef>
              <a:spcAft>
                <a:spcPts val="0"/>
              </a:spcAft>
              <a:buSzPts val="1280"/>
              <a:buChar char="◼"/>
            </a:pPr>
            <a:r>
              <a:rPr lang="cs-CZ"/>
              <a:t>Protektivita</a:t>
            </a:r>
            <a:endParaRPr/>
          </a:p>
          <a:p>
            <a:pPr marL="742950" lvl="1" indent="-285750" algn="l" rtl="0">
              <a:lnSpc>
                <a:spcPct val="90000"/>
              </a:lnSpc>
              <a:spcBef>
                <a:spcPts val="1000"/>
              </a:spcBef>
              <a:spcAft>
                <a:spcPts val="0"/>
              </a:spcAft>
              <a:buSzPts val="1280"/>
              <a:buChar char="◼"/>
            </a:pPr>
            <a:r>
              <a:rPr lang="cs-CZ"/>
              <a:t>Vedení k samostatnosti</a:t>
            </a:r>
            <a:endParaRPr/>
          </a:p>
          <a:p>
            <a:pPr marL="457200" lvl="1" indent="0" algn="l" rtl="0">
              <a:lnSpc>
                <a:spcPct val="90000"/>
              </a:lnSpc>
              <a:spcBef>
                <a:spcPts val="1000"/>
              </a:spcBef>
              <a:spcAft>
                <a:spcPts val="0"/>
              </a:spcAft>
              <a:buSzPts val="1680"/>
              <a:buNone/>
            </a:pPr>
            <a:r>
              <a:rPr lang="cs-CZ" sz="2100" b="1"/>
              <a:t>Vliv prostředí, společenské mínění, místo bydliště, socioekonomický status</a:t>
            </a:r>
            <a:endParaRPr/>
          </a:p>
          <a:p>
            <a:pPr marL="342900" lvl="0" indent="-251459" algn="l" rtl="0">
              <a:lnSpc>
                <a:spcPct val="90000"/>
              </a:lnSpc>
              <a:spcBef>
                <a:spcPts val="1000"/>
              </a:spcBef>
              <a:spcAft>
                <a:spcPts val="0"/>
              </a:spcAft>
              <a:buSzPts val="1440"/>
              <a:buNone/>
            </a:pPr>
            <a:endParaRPr/>
          </a:p>
          <a:p>
            <a:pPr marL="342900" lvl="0" indent="-251459" algn="l" rtl="0">
              <a:lnSpc>
                <a:spcPct val="90000"/>
              </a:lnSpc>
              <a:spcBef>
                <a:spcPts val="1000"/>
              </a:spcBef>
              <a:spcAft>
                <a:spcPts val="0"/>
              </a:spcAft>
              <a:buSzPts val="1440"/>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g1168c9d14c1_0_50"/>
          <p:cNvSpPr txBox="1">
            <a:spLocks noGrp="1"/>
          </p:cNvSpPr>
          <p:nvPr>
            <p:ph type="body" idx="1"/>
          </p:nvPr>
        </p:nvSpPr>
        <p:spPr>
          <a:xfrm>
            <a:off x="323925" y="719325"/>
            <a:ext cx="7765500" cy="48465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1440"/>
              <a:buChar char="⦿"/>
            </a:pPr>
            <a:r>
              <a:rPr lang="cs-CZ" dirty="0"/>
              <a:t>V 60.letech klinická a vývojová psycholožka Diana </a:t>
            </a:r>
            <a:r>
              <a:rPr lang="cs-CZ" dirty="0" err="1"/>
              <a:t>Baumrindová</a:t>
            </a:r>
            <a:r>
              <a:rPr lang="cs-CZ" dirty="0"/>
              <a:t> (1927) vytvořila na základě pozorování sta předškolních dětí a interview s jejich rodiči asi nejznámější kategorizaci rodičovských stylů výchovy, dále je specifikoval německý psycholog K. </a:t>
            </a:r>
            <a:r>
              <a:rPr lang="cs-CZ" dirty="0" err="1"/>
              <a:t>Lewin</a:t>
            </a:r>
            <a:r>
              <a:rPr lang="cs-CZ" dirty="0"/>
              <a:t>:</a:t>
            </a:r>
            <a:endParaRPr dirty="0"/>
          </a:p>
          <a:p>
            <a:pPr marL="1257300" lvl="2" indent="-457200" algn="l" rtl="0">
              <a:lnSpc>
                <a:spcPct val="80000"/>
              </a:lnSpc>
              <a:spcBef>
                <a:spcPts val="1000"/>
              </a:spcBef>
              <a:spcAft>
                <a:spcPts val="0"/>
              </a:spcAft>
              <a:buClr>
                <a:schemeClr val="accent3"/>
              </a:buClr>
              <a:buSzPts val="1440"/>
              <a:buNone/>
            </a:pPr>
            <a:r>
              <a:rPr lang="cs-CZ" sz="1800" dirty="0"/>
              <a:t>1) Autokratický výchovný styl</a:t>
            </a:r>
            <a:endParaRPr dirty="0"/>
          </a:p>
          <a:p>
            <a:pPr marL="1257300" lvl="2" indent="-457200" algn="l" rtl="0">
              <a:lnSpc>
                <a:spcPct val="80000"/>
              </a:lnSpc>
              <a:spcBef>
                <a:spcPts val="1000"/>
              </a:spcBef>
              <a:spcAft>
                <a:spcPts val="0"/>
              </a:spcAft>
              <a:buClr>
                <a:schemeClr val="accent3"/>
              </a:buClr>
              <a:buSzPts val="1440"/>
              <a:buNone/>
            </a:pPr>
            <a:r>
              <a:rPr lang="cs-CZ" sz="1800" dirty="0"/>
              <a:t>2) Demokratický výchovný styl </a:t>
            </a:r>
            <a:endParaRPr sz="1800" dirty="0"/>
          </a:p>
          <a:p>
            <a:pPr marL="1257300" lvl="2" indent="-457200" algn="l" rtl="0">
              <a:lnSpc>
                <a:spcPct val="80000"/>
              </a:lnSpc>
              <a:spcBef>
                <a:spcPts val="1000"/>
              </a:spcBef>
              <a:spcAft>
                <a:spcPts val="0"/>
              </a:spcAft>
              <a:buClr>
                <a:schemeClr val="accent3"/>
              </a:buClr>
              <a:buSzPts val="1440"/>
              <a:buNone/>
            </a:pPr>
            <a:r>
              <a:rPr lang="cs-CZ" sz="1800" dirty="0"/>
              <a:t>3) Integračně-liberální styl</a:t>
            </a:r>
            <a:endParaRPr dirty="0"/>
          </a:p>
          <a:p>
            <a:pPr marL="1143000" lvl="2" indent="-157480" algn="l" rtl="0">
              <a:spcBef>
                <a:spcPts val="1000"/>
              </a:spcBef>
              <a:spcAft>
                <a:spcPts val="0"/>
              </a:spcAft>
              <a:buSzPts val="1120"/>
              <a:buNone/>
            </a:pPr>
            <a:endParaRPr dirty="0"/>
          </a:p>
          <a:p>
            <a:pPr marL="342900" lvl="0" indent="-342900" algn="l" rtl="0">
              <a:spcBef>
                <a:spcPts val="1000"/>
              </a:spcBef>
              <a:spcAft>
                <a:spcPts val="0"/>
              </a:spcAft>
              <a:buSzPts val="1440"/>
              <a:buChar char="⦿"/>
            </a:pPr>
            <a:r>
              <a:rPr lang="cs-CZ" dirty="0"/>
              <a:t>V 80. letech přidala psycholožka Eleanor E. </a:t>
            </a:r>
            <a:r>
              <a:rPr lang="cs-CZ" dirty="0" err="1"/>
              <a:t>Maccobyová</a:t>
            </a:r>
            <a:r>
              <a:rPr lang="cs-CZ" dirty="0"/>
              <a:t> čtvrtou kategorii: </a:t>
            </a:r>
            <a:endParaRPr dirty="0"/>
          </a:p>
          <a:p>
            <a:pPr marL="914400" lvl="2" indent="0" algn="l" rtl="0">
              <a:spcBef>
                <a:spcPts val="1000"/>
              </a:spcBef>
              <a:spcAft>
                <a:spcPts val="0"/>
              </a:spcAft>
              <a:buSzPts val="1440"/>
              <a:buNone/>
            </a:pPr>
            <a:r>
              <a:rPr lang="cs-CZ" sz="1800" dirty="0"/>
              <a:t>4) Nedbalý styl rodičovství</a:t>
            </a:r>
            <a:endParaRPr sz="18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g1168c9d14c1_0_209"/>
          <p:cNvSpPr txBox="1">
            <a:spLocks noGrp="1"/>
          </p:cNvSpPr>
          <p:nvPr>
            <p:ph type="title" idx="4294967295"/>
          </p:nvPr>
        </p:nvSpPr>
        <p:spPr>
          <a:xfrm>
            <a:off x="457200" y="320040"/>
            <a:ext cx="7239000" cy="1143000"/>
          </a:xfrm>
          <a:prstGeom prst="rect">
            <a:avLst/>
          </a:prstGeom>
          <a:noFill/>
          <a:ln>
            <a:noFill/>
          </a:ln>
        </p:spPr>
        <p:txBody>
          <a:bodyPr spcFirstLastPara="1" wrap="square" lIns="45700" tIns="0" rIns="45700" bIns="0" anchor="b" anchorCtr="0">
            <a:normAutofit/>
          </a:bodyPr>
          <a:lstStyle/>
          <a:p>
            <a:pPr marL="0" marR="0" lvl="0" indent="0" algn="l" rtl="0">
              <a:lnSpc>
                <a:spcPct val="100000"/>
              </a:lnSpc>
              <a:spcBef>
                <a:spcPts val="0"/>
              </a:spcBef>
              <a:spcAft>
                <a:spcPts val="0"/>
              </a:spcAft>
              <a:buClr>
                <a:srgbClr val="FEF7F0"/>
              </a:buClr>
              <a:buSzPts val="3800"/>
              <a:buFont typeface="Trebuchet MS"/>
              <a:buNone/>
            </a:pPr>
            <a:r>
              <a:rPr lang="cs-CZ" sz="3800" b="1" i="0" u="none" strike="noStrike" cap="none">
                <a:solidFill>
                  <a:schemeClr val="dk1"/>
                </a:solidFill>
                <a:latin typeface="Trebuchet MS"/>
                <a:ea typeface="Trebuchet MS"/>
                <a:cs typeface="Trebuchet MS"/>
                <a:sym typeface="Trebuchet MS"/>
              </a:rPr>
              <a:t> </a:t>
            </a:r>
            <a:r>
              <a:rPr lang="cs-CZ">
                <a:solidFill>
                  <a:schemeClr val="dk1"/>
                </a:solidFill>
              </a:rPr>
              <a:t>JINÉ DĚLENÍ</a:t>
            </a:r>
            <a:endParaRPr>
              <a:solidFill>
                <a:schemeClr val="dk1"/>
              </a:solidFill>
            </a:endParaRPr>
          </a:p>
        </p:txBody>
      </p:sp>
      <p:sp>
        <p:nvSpPr>
          <p:cNvPr id="304" name="Google Shape;304;g1168c9d14c1_0_209"/>
          <p:cNvSpPr txBox="1">
            <a:spLocks noGrp="1"/>
          </p:cNvSpPr>
          <p:nvPr>
            <p:ph type="body" idx="1"/>
          </p:nvPr>
        </p:nvSpPr>
        <p:spPr>
          <a:xfrm>
            <a:off x="457200" y="1609725"/>
            <a:ext cx="7239000" cy="4846500"/>
          </a:xfrm>
          <a:prstGeom prst="rect">
            <a:avLst/>
          </a:prstGeom>
          <a:noFill/>
          <a:ln>
            <a:noFill/>
          </a:ln>
        </p:spPr>
        <p:txBody>
          <a:bodyPr spcFirstLastPara="1" wrap="square" lIns="91425" tIns="45700" rIns="91425" bIns="45700" anchor="t" anchorCtr="0">
            <a:noAutofit/>
          </a:bodyPr>
          <a:lstStyle/>
          <a:p>
            <a:pPr marL="273050" marR="0" lvl="0" indent="-273050" algn="l" rtl="0">
              <a:lnSpc>
                <a:spcPct val="80000"/>
              </a:lnSpc>
              <a:spcBef>
                <a:spcPts val="0"/>
              </a:spcBef>
              <a:spcAft>
                <a:spcPts val="0"/>
              </a:spcAft>
              <a:buClr>
                <a:schemeClr val="dk2"/>
              </a:buClr>
              <a:buSzPts val="1752"/>
              <a:buFont typeface="Noto Sans Symbols"/>
              <a:buNone/>
            </a:pPr>
            <a:endParaRPr/>
          </a:p>
          <a:p>
            <a:pPr marL="273050" marR="0" lvl="0" indent="-273050" algn="l" rtl="0">
              <a:lnSpc>
                <a:spcPct val="80000"/>
              </a:lnSpc>
              <a:spcBef>
                <a:spcPts val="600"/>
              </a:spcBef>
              <a:spcAft>
                <a:spcPts val="0"/>
              </a:spcAft>
              <a:buClr>
                <a:schemeClr val="dk2"/>
              </a:buClr>
              <a:buSzPts val="1752"/>
              <a:buFont typeface="Noto Sans Symbols"/>
              <a:buNone/>
            </a:pPr>
            <a:endParaRPr sz="2400" b="0" i="0" u="none">
              <a:solidFill>
                <a:schemeClr val="dk1"/>
              </a:solidFill>
              <a:latin typeface="Trebuchet MS"/>
              <a:ea typeface="Trebuchet MS"/>
              <a:cs typeface="Trebuchet MS"/>
              <a:sym typeface="Trebuchet MS"/>
            </a:endParaRPr>
          </a:p>
          <a:p>
            <a:pPr marL="273050" marR="0" lvl="0" indent="-273050" algn="l" rtl="0">
              <a:lnSpc>
                <a:spcPct val="80000"/>
              </a:lnSpc>
              <a:spcBef>
                <a:spcPts val="600"/>
              </a:spcBef>
              <a:spcAft>
                <a:spcPts val="0"/>
              </a:spcAft>
              <a:buClr>
                <a:schemeClr val="dk2"/>
              </a:buClr>
              <a:buSzPts val="1752"/>
              <a:buFont typeface="Noto Sans Symbols"/>
              <a:buNone/>
            </a:pPr>
            <a:r>
              <a:rPr lang="cs-CZ" sz="2400" b="0" i="0" u="none">
                <a:solidFill>
                  <a:schemeClr val="dk1"/>
                </a:solidFill>
                <a:latin typeface="Trebuchet MS"/>
                <a:ea typeface="Trebuchet MS"/>
                <a:cs typeface="Trebuchet MS"/>
                <a:sym typeface="Trebuchet MS"/>
              </a:rPr>
              <a:t>1) </a:t>
            </a:r>
            <a:r>
              <a:rPr lang="cs-CZ" sz="2400" b="1" i="0" u="none">
                <a:solidFill>
                  <a:schemeClr val="dk1"/>
                </a:solidFill>
                <a:latin typeface="Trebuchet MS"/>
                <a:ea typeface="Trebuchet MS"/>
                <a:cs typeface="Trebuchet MS"/>
                <a:sym typeface="Trebuchet MS"/>
              </a:rPr>
              <a:t>Tradiční - </a:t>
            </a:r>
            <a:r>
              <a:rPr lang="cs-CZ" sz="2400" b="0" i="0" u="none">
                <a:solidFill>
                  <a:schemeClr val="dk1"/>
                </a:solidFill>
                <a:latin typeface="Trebuchet MS"/>
                <a:ea typeface="Trebuchet MS"/>
                <a:cs typeface="Trebuchet MS"/>
                <a:sym typeface="Trebuchet MS"/>
              </a:rPr>
              <a:t>uspokojování potřeb dítěte </a:t>
            </a:r>
            <a:endParaRPr/>
          </a:p>
          <a:p>
            <a:pPr marL="273050" marR="0" lvl="0" indent="-273050" algn="l" rtl="0">
              <a:lnSpc>
                <a:spcPct val="80000"/>
              </a:lnSpc>
              <a:spcBef>
                <a:spcPts val="600"/>
              </a:spcBef>
              <a:spcAft>
                <a:spcPts val="0"/>
              </a:spcAft>
              <a:buClr>
                <a:schemeClr val="dk2"/>
              </a:buClr>
              <a:buSzPts val="1752"/>
              <a:buFont typeface="Noto Sans Symbols"/>
              <a:buNone/>
            </a:pPr>
            <a:r>
              <a:rPr lang="cs-CZ" sz="2400" b="0" i="0" u="none">
                <a:solidFill>
                  <a:schemeClr val="dk1"/>
                </a:solidFill>
                <a:latin typeface="Trebuchet MS"/>
                <a:ea typeface="Trebuchet MS"/>
                <a:cs typeface="Trebuchet MS"/>
                <a:sym typeface="Trebuchet MS"/>
              </a:rPr>
              <a:t>2) </a:t>
            </a:r>
            <a:r>
              <a:rPr lang="cs-CZ" sz="2400" b="1" i="0" u="none">
                <a:solidFill>
                  <a:schemeClr val="dk1"/>
                </a:solidFill>
                <a:latin typeface="Trebuchet MS"/>
                <a:ea typeface="Trebuchet MS"/>
                <a:cs typeface="Trebuchet MS"/>
                <a:sym typeface="Trebuchet MS"/>
              </a:rPr>
              <a:t>Moderní - </a:t>
            </a:r>
            <a:r>
              <a:rPr lang="cs-CZ" sz="2400" b="0" i="0" u="none">
                <a:solidFill>
                  <a:schemeClr val="dk1"/>
                </a:solidFill>
                <a:latin typeface="Trebuchet MS"/>
                <a:ea typeface="Trebuchet MS"/>
                <a:cs typeface="Trebuchet MS"/>
                <a:sym typeface="Trebuchet MS"/>
              </a:rPr>
              <a:t>důraz na právo jedince realizovat vlastní očekávání</a:t>
            </a:r>
            <a:endParaRPr/>
          </a:p>
          <a:p>
            <a:pPr marL="273050" marR="0" lvl="0" indent="-273050" algn="l" rtl="0">
              <a:lnSpc>
                <a:spcPct val="80000"/>
              </a:lnSpc>
              <a:spcBef>
                <a:spcPts val="600"/>
              </a:spcBef>
              <a:spcAft>
                <a:spcPts val="0"/>
              </a:spcAft>
              <a:buClr>
                <a:schemeClr val="dk2"/>
              </a:buClr>
              <a:buSzPts val="1752"/>
              <a:buFont typeface="Noto Sans Symbols"/>
              <a:buNone/>
            </a:pPr>
            <a:r>
              <a:rPr lang="cs-CZ" sz="2400" b="0" i="0" u="none">
                <a:solidFill>
                  <a:schemeClr val="dk1"/>
                </a:solidFill>
                <a:latin typeface="Trebuchet MS"/>
                <a:ea typeface="Trebuchet MS"/>
                <a:cs typeface="Trebuchet MS"/>
                <a:sym typeface="Trebuchet MS"/>
              </a:rPr>
              <a:t>3) </a:t>
            </a:r>
            <a:r>
              <a:rPr lang="cs-CZ" sz="2400" b="1" i="0" u="none">
                <a:solidFill>
                  <a:schemeClr val="dk1"/>
                </a:solidFill>
                <a:latin typeface="Trebuchet MS"/>
                <a:ea typeface="Trebuchet MS"/>
                <a:cs typeface="Trebuchet MS"/>
                <a:sym typeface="Trebuchet MS"/>
              </a:rPr>
              <a:t>Hledající - </a:t>
            </a:r>
            <a:r>
              <a:rPr lang="cs-CZ" sz="2400" b="0" i="0" u="none">
                <a:solidFill>
                  <a:schemeClr val="dk1"/>
                </a:solidFill>
                <a:latin typeface="Trebuchet MS"/>
                <a:ea typeface="Trebuchet MS"/>
                <a:cs typeface="Trebuchet MS"/>
                <a:sym typeface="Trebuchet MS"/>
              </a:rPr>
              <a:t>vrací se k přírodě, k přirozenému, akcentují psychický vývoj dítěte</a:t>
            </a:r>
            <a:endParaRPr sz="2400" b="0" i="0" u="none">
              <a:solidFill>
                <a:schemeClr val="dk1"/>
              </a:solidFill>
              <a:latin typeface="Trebuchet MS"/>
              <a:ea typeface="Trebuchet MS"/>
              <a:cs typeface="Trebuchet MS"/>
              <a:sym typeface="Trebuchet MS"/>
            </a:endParaRPr>
          </a:p>
          <a:p>
            <a:pPr marL="273050" marR="0" lvl="0" indent="-273050" algn="l" rtl="0">
              <a:lnSpc>
                <a:spcPct val="80000"/>
              </a:lnSpc>
              <a:spcBef>
                <a:spcPts val="600"/>
              </a:spcBef>
              <a:spcAft>
                <a:spcPts val="0"/>
              </a:spcAft>
              <a:buClr>
                <a:schemeClr val="dk2"/>
              </a:buClr>
              <a:buSzPts val="1752"/>
              <a:buFont typeface="Noto Sans Symbols"/>
              <a:buNone/>
            </a:pPr>
            <a:r>
              <a:rPr lang="cs-CZ" sz="2400"/>
              <a:t>4) </a:t>
            </a:r>
            <a:r>
              <a:rPr lang="cs-CZ" sz="2400" b="1"/>
              <a:t>Sociálně integrační styl</a:t>
            </a:r>
            <a:endParaRPr sz="2400" b="1"/>
          </a:p>
          <a:p>
            <a:pPr marL="273050" marR="0" lvl="0" indent="-161798" algn="l" rtl="0">
              <a:lnSpc>
                <a:spcPct val="80000"/>
              </a:lnSpc>
              <a:spcBef>
                <a:spcPts val="600"/>
              </a:spcBef>
              <a:spcAft>
                <a:spcPts val="0"/>
              </a:spcAft>
              <a:buClr>
                <a:schemeClr val="dk2"/>
              </a:buClr>
              <a:buSzPts val="1752"/>
              <a:buFont typeface="Noto Sans Symbols"/>
              <a:buNone/>
            </a:pPr>
            <a:endParaRPr sz="2400" b="0" i="0" u="none">
              <a:solidFill>
                <a:schemeClr val="dk1"/>
              </a:solidFill>
              <a:latin typeface="Trebuchet MS"/>
              <a:ea typeface="Trebuchet MS"/>
              <a:cs typeface="Trebuchet MS"/>
              <a:sym typeface="Trebuchet MS"/>
            </a:endParaRPr>
          </a:p>
          <a:p>
            <a:pPr marL="273050" marR="0" lvl="0" indent="-273050" algn="r" rtl="0">
              <a:lnSpc>
                <a:spcPct val="80000"/>
              </a:lnSpc>
              <a:spcBef>
                <a:spcPts val="600"/>
              </a:spcBef>
              <a:spcAft>
                <a:spcPts val="0"/>
              </a:spcAft>
              <a:buClr>
                <a:schemeClr val="dk2"/>
              </a:buClr>
              <a:buSzPts val="1752"/>
              <a:buFont typeface="Noto Sans Symbols"/>
              <a:buNone/>
            </a:pPr>
            <a:r>
              <a:rPr lang="cs-CZ" sz="2400" b="0" i="0" u="none">
                <a:solidFill>
                  <a:schemeClr val="dk1"/>
                </a:solidFill>
                <a:latin typeface="Trebuchet MS"/>
                <a:ea typeface="Trebuchet MS"/>
                <a:cs typeface="Trebuchet MS"/>
                <a:sym typeface="Trebuchet MS"/>
              </a:rPr>
              <a:t>Šulová, 2005</a:t>
            </a:r>
            <a:endParaRPr/>
          </a:p>
          <a:p>
            <a:pPr marL="273050" marR="0" lvl="0" indent="-273050" algn="l" rtl="0">
              <a:lnSpc>
                <a:spcPct val="80000"/>
              </a:lnSpc>
              <a:spcBef>
                <a:spcPts val="600"/>
              </a:spcBef>
              <a:spcAft>
                <a:spcPts val="0"/>
              </a:spcAft>
              <a:buClr>
                <a:schemeClr val="dk2"/>
              </a:buClr>
              <a:buSzPts val="1752"/>
              <a:buFont typeface="Noto Sans Symbols"/>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g1168c9d14c1_0_55"/>
          <p:cNvSpPr txBox="1">
            <a:spLocks noGrp="1"/>
          </p:cNvSpPr>
          <p:nvPr>
            <p:ph type="title"/>
          </p:nvPr>
        </p:nvSpPr>
        <p:spPr>
          <a:xfrm>
            <a:off x="342900" y="320675"/>
            <a:ext cx="8087400" cy="7023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accent1"/>
              </a:buClr>
              <a:buSzPts val="3600"/>
              <a:buFont typeface="Trebuchet MS"/>
              <a:buNone/>
            </a:pPr>
            <a:r>
              <a:rPr lang="cs-CZ">
                <a:solidFill>
                  <a:schemeClr val="dk1"/>
                </a:solidFill>
              </a:rPr>
              <a:t>Autoritářské, přísné rodičovství</a:t>
            </a:r>
            <a:endParaRPr>
              <a:solidFill>
                <a:schemeClr val="dk1"/>
              </a:solidFill>
            </a:endParaRPr>
          </a:p>
        </p:txBody>
      </p:sp>
      <p:sp>
        <p:nvSpPr>
          <p:cNvPr id="310" name="Google Shape;310;g1168c9d14c1_0_55"/>
          <p:cNvSpPr txBox="1">
            <a:spLocks noGrp="1"/>
          </p:cNvSpPr>
          <p:nvPr>
            <p:ph type="body" idx="1"/>
          </p:nvPr>
        </p:nvSpPr>
        <p:spPr>
          <a:xfrm>
            <a:off x="453750" y="1439776"/>
            <a:ext cx="7865700" cy="4565700"/>
          </a:xfrm>
          <a:prstGeom prst="rect">
            <a:avLst/>
          </a:prstGeom>
          <a:noFill/>
          <a:ln>
            <a:noFill/>
          </a:ln>
        </p:spPr>
        <p:txBody>
          <a:bodyPr spcFirstLastPara="1" wrap="square" lIns="91425" tIns="45700" rIns="91425" bIns="45700" anchor="t" anchorCtr="0">
            <a:noAutofit/>
          </a:bodyPr>
          <a:lstStyle/>
          <a:p>
            <a:pPr marL="609600" lvl="0" indent="-609600" algn="just" rtl="0">
              <a:lnSpc>
                <a:spcPct val="80000"/>
              </a:lnSpc>
              <a:spcBef>
                <a:spcPts val="0"/>
              </a:spcBef>
              <a:spcAft>
                <a:spcPts val="0"/>
              </a:spcAft>
              <a:buSzPts val="1920"/>
              <a:buChar char="⦿"/>
            </a:pPr>
            <a:r>
              <a:rPr lang="cs-CZ" sz="2400">
                <a:latin typeface="Times New Roman"/>
                <a:ea typeface="Times New Roman"/>
                <a:cs typeface="Times New Roman"/>
                <a:sym typeface="Times New Roman"/>
              </a:rPr>
              <a:t>při tomto stylu vychovatel hlavně rozkazuje a zakazuje. Mnoho sám mluví, nepustí druhé ke slovu. </a:t>
            </a:r>
            <a:endParaRPr sz="2400">
              <a:latin typeface="Times New Roman"/>
              <a:ea typeface="Times New Roman"/>
              <a:cs typeface="Times New Roman"/>
              <a:sym typeface="Times New Roman"/>
            </a:endParaRPr>
          </a:p>
          <a:p>
            <a:pPr marL="609600" lvl="0" indent="-609600" algn="just" rtl="0">
              <a:lnSpc>
                <a:spcPct val="80000"/>
              </a:lnSpc>
              <a:spcBef>
                <a:spcPts val="1000"/>
              </a:spcBef>
              <a:spcAft>
                <a:spcPts val="0"/>
              </a:spcAft>
              <a:buSzPts val="1920"/>
              <a:buChar char="⦿"/>
            </a:pPr>
            <a:r>
              <a:rPr lang="cs-CZ" sz="2400">
                <a:latin typeface="Times New Roman"/>
                <a:ea typeface="Times New Roman"/>
                <a:cs typeface="Times New Roman"/>
                <a:sym typeface="Times New Roman"/>
              </a:rPr>
              <a:t>Klade podmínky pro dosažení něčeho žádoucího, příjemného, např. pochvaly. Hojně vyhrožuje, varuje, trestá. </a:t>
            </a:r>
            <a:endParaRPr sz="2400">
              <a:latin typeface="Times New Roman"/>
              <a:ea typeface="Times New Roman"/>
              <a:cs typeface="Times New Roman"/>
              <a:sym typeface="Times New Roman"/>
            </a:endParaRPr>
          </a:p>
          <a:p>
            <a:pPr marL="609600" lvl="0" indent="-609600" algn="just" rtl="0">
              <a:lnSpc>
                <a:spcPct val="80000"/>
              </a:lnSpc>
              <a:spcBef>
                <a:spcPts val="1000"/>
              </a:spcBef>
              <a:spcAft>
                <a:spcPts val="0"/>
              </a:spcAft>
              <a:buSzPts val="1920"/>
              <a:buChar char="⦿"/>
            </a:pPr>
            <a:r>
              <a:rPr lang="cs-CZ" sz="2400">
                <a:latin typeface="Times New Roman"/>
                <a:ea typeface="Times New Roman"/>
                <a:cs typeface="Times New Roman"/>
                <a:sym typeface="Times New Roman"/>
              </a:rPr>
              <a:t>Málo respektuje přání a potřeby dětí. Má zásadně jiná, širší a vyšší práva než děti. Dává dětem málo příležitosti k samostatnému jednání, způsobu řešení úloh apod. </a:t>
            </a:r>
            <a:endParaRPr sz="2400">
              <a:latin typeface="Times New Roman"/>
              <a:ea typeface="Times New Roman"/>
              <a:cs typeface="Times New Roman"/>
              <a:sym typeface="Times New Roman"/>
            </a:endParaRPr>
          </a:p>
          <a:p>
            <a:pPr marL="609600" lvl="0" indent="-609600" algn="just" rtl="0">
              <a:lnSpc>
                <a:spcPct val="80000"/>
              </a:lnSpc>
              <a:spcBef>
                <a:spcPts val="1000"/>
              </a:spcBef>
              <a:spcAft>
                <a:spcPts val="0"/>
              </a:spcAft>
              <a:buSzPts val="1920"/>
              <a:buChar char="⦿"/>
            </a:pPr>
            <a:r>
              <a:rPr lang="cs-CZ" sz="2400">
                <a:latin typeface="Times New Roman"/>
                <a:ea typeface="Times New Roman"/>
                <a:cs typeface="Times New Roman"/>
                <a:sym typeface="Times New Roman"/>
              </a:rPr>
              <a:t>Při tomto stylu výchovy se ale zejména děti nevychovávají k samostatnému, iniciativnímu a tvořivému řešení problémů, rozhodování a jednání. Je to styl výchovy, který odpovídá přípravě pro podřízenou roli v  nedemokratické společnosti, a ne k přípravě občana demokratického státu.</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g1168c9d14c1_0_60"/>
          <p:cNvSpPr txBox="1">
            <a:spLocks noGrp="1"/>
          </p:cNvSpPr>
          <p:nvPr>
            <p:ph type="title"/>
          </p:nvPr>
        </p:nvSpPr>
        <p:spPr>
          <a:xfrm>
            <a:off x="342900" y="320675"/>
            <a:ext cx="8144400" cy="1143000"/>
          </a:xfrm>
          <a:prstGeom prst="rect">
            <a:avLst/>
          </a:prstGeom>
          <a:noFill/>
          <a:ln>
            <a:noFill/>
          </a:ln>
        </p:spPr>
        <p:txBody>
          <a:bodyPr spcFirstLastPara="1" wrap="square" lIns="91425" tIns="45700" rIns="91425" bIns="45700" anchor="t" anchorCtr="0">
            <a:normAutofit fontScale="90000"/>
          </a:bodyPr>
          <a:lstStyle/>
          <a:p>
            <a:pPr marL="0" lvl="0" indent="0" algn="l" rtl="0">
              <a:spcBef>
                <a:spcPts val="0"/>
              </a:spcBef>
              <a:spcAft>
                <a:spcPts val="0"/>
              </a:spcAft>
              <a:buClr>
                <a:schemeClr val="accent1"/>
              </a:buClr>
              <a:buSzPct val="94736"/>
              <a:buFont typeface="Trebuchet MS"/>
              <a:buNone/>
            </a:pPr>
            <a:r>
              <a:rPr lang="cs-CZ">
                <a:solidFill>
                  <a:schemeClr val="dk1"/>
                </a:solidFill>
              </a:rPr>
              <a:t>Shovívavé, svobodomyslé, liberální rodičovství</a:t>
            </a:r>
            <a:endParaRPr>
              <a:solidFill>
                <a:schemeClr val="dk1"/>
              </a:solidFill>
            </a:endParaRPr>
          </a:p>
        </p:txBody>
      </p:sp>
      <p:sp>
        <p:nvSpPr>
          <p:cNvPr id="316" name="Google Shape;316;g1168c9d14c1_0_60"/>
          <p:cNvSpPr txBox="1">
            <a:spLocks noGrp="1"/>
          </p:cNvSpPr>
          <p:nvPr>
            <p:ph type="body" idx="1"/>
          </p:nvPr>
        </p:nvSpPr>
        <p:spPr>
          <a:xfrm>
            <a:off x="342900" y="1609725"/>
            <a:ext cx="7575900" cy="4846500"/>
          </a:xfrm>
          <a:prstGeom prst="rect">
            <a:avLst/>
          </a:prstGeom>
          <a:noFill/>
          <a:ln>
            <a:noFill/>
          </a:ln>
        </p:spPr>
        <p:txBody>
          <a:bodyPr spcFirstLastPara="1" wrap="square" lIns="91425" tIns="45700" rIns="91425" bIns="45700" anchor="t" anchorCtr="0">
            <a:noAutofit/>
          </a:bodyPr>
          <a:lstStyle/>
          <a:p>
            <a:pPr marL="0" lvl="0" indent="0" algn="just" rtl="0">
              <a:lnSpc>
                <a:spcPct val="80000"/>
              </a:lnSpc>
              <a:spcBef>
                <a:spcPts val="0"/>
              </a:spcBef>
              <a:spcAft>
                <a:spcPts val="0"/>
              </a:spcAft>
              <a:buClr>
                <a:schemeClr val="accent3"/>
              </a:buClr>
              <a:buSzPts val="1440"/>
              <a:buNone/>
            </a:pPr>
            <a:r>
              <a:rPr lang="cs-CZ"/>
              <a:t>tato výchova je pro děti méně frustrující než autokratický styl, ale má i nepříznivé účinky. </a:t>
            </a:r>
            <a:endParaRPr/>
          </a:p>
          <a:p>
            <a:pPr marL="609600" lvl="0" indent="-609600" algn="just" rtl="0">
              <a:lnSpc>
                <a:spcPct val="80000"/>
              </a:lnSpc>
              <a:spcBef>
                <a:spcPts val="1000"/>
              </a:spcBef>
              <a:spcAft>
                <a:spcPts val="0"/>
              </a:spcAft>
              <a:buClr>
                <a:schemeClr val="accent3"/>
              </a:buClr>
              <a:buSzPts val="1440"/>
              <a:buFont typeface="Georgia"/>
              <a:buChar char="•"/>
            </a:pPr>
            <a:r>
              <a:rPr lang="cs-CZ"/>
              <a:t>Vychovatel klade nízké požadavky, nevyžadují disciplínu a zralé chování.</a:t>
            </a:r>
            <a:endParaRPr/>
          </a:p>
          <a:p>
            <a:pPr marL="609600" lvl="0" indent="-609600" algn="just" rtl="0">
              <a:lnSpc>
                <a:spcPct val="80000"/>
              </a:lnSpc>
              <a:spcBef>
                <a:spcPts val="1000"/>
              </a:spcBef>
              <a:spcAft>
                <a:spcPts val="0"/>
              </a:spcAft>
              <a:buClr>
                <a:schemeClr val="accent3"/>
              </a:buClr>
              <a:buSzPts val="1440"/>
              <a:buFont typeface="Georgia"/>
              <a:buChar char="•"/>
            </a:pPr>
            <a:r>
              <a:rPr lang="cs-CZ"/>
              <a:t>Rodiče jsou pečující, vřelí, se svými dětmi komunikují</a:t>
            </a:r>
            <a:endParaRPr/>
          </a:p>
          <a:p>
            <a:pPr marL="609600" lvl="0" indent="-609600" algn="just" rtl="0">
              <a:lnSpc>
                <a:spcPct val="80000"/>
              </a:lnSpc>
              <a:spcBef>
                <a:spcPts val="1000"/>
              </a:spcBef>
              <a:spcAft>
                <a:spcPts val="0"/>
              </a:spcAft>
              <a:buClr>
                <a:schemeClr val="accent3"/>
              </a:buClr>
              <a:buSzPts val="1440"/>
              <a:buFont typeface="Georgia"/>
              <a:buChar char="•"/>
            </a:pPr>
            <a:r>
              <a:rPr lang="cs-CZ"/>
              <a:t>nekontrolují plnění požadavků.</a:t>
            </a:r>
            <a:endParaRPr/>
          </a:p>
          <a:p>
            <a:pPr marL="609600" lvl="0" indent="-609600" algn="just" rtl="0">
              <a:lnSpc>
                <a:spcPct val="80000"/>
              </a:lnSpc>
              <a:spcBef>
                <a:spcPts val="1000"/>
              </a:spcBef>
              <a:spcAft>
                <a:spcPts val="0"/>
              </a:spcAft>
              <a:buClr>
                <a:schemeClr val="accent3"/>
              </a:buClr>
              <a:buSzPts val="1440"/>
              <a:buFont typeface="Georgia"/>
              <a:buChar char="•"/>
            </a:pPr>
            <a:r>
              <a:rPr lang="cs-CZ"/>
              <a:t>Děti vychovávané tímto stylem mají pozitivní citové ladění, nedokážou ovládat impulzy, příliš spoléhají na ostatní</a:t>
            </a:r>
            <a:endParaRPr/>
          </a:p>
          <a:p>
            <a:pPr marL="609600" lvl="0" indent="-609600" algn="just" rtl="0">
              <a:lnSpc>
                <a:spcPct val="80000"/>
              </a:lnSpc>
              <a:spcBef>
                <a:spcPts val="1000"/>
              </a:spcBef>
              <a:spcAft>
                <a:spcPts val="0"/>
              </a:spcAft>
              <a:buClr>
                <a:schemeClr val="accent3"/>
              </a:buClr>
              <a:buSzPts val="1440"/>
              <a:buFont typeface="Georgia"/>
              <a:buChar char="•"/>
            </a:pPr>
            <a:r>
              <a:rPr lang="cs-CZ"/>
              <a:t>Nízká je výsledná úroveň vědomostí a dovedností dětí, zejména se nerozvíjí jejich svědomitost a vytrvalost.</a:t>
            </a:r>
            <a:endParaRPr/>
          </a:p>
          <a:p>
            <a:pPr marL="609600" lvl="0" indent="-518160" algn="just" rtl="0">
              <a:lnSpc>
                <a:spcPct val="80000"/>
              </a:lnSpc>
              <a:spcBef>
                <a:spcPts val="1000"/>
              </a:spcBef>
              <a:spcAft>
                <a:spcPts val="0"/>
              </a:spcAft>
              <a:buClr>
                <a:schemeClr val="accent3"/>
              </a:buClr>
              <a:buSzPts val="1440"/>
              <a:buFont typeface="Georgia"/>
              <a:buNone/>
            </a:pPr>
            <a:endParaRPr/>
          </a:p>
          <a:p>
            <a:pPr marL="365760" lvl="0" indent="-164591" algn="l" rtl="0">
              <a:spcBef>
                <a:spcPts val="1000"/>
              </a:spcBef>
              <a:spcAft>
                <a:spcPts val="0"/>
              </a:spcAft>
              <a:buClr>
                <a:schemeClr val="accent3"/>
              </a:buClr>
              <a:buSzPts val="1440"/>
              <a:buFont typeface="Georgia"/>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g1168c9d14c1_0_0"/>
          <p:cNvSpPr txBox="1">
            <a:spLocks noGrp="1"/>
          </p:cNvSpPr>
          <p:nvPr>
            <p:ph type="title"/>
          </p:nvPr>
        </p:nvSpPr>
        <p:spPr>
          <a:xfrm>
            <a:off x="457200" y="320675"/>
            <a:ext cx="7239000" cy="1143000"/>
          </a:xfrm>
          <a:prstGeom prst="rect">
            <a:avLst/>
          </a:prstGeom>
        </p:spPr>
        <p:txBody>
          <a:bodyPr spcFirstLastPara="1" wrap="square" lIns="45700" tIns="0" rIns="45700" bIns="0" anchor="b" anchorCtr="0">
            <a:normAutofit/>
          </a:bodyPr>
          <a:lstStyle/>
          <a:p>
            <a:pPr marL="0" lvl="0" indent="0" algn="l" rtl="0">
              <a:spcBef>
                <a:spcPts val="0"/>
              </a:spcBef>
              <a:spcAft>
                <a:spcPts val="0"/>
              </a:spcAft>
              <a:buNone/>
            </a:pPr>
            <a:r>
              <a:rPr lang="cs-CZ">
                <a:solidFill>
                  <a:schemeClr val="dk1"/>
                </a:solidFill>
              </a:rPr>
              <a:t>Cíl tohoto semináře</a:t>
            </a:r>
            <a:endParaRPr>
              <a:solidFill>
                <a:schemeClr val="dk1"/>
              </a:solidFill>
            </a:endParaRPr>
          </a:p>
        </p:txBody>
      </p:sp>
      <p:sp>
        <p:nvSpPr>
          <p:cNvPr id="156" name="Google Shape;156;g1168c9d14c1_0_0"/>
          <p:cNvSpPr txBox="1">
            <a:spLocks noGrp="1"/>
          </p:cNvSpPr>
          <p:nvPr>
            <p:ph type="body" idx="1"/>
          </p:nvPr>
        </p:nvSpPr>
        <p:spPr>
          <a:xfrm>
            <a:off x="457200" y="1609725"/>
            <a:ext cx="7239000" cy="4846500"/>
          </a:xfrm>
          <a:prstGeom prst="rect">
            <a:avLst/>
          </a:prstGeom>
        </p:spPr>
        <p:txBody>
          <a:bodyPr spcFirstLastPara="1" wrap="square" lIns="91425" tIns="45700" rIns="91425" bIns="45700" anchor="t" anchorCtr="0">
            <a:noAutofit/>
          </a:bodyPr>
          <a:lstStyle/>
          <a:p>
            <a:pPr marL="457200" lvl="0" indent="-312039" algn="l" rtl="0">
              <a:spcBef>
                <a:spcPts val="600"/>
              </a:spcBef>
              <a:spcAft>
                <a:spcPts val="0"/>
              </a:spcAft>
              <a:buSzPts val="1314"/>
              <a:buChar char="⦿"/>
            </a:pPr>
            <a:r>
              <a:rPr lang="cs-CZ"/>
              <a:t>Zamyslet se, co je to rodina, jaké vztahy v ní působí, zvláště na začátku při narození dítěte.</a:t>
            </a:r>
            <a:endParaRPr/>
          </a:p>
          <a:p>
            <a:pPr marL="457200" lvl="0" indent="-312039" algn="l" rtl="0">
              <a:spcBef>
                <a:spcPts val="0"/>
              </a:spcBef>
              <a:spcAft>
                <a:spcPts val="0"/>
              </a:spcAft>
              <a:buSzPts val="1314"/>
              <a:buChar char="⦿"/>
            </a:pPr>
            <a:r>
              <a:rPr lang="cs-CZ"/>
              <a:t>Jaké vlivy do výchovy vstupují, jací aktéři a jaké strategie volí.</a:t>
            </a:r>
            <a:endParaRPr/>
          </a:p>
          <a:p>
            <a:pPr marL="457200" lvl="0" indent="-312039" algn="l" rtl="0">
              <a:spcBef>
                <a:spcPts val="0"/>
              </a:spcBef>
              <a:spcAft>
                <a:spcPts val="0"/>
              </a:spcAft>
              <a:buSzPts val="1314"/>
              <a:buChar char="⦿"/>
            </a:pPr>
            <a:r>
              <a:rPr lang="cs-CZ"/>
              <a:t>Jak mluvit o rodině ve školce.</a:t>
            </a:r>
            <a:endParaRPr/>
          </a:p>
          <a:p>
            <a:pPr marL="457200" lvl="0" indent="-312039" algn="l" rtl="0">
              <a:spcBef>
                <a:spcPts val="0"/>
              </a:spcBef>
              <a:spcAft>
                <a:spcPts val="0"/>
              </a:spcAft>
              <a:buSzPts val="1314"/>
              <a:buChar char="⦿"/>
            </a:pPr>
            <a:r>
              <a:rPr lang="cs-CZ"/>
              <a:t>Diskutovat o tomto tématu </a:t>
            </a:r>
            <a:endParaRPr/>
          </a:p>
          <a:p>
            <a:pPr marL="0" lvl="0" indent="0" algn="l" rtl="0">
              <a:spcBef>
                <a:spcPts val="600"/>
              </a:spcBef>
              <a:spcAft>
                <a:spcPts val="0"/>
              </a:spcAft>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g1168c9d14c1_0_65"/>
          <p:cNvSpPr txBox="1">
            <a:spLocks noGrp="1"/>
          </p:cNvSpPr>
          <p:nvPr>
            <p:ph type="title"/>
          </p:nvPr>
        </p:nvSpPr>
        <p:spPr>
          <a:xfrm>
            <a:off x="342900" y="320675"/>
            <a:ext cx="7614000" cy="759300"/>
          </a:xfrm>
          <a:prstGeom prst="rect">
            <a:avLst/>
          </a:prstGeom>
          <a:noFill/>
          <a:ln>
            <a:noFill/>
          </a:ln>
        </p:spPr>
        <p:txBody>
          <a:bodyPr spcFirstLastPara="1" wrap="square" lIns="91425" tIns="45700" rIns="91425" bIns="45700" anchor="t" anchorCtr="0">
            <a:normAutofit fontScale="90000"/>
          </a:bodyPr>
          <a:lstStyle/>
          <a:p>
            <a:pPr marL="0" lvl="0" indent="0" algn="l" rtl="0">
              <a:spcBef>
                <a:spcPts val="0"/>
              </a:spcBef>
              <a:spcAft>
                <a:spcPts val="0"/>
              </a:spcAft>
              <a:buClr>
                <a:schemeClr val="accent1"/>
              </a:buClr>
              <a:buSzPct val="94736"/>
              <a:buFont typeface="Trebuchet MS"/>
              <a:buNone/>
            </a:pPr>
            <a:r>
              <a:rPr lang="cs-CZ">
                <a:solidFill>
                  <a:schemeClr val="dk1"/>
                </a:solidFill>
              </a:rPr>
              <a:t>Nezúčastněné, nedbalé rodičovství</a:t>
            </a:r>
            <a:endParaRPr>
              <a:solidFill>
                <a:schemeClr val="dk1"/>
              </a:solidFill>
            </a:endParaRPr>
          </a:p>
        </p:txBody>
      </p:sp>
      <p:sp>
        <p:nvSpPr>
          <p:cNvPr id="322" name="Google Shape;322;g1168c9d14c1_0_65"/>
          <p:cNvSpPr txBox="1">
            <a:spLocks noGrp="1"/>
          </p:cNvSpPr>
          <p:nvPr>
            <p:ph type="body" idx="1"/>
          </p:nvPr>
        </p:nvSpPr>
        <p:spPr>
          <a:xfrm>
            <a:off x="229225" y="1079975"/>
            <a:ext cx="8409600" cy="48465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1440"/>
              <a:buChar char="⦿"/>
            </a:pPr>
            <a:r>
              <a:rPr lang="cs-CZ"/>
              <a:t>Projevuje se omezenou citovou vřelostí, nedostatečnou kontrolou a sníženou vzájemnou komunikací</a:t>
            </a:r>
            <a:endParaRPr/>
          </a:p>
          <a:p>
            <a:pPr marL="342900" lvl="0" indent="-342900" algn="l" rtl="0">
              <a:spcBef>
                <a:spcPts val="1000"/>
              </a:spcBef>
              <a:spcAft>
                <a:spcPts val="0"/>
              </a:spcAft>
              <a:buSzPts val="1440"/>
              <a:buChar char="⦿"/>
            </a:pPr>
            <a:r>
              <a:rPr lang="cs-CZ"/>
              <a:t>Rodiče naplňují základní potřeby dítěte, ale významným způsobem se v životě dítěte neangažují</a:t>
            </a:r>
            <a:endParaRPr/>
          </a:p>
          <a:p>
            <a:pPr marL="342900" lvl="0" indent="-342900" algn="l" rtl="0">
              <a:spcBef>
                <a:spcPts val="1000"/>
              </a:spcBef>
              <a:spcAft>
                <a:spcPts val="0"/>
              </a:spcAft>
              <a:buSzPts val="1440"/>
              <a:buChar char="⦿"/>
            </a:pPr>
            <a:r>
              <a:rPr lang="cs-CZ"/>
              <a:t>Rodiče projevují málo zájmu o život, pocity a názory dítěte</a:t>
            </a:r>
            <a:endParaRPr/>
          </a:p>
          <a:p>
            <a:pPr marL="342900" lvl="0" indent="-342900" algn="l" rtl="0">
              <a:spcBef>
                <a:spcPts val="1000"/>
              </a:spcBef>
              <a:spcAft>
                <a:spcPts val="0"/>
              </a:spcAft>
              <a:buSzPts val="1440"/>
              <a:buChar char="⦿"/>
            </a:pPr>
            <a:r>
              <a:rPr lang="cs-CZ"/>
              <a:t>Výsledkem této výchovy jsou sklony k náladovosti, nedostatek soustředění</a:t>
            </a:r>
            <a:endParaRPr/>
          </a:p>
          <a:p>
            <a:pPr marL="342900" lvl="0" indent="-342900" algn="l" rtl="0">
              <a:spcBef>
                <a:spcPts val="1000"/>
              </a:spcBef>
              <a:spcAft>
                <a:spcPts val="0"/>
              </a:spcAft>
              <a:buSzPts val="1440"/>
              <a:buChar char="⦿"/>
            </a:pPr>
            <a:r>
              <a:rPr lang="cs-CZ"/>
              <a:t>Děti obtížně ovládají své emoce a chování, jsou impulsivní, sociálně odtažité a mají nízké sebevědomí</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g1168c9d14c1_0_70"/>
          <p:cNvSpPr txBox="1">
            <a:spLocks noGrp="1"/>
          </p:cNvSpPr>
          <p:nvPr>
            <p:ph type="title"/>
          </p:nvPr>
        </p:nvSpPr>
        <p:spPr>
          <a:xfrm>
            <a:off x="342900" y="320675"/>
            <a:ext cx="7786808" cy="1143000"/>
          </a:xfrm>
          <a:prstGeom prst="rect">
            <a:avLst/>
          </a:prstGeom>
          <a:noFill/>
          <a:ln>
            <a:noFill/>
          </a:ln>
        </p:spPr>
        <p:txBody>
          <a:bodyPr spcFirstLastPara="1" wrap="square" lIns="91425" tIns="45700" rIns="91425" bIns="45700" anchor="t" anchorCtr="0">
            <a:normAutofit fontScale="90000"/>
          </a:bodyPr>
          <a:lstStyle/>
          <a:p>
            <a:pPr marL="0" lvl="0" indent="0" algn="l" rtl="0">
              <a:spcBef>
                <a:spcPts val="0"/>
              </a:spcBef>
              <a:spcAft>
                <a:spcPts val="0"/>
              </a:spcAft>
              <a:buClr>
                <a:schemeClr val="accent1"/>
              </a:buClr>
              <a:buSzPct val="94736"/>
              <a:buFont typeface="Trebuchet MS"/>
              <a:buNone/>
            </a:pPr>
            <a:r>
              <a:rPr lang="cs-CZ" dirty="0">
                <a:solidFill>
                  <a:schemeClr val="tx1"/>
                </a:solidFill>
              </a:rPr>
              <a:t>Asertivní, demokratické rodičovství</a:t>
            </a:r>
            <a:endParaRPr dirty="0">
              <a:solidFill>
                <a:schemeClr val="tx1"/>
              </a:solidFill>
            </a:endParaRPr>
          </a:p>
        </p:txBody>
      </p:sp>
      <p:sp>
        <p:nvSpPr>
          <p:cNvPr id="328" name="Google Shape;328;g1168c9d14c1_0_70"/>
          <p:cNvSpPr txBox="1">
            <a:spLocks noGrp="1"/>
          </p:cNvSpPr>
          <p:nvPr>
            <p:ph type="body" idx="1"/>
          </p:nvPr>
        </p:nvSpPr>
        <p:spPr>
          <a:xfrm>
            <a:off x="342900" y="1522815"/>
            <a:ext cx="7786808" cy="4278300"/>
          </a:xfrm>
          <a:prstGeom prst="rect">
            <a:avLst/>
          </a:prstGeom>
          <a:noFill/>
          <a:ln>
            <a:noFill/>
          </a:ln>
        </p:spPr>
        <p:txBody>
          <a:bodyPr spcFirstLastPara="1" wrap="square" lIns="91425" tIns="45700" rIns="91425" bIns="45700" anchor="t" anchorCtr="0">
            <a:noAutofit/>
          </a:bodyPr>
          <a:lstStyle/>
          <a:p>
            <a:pPr marL="342900" lvl="0" indent="-342900" algn="just" rtl="0">
              <a:lnSpc>
                <a:spcPct val="80000"/>
              </a:lnSpc>
              <a:spcBef>
                <a:spcPts val="0"/>
              </a:spcBef>
              <a:spcAft>
                <a:spcPts val="0"/>
              </a:spcAft>
              <a:buSzPts val="1776"/>
              <a:buChar char="⦿"/>
            </a:pPr>
            <a:r>
              <a:rPr lang="cs-CZ" sz="2220" dirty="0"/>
              <a:t>Rodiče vyžadují, aby se děti chovaly zrale, na úrovni jejich věku a schopnostem</a:t>
            </a:r>
            <a:endParaRPr dirty="0"/>
          </a:p>
          <a:p>
            <a:pPr marL="342900" lvl="0" indent="-342900" algn="just" rtl="0">
              <a:lnSpc>
                <a:spcPct val="80000"/>
              </a:lnSpc>
              <a:spcBef>
                <a:spcPts val="1000"/>
              </a:spcBef>
              <a:spcAft>
                <a:spcPts val="0"/>
              </a:spcAft>
              <a:buSzPts val="1776"/>
              <a:buChar char="⦿"/>
            </a:pPr>
            <a:r>
              <a:rPr lang="cs-CZ" sz="2220" dirty="0"/>
              <a:t>v tomto stylu přiznává vychovatel dětem lidská práva a důstojnost, respektuje v nich osobnost, bere je vážně, zejména je neponižuje. Podporuje jejich samostatnost a iniciativu. </a:t>
            </a:r>
            <a:endParaRPr sz="2220" dirty="0"/>
          </a:p>
          <a:p>
            <a:pPr marL="342900" lvl="0" indent="-342900" algn="just" rtl="0">
              <a:lnSpc>
                <a:spcPct val="80000"/>
              </a:lnSpc>
              <a:spcBef>
                <a:spcPts val="1000"/>
              </a:spcBef>
              <a:spcAft>
                <a:spcPts val="0"/>
              </a:spcAft>
              <a:buSzPts val="1776"/>
              <a:buChar char="⦿"/>
            </a:pPr>
            <a:r>
              <a:rPr lang="cs-CZ" sz="2220" dirty="0"/>
              <a:t>Působí spíše příkladem než množstvím příkazů a zákazů. Proto hojně užívá návrhů, otázek, podnětů pro děti, aby samy přemýšlely a účastnily se rozhodování. Kontroluje plnění úkolů.</a:t>
            </a:r>
            <a:endParaRPr dirty="0"/>
          </a:p>
          <a:p>
            <a:pPr marL="342900" lvl="0" indent="-342900" algn="just" rtl="0">
              <a:lnSpc>
                <a:spcPct val="80000"/>
              </a:lnSpc>
              <a:spcBef>
                <a:spcPts val="1000"/>
              </a:spcBef>
              <a:spcAft>
                <a:spcPts val="0"/>
              </a:spcAft>
              <a:buSzPts val="1776"/>
              <a:buChar char="⦿"/>
            </a:pPr>
            <a:r>
              <a:rPr lang="cs-CZ" sz="2220" dirty="0"/>
              <a:t>Nemluví stále sám a nechává mluvit děti. Pokud je nutno potrestat, volí formu, která dítě neponižuje. </a:t>
            </a:r>
            <a:endParaRPr sz="2220" dirty="0"/>
          </a:p>
          <a:p>
            <a:pPr marL="342900" lvl="0" indent="-342900" algn="just" rtl="0">
              <a:lnSpc>
                <a:spcPct val="80000"/>
              </a:lnSpc>
              <a:spcBef>
                <a:spcPts val="1000"/>
              </a:spcBef>
              <a:spcAft>
                <a:spcPts val="0"/>
              </a:spcAft>
              <a:buSzPts val="1776"/>
              <a:buChar char="⦿"/>
            </a:pPr>
            <a:r>
              <a:rPr lang="cs-CZ" sz="2220" dirty="0"/>
              <a:t>Děti takto vychovávané bývají nezávislé, schopné sebeprosazení, kamarádské, nakloněné spolupráci, snaží se podat, co nejlepší výkon</a:t>
            </a:r>
            <a:endParaRPr sz="2220" dirty="0"/>
          </a:p>
          <a:p>
            <a:pPr marL="342900" lvl="0" indent="-258318" algn="l" rtl="0">
              <a:lnSpc>
                <a:spcPct val="80000"/>
              </a:lnSpc>
              <a:spcBef>
                <a:spcPts val="1000"/>
              </a:spcBef>
              <a:spcAft>
                <a:spcPts val="0"/>
              </a:spcAft>
              <a:buSzPts val="1332"/>
              <a:buNone/>
            </a:pPr>
            <a:endParaRPr sz="1665"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7A21C9B-88EA-43E3-B373-EA3766B49764}"/>
              </a:ext>
            </a:extLst>
          </p:cNvPr>
          <p:cNvSpPr>
            <a:spLocks noGrp="1"/>
          </p:cNvSpPr>
          <p:nvPr>
            <p:ph type="title"/>
          </p:nvPr>
        </p:nvSpPr>
        <p:spPr>
          <a:xfrm>
            <a:off x="457200" y="228600"/>
            <a:ext cx="7760970" cy="2217420"/>
          </a:xfrm>
        </p:spPr>
        <p:txBody>
          <a:bodyPr>
            <a:normAutofit/>
          </a:bodyPr>
          <a:lstStyle/>
          <a:p>
            <a:r>
              <a:rPr lang="cs-CZ" b="0" i="0" dirty="0" err="1">
                <a:solidFill>
                  <a:srgbClr val="000000"/>
                </a:solidFill>
                <a:effectLst/>
                <a:latin typeface="Roboto" panose="02000000000000000000" pitchFamily="2" charset="0"/>
              </a:rPr>
              <a:t>Lewinovy</a:t>
            </a:r>
            <a:r>
              <a:rPr lang="cs-CZ" b="0" i="0" dirty="0">
                <a:solidFill>
                  <a:srgbClr val="000000"/>
                </a:solidFill>
                <a:effectLst/>
                <a:latin typeface="Roboto" panose="02000000000000000000" pitchFamily="2" charset="0"/>
              </a:rPr>
              <a:t> styly výchovy se nezabývají individuálními rozdíly ve výchově nebo emočním vztahem rodičů k dětem. Proto se Čáp a kolektiv začal této problematice věnovat a vytvořil </a:t>
            </a:r>
            <a:r>
              <a:rPr lang="cs-CZ" i="0" dirty="0">
                <a:solidFill>
                  <a:srgbClr val="000000"/>
                </a:solidFill>
                <a:effectLst/>
                <a:latin typeface="Roboto" panose="02000000000000000000" pitchFamily="2" charset="0"/>
              </a:rPr>
              <a:t>model devíti polí </a:t>
            </a:r>
            <a:r>
              <a:rPr lang="cs-CZ" b="0" i="0" dirty="0">
                <a:solidFill>
                  <a:srgbClr val="000000"/>
                </a:solidFill>
                <a:effectLst/>
                <a:latin typeface="Roboto" panose="02000000000000000000" pitchFamily="2" charset="0"/>
              </a:rPr>
              <a:t>způsobu výchovy v rodině, který pracuje se dvěma dimenzemi: </a:t>
            </a:r>
            <a:r>
              <a:rPr lang="cs-CZ" i="0" dirty="0">
                <a:solidFill>
                  <a:srgbClr val="000000"/>
                </a:solidFill>
                <a:effectLst/>
                <a:latin typeface="Roboto" panose="02000000000000000000" pitchFamily="2" charset="0"/>
              </a:rPr>
              <a:t>dimenzí emočního vztahu a dimenzí řízení</a:t>
            </a:r>
            <a:endParaRPr lang="cs-CZ" dirty="0"/>
          </a:p>
        </p:txBody>
      </p:sp>
      <p:sp>
        <p:nvSpPr>
          <p:cNvPr id="4" name="Zástupný text 3">
            <a:extLst>
              <a:ext uri="{FF2B5EF4-FFF2-40B4-BE49-F238E27FC236}">
                <a16:creationId xmlns:a16="http://schemas.microsoft.com/office/drawing/2014/main" id="{12A6B136-F90E-48FC-91F2-650DDDE0D5CA}"/>
              </a:ext>
            </a:extLst>
          </p:cNvPr>
          <p:cNvSpPr>
            <a:spLocks noGrp="1"/>
          </p:cNvSpPr>
          <p:nvPr>
            <p:ph type="body" idx="2"/>
          </p:nvPr>
        </p:nvSpPr>
        <p:spPr>
          <a:xfrm>
            <a:off x="457200" y="3051810"/>
            <a:ext cx="7239000" cy="3453542"/>
          </a:xfrm>
        </p:spPr>
        <p:txBody>
          <a:bodyPr/>
          <a:lstStyle/>
          <a:p>
            <a:endParaRPr lang="cs-CZ" dirty="0"/>
          </a:p>
        </p:txBody>
      </p:sp>
    </p:spTree>
    <p:extLst>
      <p:ext uri="{BB962C8B-B14F-4D97-AF65-F5344CB8AC3E}">
        <p14:creationId xmlns:p14="http://schemas.microsoft.com/office/powerpoint/2010/main" val="10442718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text 3">
            <a:extLst>
              <a:ext uri="{FF2B5EF4-FFF2-40B4-BE49-F238E27FC236}">
                <a16:creationId xmlns:a16="http://schemas.microsoft.com/office/drawing/2014/main" id="{5400F509-0E2D-43BF-9D35-0FED5C52F298}"/>
              </a:ext>
            </a:extLst>
          </p:cNvPr>
          <p:cNvSpPr>
            <a:spLocks noGrp="1"/>
          </p:cNvSpPr>
          <p:nvPr>
            <p:ph type="body" idx="2"/>
          </p:nvPr>
        </p:nvSpPr>
        <p:spPr>
          <a:xfrm>
            <a:off x="125730" y="0"/>
            <a:ext cx="8652510" cy="6720840"/>
          </a:xfrm>
        </p:spPr>
        <p:txBody>
          <a:bodyPr/>
          <a:lstStyle/>
          <a:p>
            <a:pPr marL="80264" indent="0" algn="l">
              <a:buNone/>
            </a:pPr>
            <a:r>
              <a:rPr lang="cs-CZ" sz="1600" b="1" i="0" dirty="0">
                <a:solidFill>
                  <a:srgbClr val="000000"/>
                </a:solidFill>
                <a:effectLst/>
                <a:latin typeface="Myriad Pro"/>
              </a:rPr>
              <a:t>Vysvětlivky způsoby výchovy podle čísel:</a:t>
            </a:r>
          </a:p>
          <a:p>
            <a:pPr algn="l">
              <a:buFont typeface="Arial" panose="020B0604020202020204" pitchFamily="34" charset="0"/>
              <a:buChar char="•"/>
            </a:pPr>
            <a:r>
              <a:rPr lang="cs-CZ" sz="1600" b="1" i="0" dirty="0">
                <a:solidFill>
                  <a:srgbClr val="000000"/>
                </a:solidFill>
                <a:effectLst/>
                <a:latin typeface="Myriad Pro"/>
              </a:rPr>
              <a:t>č. 1</a:t>
            </a:r>
            <a:r>
              <a:rPr lang="cs-CZ" sz="1600" b="0" i="0" dirty="0">
                <a:solidFill>
                  <a:srgbClr val="000000"/>
                </a:solidFill>
                <a:effectLst/>
                <a:latin typeface="Myriad Pro"/>
              </a:rPr>
              <a:t>. autokratický styl výchovy, silné řízení se záporným emočním vztahem a množstvím požadavků bez výraznějšího akceptování potřeb a přání dítěte,</a:t>
            </a:r>
          </a:p>
          <a:p>
            <a:pPr algn="l">
              <a:buFont typeface="Arial" panose="020B0604020202020204" pitchFamily="34" charset="0"/>
              <a:buChar char="•"/>
            </a:pPr>
            <a:r>
              <a:rPr lang="cs-CZ" sz="1600" b="1" i="0" dirty="0">
                <a:solidFill>
                  <a:srgbClr val="000000"/>
                </a:solidFill>
                <a:effectLst/>
                <a:latin typeface="Myriad Pro"/>
              </a:rPr>
              <a:t>č. 2 </a:t>
            </a:r>
            <a:r>
              <a:rPr lang="cs-CZ" sz="1600" b="0" i="0" dirty="0">
                <a:solidFill>
                  <a:srgbClr val="000000"/>
                </a:solidFill>
                <a:effectLst/>
                <a:latin typeface="Myriad Pro"/>
              </a:rPr>
              <a:t>liberální styl výchovy bez požadavků a hranic s jen malým nebo nevýznamným zájmem o dítě,</a:t>
            </a:r>
          </a:p>
          <a:p>
            <a:pPr algn="l">
              <a:buFont typeface="Arial" panose="020B0604020202020204" pitchFamily="34" charset="0"/>
              <a:buChar char="•"/>
            </a:pPr>
            <a:r>
              <a:rPr lang="cs-CZ" sz="1600" b="1" i="0" dirty="0">
                <a:solidFill>
                  <a:srgbClr val="000000"/>
                </a:solidFill>
                <a:effectLst/>
                <a:latin typeface="Myriad Pro"/>
              </a:rPr>
              <a:t>č. 3 </a:t>
            </a:r>
            <a:r>
              <a:rPr lang="cs-CZ" sz="1600" b="0" i="0" dirty="0">
                <a:solidFill>
                  <a:srgbClr val="000000"/>
                </a:solidFill>
                <a:effectLst/>
                <a:latin typeface="Myriad Pro"/>
              </a:rPr>
              <a:t>záporný emoční vztah a rozporné řízení, tj. na dítě je kladeno mnoho požadavků se současným poskytováním volnosti (což znamená, že není pravidelně kontrolováno jejich naplnění); </a:t>
            </a:r>
          </a:p>
          <a:p>
            <a:pPr algn="l">
              <a:buFont typeface="Arial" panose="020B0604020202020204" pitchFamily="34" charset="0"/>
              <a:buChar char="•"/>
            </a:pPr>
            <a:r>
              <a:rPr lang="cs-CZ" sz="1600" b="1" i="0" dirty="0">
                <a:solidFill>
                  <a:srgbClr val="000000"/>
                </a:solidFill>
                <a:effectLst/>
                <a:latin typeface="Myriad Pro"/>
              </a:rPr>
              <a:t>č. 4 </a:t>
            </a:r>
            <a:r>
              <a:rPr lang="cs-CZ" sz="1600" b="0" i="0" dirty="0">
                <a:solidFill>
                  <a:srgbClr val="000000"/>
                </a:solidFill>
                <a:effectLst/>
                <a:latin typeface="Myriad Pro"/>
              </a:rPr>
              <a:t>přísná výchova, přitom laskavá, působí příznivě na výchovu dítěte i na jeho vztahy s vychovateli vztahy,</a:t>
            </a:r>
          </a:p>
          <a:p>
            <a:pPr algn="l">
              <a:buFont typeface="Arial" panose="020B0604020202020204" pitchFamily="34" charset="0"/>
              <a:buChar char="•"/>
            </a:pPr>
            <a:r>
              <a:rPr lang="cs-CZ" sz="1600" b="1" dirty="0">
                <a:solidFill>
                  <a:srgbClr val="000000"/>
                </a:solidFill>
                <a:latin typeface="Myriad Pro"/>
              </a:rPr>
              <a:t>č.</a:t>
            </a:r>
            <a:r>
              <a:rPr lang="cs-CZ" sz="1600" b="1" i="0" dirty="0">
                <a:solidFill>
                  <a:srgbClr val="000000"/>
                </a:solidFill>
                <a:effectLst/>
                <a:latin typeface="Myriad Pro"/>
              </a:rPr>
              <a:t> 5 </a:t>
            </a:r>
            <a:r>
              <a:rPr lang="cs-CZ" sz="1600" b="0" i="0" dirty="0">
                <a:solidFill>
                  <a:srgbClr val="000000"/>
                </a:solidFill>
                <a:effectLst/>
                <a:latin typeface="Myriad Pro"/>
              </a:rPr>
              <a:t>optimální formu výchovy</a:t>
            </a:r>
            <a:r>
              <a:rPr lang="cs-CZ" sz="1600" b="0" i="0" u="sng" baseline="30000" dirty="0">
                <a:solidFill>
                  <a:srgbClr val="0645AD"/>
                </a:solidFill>
                <a:effectLst/>
                <a:latin typeface="Myriad Pro"/>
                <a:hlinkClick r:id="rId2"/>
              </a:rPr>
              <a:t>[</a:t>
            </a:r>
            <a:r>
              <a:rPr lang="cs-CZ" sz="1600" b="0" i="0" dirty="0">
                <a:solidFill>
                  <a:srgbClr val="000000"/>
                </a:solidFill>
                <a:effectLst/>
                <a:latin typeface="Myriad Pro"/>
              </a:rPr>
              <a:t>se vzájemným porozuměním a přiměřeným řízením, výchova bez extrémů v řízení a kontrole dítěte, podpořená jednoznačným přijímáním dítěte a jeho podporou,</a:t>
            </a:r>
          </a:p>
          <a:p>
            <a:pPr algn="l">
              <a:buFont typeface="Arial" panose="020B0604020202020204" pitchFamily="34" charset="0"/>
              <a:buChar char="•"/>
            </a:pPr>
            <a:r>
              <a:rPr lang="cs-CZ" sz="1600" b="1" i="0" dirty="0">
                <a:solidFill>
                  <a:srgbClr val="000000"/>
                </a:solidFill>
                <a:effectLst/>
                <a:latin typeface="Myriad Pro"/>
              </a:rPr>
              <a:t>č. 6 </a:t>
            </a:r>
            <a:r>
              <a:rPr lang="cs-CZ" sz="1600" b="0" i="0" dirty="0">
                <a:solidFill>
                  <a:srgbClr val="000000"/>
                </a:solidFill>
                <a:effectLst/>
                <a:latin typeface="Myriad Pro"/>
              </a:rPr>
              <a:t>laskavá výchova s řadou příznivých vazeb otce a matky k dítěti, bez jasněji vymezených požadavků a hranic,</a:t>
            </a:r>
          </a:p>
          <a:p>
            <a:pPr algn="l">
              <a:buFont typeface="Arial" panose="020B0604020202020204" pitchFamily="34" charset="0"/>
              <a:buChar char="•"/>
            </a:pPr>
            <a:r>
              <a:rPr lang="cs-CZ" sz="1600" b="1" i="0" dirty="0">
                <a:solidFill>
                  <a:srgbClr val="000000"/>
                </a:solidFill>
                <a:effectLst/>
                <a:latin typeface="Myriad Pro"/>
              </a:rPr>
              <a:t>č. 7 </a:t>
            </a:r>
            <a:r>
              <a:rPr lang="cs-CZ" sz="1600" b="0" i="0" dirty="0">
                <a:solidFill>
                  <a:srgbClr val="000000"/>
                </a:solidFill>
                <a:effectLst/>
                <a:latin typeface="Myriad Pro"/>
              </a:rPr>
              <a:t>rozporné řízení s množstvím požadavků, které jsou jen málo kontrolovány, přičemž je zde vyvážení kladným emočním vztahem,</a:t>
            </a:r>
          </a:p>
          <a:p>
            <a:pPr algn="l">
              <a:buFont typeface="Arial" panose="020B0604020202020204" pitchFamily="34" charset="0"/>
              <a:buChar char="•"/>
            </a:pPr>
            <a:r>
              <a:rPr lang="cs-CZ" sz="1600" b="1" i="0" dirty="0">
                <a:solidFill>
                  <a:srgbClr val="000000"/>
                </a:solidFill>
                <a:effectLst/>
                <a:latin typeface="Myriad Pro"/>
              </a:rPr>
              <a:t>č. 8 </a:t>
            </a:r>
            <a:r>
              <a:rPr lang="cs-CZ" sz="1600" b="0" i="0" dirty="0">
                <a:solidFill>
                  <a:srgbClr val="000000"/>
                </a:solidFill>
                <a:effectLst/>
                <a:latin typeface="Myriad Pro"/>
              </a:rPr>
              <a:t>kamarádská výchova, dobrovolné dodržování norem, neboť dítě, na které se příznivě projevuje extrémně kladný emoční vztah, požadavkům rozumí a přijímá je za své, tedy je plní bez nutnosti jejich kontroly,</a:t>
            </a:r>
          </a:p>
          <a:p>
            <a:pPr algn="l">
              <a:buFont typeface="Arial" panose="020B0604020202020204" pitchFamily="34" charset="0"/>
              <a:buChar char="•"/>
            </a:pPr>
            <a:r>
              <a:rPr lang="cs-CZ" sz="1600" b="1" i="0" dirty="0">
                <a:solidFill>
                  <a:srgbClr val="000000"/>
                </a:solidFill>
                <a:effectLst/>
                <a:latin typeface="Myriad Pro"/>
              </a:rPr>
              <a:t>č. 9 </a:t>
            </a:r>
            <a:r>
              <a:rPr lang="cs-CZ" sz="1600" b="0" i="0" dirty="0">
                <a:solidFill>
                  <a:srgbClr val="000000"/>
                </a:solidFill>
                <a:effectLst/>
                <a:latin typeface="Myriad Pro"/>
              </a:rPr>
              <a:t>emočně rozporná výchova, případně výchova ambivalentní (tedy takovou, kdy reakce vychovatele nejsou konzistentní a pro dítě </a:t>
            </a:r>
            <a:r>
              <a:rPr lang="cs-CZ" sz="1600" b="0" i="0" dirty="0" err="1">
                <a:solidFill>
                  <a:srgbClr val="000000"/>
                </a:solidFill>
                <a:effectLst/>
                <a:latin typeface="Myriad Pro"/>
              </a:rPr>
              <a:t>předpovídatelné</a:t>
            </a:r>
            <a:r>
              <a:rPr lang="cs-CZ" sz="1600" b="0" i="0" dirty="0">
                <a:solidFill>
                  <a:srgbClr val="000000"/>
                </a:solidFill>
                <a:effectLst/>
                <a:latin typeface="Myriad Pro"/>
              </a:rPr>
              <a:t>; kdy se střídá kladné a záporné emoční jednání vychovávající osoby), se všemi důsledky takto méně příznivého rozporu.</a:t>
            </a:r>
          </a:p>
          <a:p>
            <a:endParaRPr lang="cs-CZ" dirty="0"/>
          </a:p>
        </p:txBody>
      </p:sp>
    </p:spTree>
    <p:extLst>
      <p:ext uri="{BB962C8B-B14F-4D97-AF65-F5344CB8AC3E}">
        <p14:creationId xmlns:p14="http://schemas.microsoft.com/office/powerpoint/2010/main" val="10450772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g1168c9d14c1_0_214"/>
          <p:cNvSpPr txBox="1">
            <a:spLocks noGrp="1"/>
          </p:cNvSpPr>
          <p:nvPr>
            <p:ph type="title"/>
          </p:nvPr>
        </p:nvSpPr>
        <p:spPr>
          <a:xfrm>
            <a:off x="457200" y="320675"/>
            <a:ext cx="7239000" cy="1143000"/>
          </a:xfrm>
          <a:prstGeom prst="rect">
            <a:avLst/>
          </a:prstGeom>
        </p:spPr>
        <p:txBody>
          <a:bodyPr spcFirstLastPara="1" wrap="square" lIns="45700" tIns="0" rIns="45700" bIns="0" anchor="b" anchorCtr="0">
            <a:normAutofit/>
          </a:bodyPr>
          <a:lstStyle/>
          <a:p>
            <a:pPr marL="0" lvl="0" indent="0" algn="l" rtl="0">
              <a:spcBef>
                <a:spcPts val="0"/>
              </a:spcBef>
              <a:spcAft>
                <a:spcPts val="0"/>
              </a:spcAft>
              <a:buNone/>
            </a:pPr>
            <a:r>
              <a:rPr lang="cs-CZ">
                <a:solidFill>
                  <a:schemeClr val="dk1"/>
                </a:solidFill>
              </a:rPr>
              <a:t>MODEL 9 POLÍ (ČÁP)</a:t>
            </a:r>
            <a:endParaRPr>
              <a:solidFill>
                <a:schemeClr val="dk1"/>
              </a:solidFill>
            </a:endParaRPr>
          </a:p>
        </p:txBody>
      </p:sp>
      <p:sp>
        <p:nvSpPr>
          <p:cNvPr id="334" name="Google Shape;334;g1168c9d14c1_0_214"/>
          <p:cNvSpPr txBox="1">
            <a:spLocks noGrp="1"/>
          </p:cNvSpPr>
          <p:nvPr>
            <p:ph type="body" idx="1"/>
          </p:nvPr>
        </p:nvSpPr>
        <p:spPr>
          <a:xfrm>
            <a:off x="457200" y="1609725"/>
            <a:ext cx="7239000" cy="4846500"/>
          </a:xfrm>
          <a:prstGeom prst="rect">
            <a:avLst/>
          </a:prstGeom>
        </p:spPr>
        <p:txBody>
          <a:bodyPr spcFirstLastPara="1" wrap="square" lIns="91425" tIns="45700" rIns="91425" bIns="45700" anchor="t" anchorCtr="0">
            <a:noAutofit/>
          </a:bodyPr>
          <a:lstStyle/>
          <a:p>
            <a:pPr marL="0" lvl="0" indent="0" algn="l" rtl="0">
              <a:spcBef>
                <a:spcPts val="600"/>
              </a:spcBef>
              <a:spcAft>
                <a:spcPts val="0"/>
              </a:spcAft>
              <a:buNone/>
            </a:pPr>
            <a:endParaRPr/>
          </a:p>
        </p:txBody>
      </p:sp>
      <p:pic>
        <p:nvPicPr>
          <p:cNvPr id="335" name="Google Shape;335;g1168c9d14c1_0_214"/>
          <p:cNvPicPr preferRelativeResize="0"/>
          <p:nvPr/>
        </p:nvPicPr>
        <p:blipFill>
          <a:blip r:embed="rId3">
            <a:alphaModFix/>
          </a:blip>
          <a:stretch>
            <a:fillRect/>
          </a:stretch>
        </p:blipFill>
        <p:spPr>
          <a:xfrm>
            <a:off x="594550" y="1741075"/>
            <a:ext cx="7238999" cy="4550833"/>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32"/>
          <p:cNvSpPr txBox="1">
            <a:spLocks noGrp="1"/>
          </p:cNvSpPr>
          <p:nvPr>
            <p:ph type="title" idx="4294967295"/>
          </p:nvPr>
        </p:nvSpPr>
        <p:spPr>
          <a:xfrm>
            <a:off x="457200" y="320675"/>
            <a:ext cx="7239000" cy="1143000"/>
          </a:xfrm>
          <a:prstGeom prst="rect">
            <a:avLst/>
          </a:prstGeom>
          <a:noFill/>
          <a:ln>
            <a:noFill/>
          </a:ln>
        </p:spPr>
        <p:txBody>
          <a:bodyPr spcFirstLastPara="1" wrap="square" lIns="45700" tIns="0" rIns="45700" bIns="0" anchor="b" anchorCtr="0">
            <a:normAutofit fontScale="90000"/>
          </a:bodyPr>
          <a:lstStyle/>
          <a:p>
            <a:pPr marL="0" marR="0" lvl="0" indent="0" algn="l" rtl="0">
              <a:lnSpc>
                <a:spcPct val="100000"/>
              </a:lnSpc>
              <a:spcBef>
                <a:spcPts val="0"/>
              </a:spcBef>
              <a:spcAft>
                <a:spcPts val="0"/>
              </a:spcAft>
              <a:buClr>
                <a:srgbClr val="FEF7F0"/>
              </a:buClr>
              <a:buSzPct val="100000"/>
              <a:buFont typeface="Trebuchet MS"/>
              <a:buNone/>
            </a:pPr>
            <a:r>
              <a:rPr lang="cs-CZ" sz="3800" b="1" i="0" u="none" strike="noStrike" cap="none">
                <a:solidFill>
                  <a:schemeClr val="dk1"/>
                </a:solidFill>
                <a:latin typeface="Trebuchet MS"/>
                <a:ea typeface="Trebuchet MS"/>
                <a:cs typeface="Trebuchet MS"/>
                <a:sym typeface="Trebuchet MS"/>
              </a:rPr>
              <a:t>JAKÝM ZPŮSOBEM BYSTE CHTĚLI VYCHOVÁVAT VY?</a:t>
            </a:r>
            <a:endParaRPr sz="3800" b="1" i="0" u="none" strike="noStrike" cap="none">
              <a:solidFill>
                <a:schemeClr val="dk1"/>
              </a:solidFill>
              <a:latin typeface="Trebuchet MS"/>
              <a:ea typeface="Trebuchet MS"/>
              <a:cs typeface="Trebuchet MS"/>
              <a:sym typeface="Trebuchet MS"/>
            </a:endParaRPr>
          </a:p>
        </p:txBody>
      </p:sp>
      <p:sp>
        <p:nvSpPr>
          <p:cNvPr id="341" name="Google Shape;341;p32"/>
          <p:cNvSpPr txBox="1">
            <a:spLocks noGrp="1"/>
          </p:cNvSpPr>
          <p:nvPr>
            <p:ph type="body" idx="1"/>
          </p:nvPr>
        </p:nvSpPr>
        <p:spPr>
          <a:xfrm>
            <a:off x="457200" y="1609725"/>
            <a:ext cx="7239000" cy="4846637"/>
          </a:xfrm>
          <a:prstGeom prst="rect">
            <a:avLst/>
          </a:prstGeom>
          <a:noFill/>
          <a:ln>
            <a:noFill/>
          </a:ln>
        </p:spPr>
        <p:txBody>
          <a:bodyPr spcFirstLastPara="1" wrap="square" lIns="91425" tIns="45700" rIns="91425" bIns="45700" anchor="t" anchorCtr="0">
            <a:noAutofit/>
          </a:bodyPr>
          <a:lstStyle/>
          <a:p>
            <a:pPr marL="273050" marR="0" lvl="0" indent="-273050" algn="l" rtl="0">
              <a:lnSpc>
                <a:spcPct val="100000"/>
              </a:lnSpc>
              <a:spcBef>
                <a:spcPts val="0"/>
              </a:spcBef>
              <a:spcAft>
                <a:spcPts val="0"/>
              </a:spcAft>
              <a:buClr>
                <a:schemeClr val="dk2"/>
              </a:buClr>
              <a:buSzPts val="1898"/>
              <a:buFont typeface="Noto Sans Symbols"/>
              <a:buChar char="⦿"/>
            </a:pPr>
            <a:r>
              <a:rPr lang="cs-CZ" sz="2600" b="0" i="0" u="none">
                <a:solidFill>
                  <a:schemeClr val="dk1"/>
                </a:solidFill>
                <a:latin typeface="Trebuchet MS"/>
                <a:ea typeface="Trebuchet MS"/>
                <a:cs typeface="Trebuchet MS"/>
                <a:sym typeface="Trebuchet MS"/>
              </a:rPr>
              <a:t>Zkuste formulovat cíle, jaké by vaše dítě mělo být (</a:t>
            </a:r>
            <a:r>
              <a:rPr lang="cs-CZ"/>
              <a:t>mít vlastnosti) </a:t>
            </a:r>
            <a:r>
              <a:rPr lang="cs-CZ" sz="2600" b="0" i="0" u="none">
                <a:solidFill>
                  <a:schemeClr val="dk1"/>
                </a:solidFill>
                <a:latin typeface="Trebuchet MS"/>
                <a:ea typeface="Trebuchet MS"/>
                <a:cs typeface="Trebuchet MS"/>
                <a:sym typeface="Trebuchet MS"/>
              </a:rPr>
              <a:t>ve </a:t>
            </a:r>
            <a:r>
              <a:rPr lang="cs-CZ"/>
              <a:t>šesti</a:t>
            </a:r>
            <a:r>
              <a:rPr lang="cs-CZ" sz="2600" b="0" i="0" u="none">
                <a:solidFill>
                  <a:schemeClr val="dk1"/>
                </a:solidFill>
                <a:latin typeface="Trebuchet MS"/>
                <a:ea typeface="Trebuchet MS"/>
                <a:cs typeface="Trebuchet MS"/>
                <a:sym typeface="Trebuchet MS"/>
              </a:rPr>
              <a:t> letech?</a:t>
            </a:r>
            <a:endParaRPr sz="2600" b="0" i="0" u="none">
              <a:solidFill>
                <a:schemeClr val="dk1"/>
              </a:solidFill>
              <a:latin typeface="Trebuchet MS"/>
              <a:ea typeface="Trebuchet MS"/>
              <a:cs typeface="Trebuchet MS"/>
              <a:sym typeface="Trebuchet MS"/>
            </a:endParaRPr>
          </a:p>
          <a:p>
            <a:pPr marL="273050" marR="0" lvl="0" indent="0" algn="l" rtl="0">
              <a:lnSpc>
                <a:spcPct val="100000"/>
              </a:lnSpc>
              <a:spcBef>
                <a:spcPts val="0"/>
              </a:spcBef>
              <a:spcAft>
                <a:spcPts val="0"/>
              </a:spcAft>
              <a:buNone/>
            </a:pPr>
            <a:r>
              <a:rPr lang="cs-CZ"/>
              <a:t>Jakou cestou byste tam došli?</a:t>
            </a:r>
            <a:endParaRPr/>
          </a:p>
          <a:p>
            <a:pPr marL="273050" marR="0" lvl="0" indent="-152527" algn="l" rtl="0">
              <a:lnSpc>
                <a:spcPct val="100000"/>
              </a:lnSpc>
              <a:spcBef>
                <a:spcPts val="600"/>
              </a:spcBef>
              <a:spcAft>
                <a:spcPts val="0"/>
              </a:spcAft>
              <a:buClr>
                <a:schemeClr val="dk2"/>
              </a:buClr>
              <a:buSzPts val="1898"/>
              <a:buFont typeface="Noto Sans Symbols"/>
              <a:buNone/>
            </a:pPr>
            <a:endParaRPr sz="2600" b="0" i="0" u="none">
              <a:solidFill>
                <a:schemeClr val="dk1"/>
              </a:solidFill>
              <a:latin typeface="Trebuchet MS"/>
              <a:ea typeface="Trebuchet MS"/>
              <a:cs typeface="Trebuchet MS"/>
              <a:sym typeface="Trebuchet MS"/>
            </a:endParaRPr>
          </a:p>
          <a:p>
            <a:pPr marL="273050" marR="0" lvl="0" indent="-273050" algn="l" rtl="0">
              <a:lnSpc>
                <a:spcPct val="100000"/>
              </a:lnSpc>
              <a:spcBef>
                <a:spcPts val="600"/>
              </a:spcBef>
              <a:spcAft>
                <a:spcPts val="0"/>
              </a:spcAft>
              <a:buClr>
                <a:schemeClr val="dk2"/>
              </a:buClr>
              <a:buSzPts val="1898"/>
              <a:buFont typeface="Noto Sans Symbols"/>
              <a:buChar char="⦿"/>
            </a:pPr>
            <a:r>
              <a:rPr lang="cs-CZ" sz="2600" b="0" i="0" u="none">
                <a:solidFill>
                  <a:schemeClr val="dk1"/>
                </a:solidFill>
                <a:latin typeface="Trebuchet MS"/>
                <a:ea typeface="Trebuchet MS"/>
                <a:cs typeface="Trebuchet MS"/>
                <a:sym typeface="Trebuchet MS"/>
              </a:rPr>
              <a:t>S. Biddulph říká: „Se všemi batolaty je to těžké, ale není dobré chtít je „zlomit“ jen proto, že projevují sílu. Není správné ani jim ve všem vyhovět, protože tak je učíme, že když se budou hodně vztekat, dosáhnou toho, co chtějí. Proto je podstatné, abychom byli neústupní a uchovali si dobrou náladu.“</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33"/>
          <p:cNvSpPr txBox="1">
            <a:spLocks noGrp="1"/>
          </p:cNvSpPr>
          <p:nvPr>
            <p:ph type="title" idx="4294967295"/>
          </p:nvPr>
        </p:nvSpPr>
        <p:spPr>
          <a:xfrm>
            <a:off x="457200" y="320050"/>
            <a:ext cx="8333100" cy="1143000"/>
          </a:xfrm>
          <a:prstGeom prst="rect">
            <a:avLst/>
          </a:prstGeom>
          <a:noFill/>
          <a:ln>
            <a:noFill/>
          </a:ln>
        </p:spPr>
        <p:txBody>
          <a:bodyPr spcFirstLastPara="1" wrap="square" lIns="45700" tIns="0" rIns="45700" bIns="0" anchor="b" anchorCtr="0">
            <a:normAutofit fontScale="90000"/>
          </a:bodyPr>
          <a:lstStyle/>
          <a:p>
            <a:pPr marL="0" marR="0" lvl="0" indent="0" algn="l" rtl="0">
              <a:lnSpc>
                <a:spcPct val="100000"/>
              </a:lnSpc>
              <a:spcBef>
                <a:spcPts val="0"/>
              </a:spcBef>
              <a:spcAft>
                <a:spcPts val="0"/>
              </a:spcAft>
              <a:buClr>
                <a:srgbClr val="FEF7F0"/>
              </a:buClr>
              <a:buSzPct val="100000"/>
              <a:buFont typeface="Trebuchet MS"/>
              <a:buNone/>
            </a:pPr>
            <a:r>
              <a:rPr lang="cs-CZ" sz="4000" b="1" i="0" u="none" strike="noStrike" cap="none">
                <a:solidFill>
                  <a:schemeClr val="dk1"/>
                </a:solidFill>
                <a:latin typeface="Trebuchet MS"/>
                <a:ea typeface="Trebuchet MS"/>
                <a:cs typeface="Trebuchet MS"/>
                <a:sym typeface="Trebuchet MS"/>
              </a:rPr>
              <a:t>ČLENOVÉ RODINY JAKO VYCHOVATELÉ</a:t>
            </a:r>
            <a:endParaRPr sz="4000" b="1" i="0" u="none" strike="noStrike" cap="none">
              <a:solidFill>
                <a:schemeClr val="dk1"/>
              </a:solidFill>
              <a:latin typeface="Trebuchet MS"/>
              <a:ea typeface="Trebuchet MS"/>
              <a:cs typeface="Trebuchet MS"/>
              <a:sym typeface="Trebuchet MS"/>
            </a:endParaRPr>
          </a:p>
        </p:txBody>
      </p:sp>
      <p:sp>
        <p:nvSpPr>
          <p:cNvPr id="347" name="Google Shape;347;p33"/>
          <p:cNvSpPr txBox="1">
            <a:spLocks noGrp="1"/>
          </p:cNvSpPr>
          <p:nvPr>
            <p:ph type="body" idx="1"/>
          </p:nvPr>
        </p:nvSpPr>
        <p:spPr>
          <a:xfrm>
            <a:off x="457200" y="1609725"/>
            <a:ext cx="7239000" cy="4846637"/>
          </a:xfrm>
          <a:prstGeom prst="rect">
            <a:avLst/>
          </a:prstGeom>
          <a:noFill/>
          <a:ln>
            <a:noFill/>
          </a:ln>
        </p:spPr>
        <p:txBody>
          <a:bodyPr spcFirstLastPara="1" wrap="square" lIns="91425" tIns="45700" rIns="91425" bIns="45700" anchor="t" anchorCtr="0">
            <a:noAutofit/>
          </a:bodyPr>
          <a:lstStyle/>
          <a:p>
            <a:pPr marL="273050" marR="0" lvl="0" indent="-143256" algn="l" rtl="0">
              <a:lnSpc>
                <a:spcPct val="80000"/>
              </a:lnSpc>
              <a:spcBef>
                <a:spcPts val="0"/>
              </a:spcBef>
              <a:spcAft>
                <a:spcPts val="0"/>
              </a:spcAft>
              <a:buClr>
                <a:schemeClr val="dk2"/>
              </a:buClr>
              <a:buSzPts val="2044"/>
              <a:buFont typeface="Noto Sans Symbols"/>
              <a:buNone/>
            </a:pPr>
            <a:endParaRPr sz="2800" b="0" i="0" u="none">
              <a:solidFill>
                <a:schemeClr val="dk1"/>
              </a:solidFill>
              <a:latin typeface="Trebuchet MS"/>
              <a:ea typeface="Trebuchet MS"/>
              <a:cs typeface="Trebuchet MS"/>
              <a:sym typeface="Trebuchet MS"/>
            </a:endParaRPr>
          </a:p>
          <a:p>
            <a:pPr marL="273050" marR="0" lvl="0" indent="-273050" algn="just" rtl="0">
              <a:lnSpc>
                <a:spcPct val="80000"/>
              </a:lnSpc>
              <a:spcBef>
                <a:spcPts val="600"/>
              </a:spcBef>
              <a:spcAft>
                <a:spcPts val="0"/>
              </a:spcAft>
              <a:buClr>
                <a:schemeClr val="dk2"/>
              </a:buClr>
              <a:buSzPts val="2044"/>
              <a:buFont typeface="Noto Sans Symbols"/>
              <a:buChar char="⦿"/>
            </a:pPr>
            <a:r>
              <a:rPr lang="cs-CZ" sz="2800" b="1" i="0" u="none">
                <a:solidFill>
                  <a:schemeClr val="dk1"/>
                </a:solidFill>
                <a:latin typeface="Trebuchet MS"/>
                <a:ea typeface="Trebuchet MS"/>
                <a:cs typeface="Trebuchet MS"/>
                <a:sym typeface="Trebuchet MS"/>
              </a:rPr>
              <a:t>Matka + otec </a:t>
            </a:r>
            <a:r>
              <a:rPr lang="cs-CZ" sz="2800" b="0" i="0" u="none">
                <a:solidFill>
                  <a:schemeClr val="dk1"/>
                </a:solidFill>
                <a:latin typeface="Trebuchet MS"/>
                <a:ea typeface="Trebuchet MS"/>
                <a:cs typeface="Trebuchet MS"/>
                <a:sym typeface="Trebuchet MS"/>
              </a:rPr>
              <a:t>= systém propojených nádob, změna v jedné nádobě způsobí změnu ve druhé</a:t>
            </a:r>
            <a:endParaRPr/>
          </a:p>
          <a:p>
            <a:pPr marL="273050" marR="0" lvl="0" indent="-143256" algn="just" rtl="0">
              <a:lnSpc>
                <a:spcPct val="80000"/>
              </a:lnSpc>
              <a:spcBef>
                <a:spcPts val="600"/>
              </a:spcBef>
              <a:spcAft>
                <a:spcPts val="0"/>
              </a:spcAft>
              <a:buClr>
                <a:schemeClr val="dk2"/>
              </a:buClr>
              <a:buSzPts val="2044"/>
              <a:buFont typeface="Noto Sans Symbols"/>
              <a:buNone/>
            </a:pPr>
            <a:endParaRPr sz="2800" b="0" i="0" u="none">
              <a:solidFill>
                <a:schemeClr val="dk1"/>
              </a:solidFill>
              <a:latin typeface="Trebuchet MS"/>
              <a:ea typeface="Trebuchet MS"/>
              <a:cs typeface="Trebuchet MS"/>
              <a:sym typeface="Trebuchet MS"/>
            </a:endParaRPr>
          </a:p>
          <a:p>
            <a:pPr marL="273050" marR="0" lvl="0" indent="-273050" algn="just" rtl="0">
              <a:lnSpc>
                <a:spcPct val="80000"/>
              </a:lnSpc>
              <a:spcBef>
                <a:spcPts val="600"/>
              </a:spcBef>
              <a:spcAft>
                <a:spcPts val="0"/>
              </a:spcAft>
              <a:buClr>
                <a:schemeClr val="dk2"/>
              </a:buClr>
              <a:buSzPts val="2044"/>
              <a:buFont typeface="Noto Sans Symbols"/>
              <a:buChar char="⦿"/>
            </a:pPr>
            <a:r>
              <a:rPr lang="cs-CZ" sz="2800" b="0" i="0" u="none">
                <a:solidFill>
                  <a:schemeClr val="dk1"/>
                </a:solidFill>
                <a:latin typeface="Trebuchet MS"/>
                <a:ea typeface="Trebuchet MS"/>
                <a:cs typeface="Trebuchet MS"/>
                <a:sym typeface="Trebuchet MS"/>
              </a:rPr>
              <a:t>Význam a nezastupitelnost obou rolí</a:t>
            </a:r>
            <a:endParaRPr/>
          </a:p>
          <a:p>
            <a:pPr marL="273050" marR="0" lvl="0" indent="-143256" algn="just" rtl="0">
              <a:lnSpc>
                <a:spcPct val="80000"/>
              </a:lnSpc>
              <a:spcBef>
                <a:spcPts val="600"/>
              </a:spcBef>
              <a:spcAft>
                <a:spcPts val="0"/>
              </a:spcAft>
              <a:buClr>
                <a:schemeClr val="dk2"/>
              </a:buClr>
              <a:buSzPts val="2044"/>
              <a:buFont typeface="Noto Sans Symbols"/>
              <a:buNone/>
            </a:pPr>
            <a:endParaRPr sz="2800" b="0" i="0" u="none">
              <a:solidFill>
                <a:schemeClr val="dk1"/>
              </a:solidFill>
              <a:latin typeface="Trebuchet MS"/>
              <a:ea typeface="Trebuchet MS"/>
              <a:cs typeface="Trebuchet MS"/>
              <a:sym typeface="Trebuchet MS"/>
            </a:endParaRPr>
          </a:p>
          <a:p>
            <a:pPr marL="273050" marR="0" lvl="0" indent="-273050" algn="just" rtl="0">
              <a:lnSpc>
                <a:spcPct val="80000"/>
              </a:lnSpc>
              <a:spcBef>
                <a:spcPts val="600"/>
              </a:spcBef>
              <a:spcAft>
                <a:spcPts val="0"/>
              </a:spcAft>
              <a:buClr>
                <a:schemeClr val="dk2"/>
              </a:buClr>
              <a:buSzPts val="2044"/>
              <a:buFont typeface="Noto Sans Symbols"/>
              <a:buChar char="⦿"/>
            </a:pPr>
            <a:r>
              <a:rPr lang="cs-CZ" sz="2800" b="0" i="0" u="none">
                <a:solidFill>
                  <a:schemeClr val="dk1"/>
                </a:solidFill>
                <a:latin typeface="Trebuchet MS"/>
                <a:ea typeface="Trebuchet MS"/>
                <a:cs typeface="Trebuchet MS"/>
                <a:sym typeface="Trebuchet MS"/>
              </a:rPr>
              <a:t>Komplementární model chování svou pohlavních pólů</a:t>
            </a:r>
            <a:endParaRPr/>
          </a:p>
          <a:p>
            <a:pPr marL="273050" marR="0" lvl="0" indent="-273050" algn="just" rtl="0">
              <a:lnSpc>
                <a:spcPct val="80000"/>
              </a:lnSpc>
              <a:spcBef>
                <a:spcPts val="600"/>
              </a:spcBef>
              <a:spcAft>
                <a:spcPts val="0"/>
              </a:spcAft>
              <a:buClr>
                <a:schemeClr val="dk2"/>
              </a:buClr>
              <a:buSzPts val="2044"/>
              <a:buFont typeface="Noto Sans Symbols"/>
              <a:buChar char="⦿"/>
            </a:pPr>
            <a:r>
              <a:rPr lang="cs-CZ" sz="2800" b="0" i="0" u="none">
                <a:solidFill>
                  <a:schemeClr val="dk1"/>
                </a:solidFill>
                <a:latin typeface="Trebuchet MS"/>
                <a:ea typeface="Trebuchet MS"/>
                <a:cs typeface="Trebuchet MS"/>
                <a:sym typeface="Trebuchet MS"/>
              </a:rPr>
              <a:t>(důležitost spontánního, přirozeného kontaktu s oběma rodiči)</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34"/>
          <p:cNvSpPr txBox="1">
            <a:spLocks noGrp="1"/>
          </p:cNvSpPr>
          <p:nvPr>
            <p:ph type="title" idx="4294967295"/>
          </p:nvPr>
        </p:nvSpPr>
        <p:spPr>
          <a:xfrm>
            <a:off x="457200" y="320675"/>
            <a:ext cx="7239000" cy="1143000"/>
          </a:xfrm>
          <a:prstGeom prst="rect">
            <a:avLst/>
          </a:prstGeom>
          <a:noFill/>
          <a:ln>
            <a:noFill/>
          </a:ln>
        </p:spPr>
        <p:txBody>
          <a:bodyPr spcFirstLastPara="1" wrap="square" lIns="45700" tIns="0" rIns="45700" bIns="0" anchor="b" anchorCtr="0">
            <a:normAutofit/>
          </a:bodyPr>
          <a:lstStyle/>
          <a:p>
            <a:pPr marL="0" marR="0" lvl="0" indent="0" algn="l" rtl="0">
              <a:lnSpc>
                <a:spcPct val="100000"/>
              </a:lnSpc>
              <a:spcBef>
                <a:spcPts val="0"/>
              </a:spcBef>
              <a:spcAft>
                <a:spcPts val="0"/>
              </a:spcAft>
              <a:buClr>
                <a:srgbClr val="FEF7F0"/>
              </a:buClr>
              <a:buSzPts val="3800"/>
              <a:buFont typeface="Trebuchet MS"/>
              <a:buNone/>
            </a:pPr>
            <a:r>
              <a:rPr lang="cs-CZ" sz="3800" b="1" i="0" u="none" strike="noStrike" cap="none">
                <a:solidFill>
                  <a:schemeClr val="dk1"/>
                </a:solidFill>
                <a:latin typeface="Trebuchet MS"/>
                <a:ea typeface="Trebuchet MS"/>
                <a:cs typeface="Trebuchet MS"/>
                <a:sym typeface="Trebuchet MS"/>
              </a:rPr>
              <a:t>VÝZKUMY LE CAMUS, 2000</a:t>
            </a:r>
            <a:endParaRPr sz="3800" b="1" i="0" u="none" strike="noStrike" cap="none">
              <a:solidFill>
                <a:schemeClr val="dk1"/>
              </a:solidFill>
              <a:latin typeface="Trebuchet MS"/>
              <a:ea typeface="Trebuchet MS"/>
              <a:cs typeface="Trebuchet MS"/>
              <a:sym typeface="Trebuchet MS"/>
            </a:endParaRPr>
          </a:p>
        </p:txBody>
      </p:sp>
      <p:sp>
        <p:nvSpPr>
          <p:cNvPr id="353" name="Google Shape;353;p34"/>
          <p:cNvSpPr txBox="1">
            <a:spLocks noGrp="1"/>
          </p:cNvSpPr>
          <p:nvPr>
            <p:ph type="body" idx="1"/>
          </p:nvPr>
        </p:nvSpPr>
        <p:spPr>
          <a:xfrm>
            <a:off x="457200" y="1609725"/>
            <a:ext cx="7239000" cy="4846637"/>
          </a:xfrm>
          <a:prstGeom prst="rect">
            <a:avLst/>
          </a:prstGeom>
          <a:noFill/>
          <a:ln>
            <a:noFill/>
          </a:ln>
        </p:spPr>
        <p:txBody>
          <a:bodyPr spcFirstLastPara="1" wrap="square" lIns="91425" tIns="45700" rIns="91425" bIns="45700" anchor="t" anchorCtr="0">
            <a:noAutofit/>
          </a:bodyPr>
          <a:lstStyle/>
          <a:p>
            <a:pPr marL="273050" marR="0" lvl="0" indent="-273050" algn="just" rtl="0">
              <a:lnSpc>
                <a:spcPct val="100000"/>
              </a:lnSpc>
              <a:spcBef>
                <a:spcPts val="0"/>
              </a:spcBef>
              <a:spcAft>
                <a:spcPts val="0"/>
              </a:spcAft>
              <a:buClr>
                <a:schemeClr val="dk2"/>
              </a:buClr>
              <a:buSzPts val="1898"/>
              <a:buFont typeface="Noto Sans Symbols"/>
              <a:buChar char="⦿"/>
            </a:pPr>
            <a:r>
              <a:rPr lang="cs-CZ" sz="2600" b="0" i="0" u="none">
                <a:solidFill>
                  <a:schemeClr val="dk1"/>
                </a:solidFill>
                <a:latin typeface="Trebuchet MS"/>
                <a:ea typeface="Trebuchet MS"/>
                <a:cs typeface="Trebuchet MS"/>
                <a:sym typeface="Trebuchet MS"/>
              </a:rPr>
              <a:t>Matka – snaha získat ničím nerušenou pozornost dítěte, udržovat blízkost, kontakt oční, tělesný, péče o komfort dítěte.</a:t>
            </a:r>
            <a:endParaRPr/>
          </a:p>
          <a:p>
            <a:pPr marL="273050" marR="0" lvl="0" indent="-152527" algn="just" rtl="0">
              <a:lnSpc>
                <a:spcPct val="100000"/>
              </a:lnSpc>
              <a:spcBef>
                <a:spcPts val="600"/>
              </a:spcBef>
              <a:spcAft>
                <a:spcPts val="0"/>
              </a:spcAft>
              <a:buClr>
                <a:schemeClr val="dk2"/>
              </a:buClr>
              <a:buSzPts val="1898"/>
              <a:buFont typeface="Noto Sans Symbols"/>
              <a:buNone/>
            </a:pPr>
            <a:endParaRPr sz="2600" b="0" i="0" u="none">
              <a:solidFill>
                <a:schemeClr val="dk1"/>
              </a:solidFill>
              <a:latin typeface="Trebuchet MS"/>
              <a:ea typeface="Trebuchet MS"/>
              <a:cs typeface="Trebuchet MS"/>
              <a:sym typeface="Trebuchet MS"/>
            </a:endParaRPr>
          </a:p>
          <a:p>
            <a:pPr marL="273050" marR="0" lvl="0" indent="-273050" algn="just" rtl="0">
              <a:lnSpc>
                <a:spcPct val="100000"/>
              </a:lnSpc>
              <a:spcBef>
                <a:spcPts val="600"/>
              </a:spcBef>
              <a:spcAft>
                <a:spcPts val="0"/>
              </a:spcAft>
              <a:buClr>
                <a:schemeClr val="dk2"/>
              </a:buClr>
              <a:buSzPts val="1898"/>
              <a:buFont typeface="Noto Sans Symbols"/>
              <a:buChar char="⦿"/>
            </a:pPr>
            <a:r>
              <a:rPr lang="cs-CZ" sz="2600" b="0" i="0" u="none">
                <a:solidFill>
                  <a:schemeClr val="dk1"/>
                </a:solidFill>
                <a:latin typeface="Trebuchet MS"/>
                <a:ea typeface="Trebuchet MS"/>
                <a:cs typeface="Trebuchet MS"/>
                <a:sym typeface="Trebuchet MS"/>
              </a:rPr>
              <a:t>Otec – převažuje experimentování, explorace s dítětem; zjišťuje, co dítě umí, podněcuje jeho aktivitu, převažují živé interakce, někdy riskantní a pro dítě náročné.</a:t>
            </a:r>
            <a:endParaRPr/>
          </a:p>
          <a:p>
            <a:pPr marL="273050" marR="0" lvl="0" indent="-152527" algn="just" rtl="0">
              <a:lnSpc>
                <a:spcPct val="100000"/>
              </a:lnSpc>
              <a:spcBef>
                <a:spcPts val="600"/>
              </a:spcBef>
              <a:spcAft>
                <a:spcPts val="0"/>
              </a:spcAft>
              <a:buClr>
                <a:schemeClr val="dk2"/>
              </a:buClr>
              <a:buSzPts val="1898"/>
              <a:buFont typeface="Noto Sans Symbols"/>
              <a:buNone/>
            </a:pPr>
            <a:endParaRPr sz="2600" b="0" i="0" u="none">
              <a:solidFill>
                <a:schemeClr val="dk1"/>
              </a:solidFill>
              <a:latin typeface="Trebuchet MS"/>
              <a:ea typeface="Trebuchet MS"/>
              <a:cs typeface="Trebuchet MS"/>
              <a:sym typeface="Trebuchet MS"/>
            </a:endParaRPr>
          </a:p>
          <a:p>
            <a:pPr marL="273050" marR="0" lvl="0" indent="-273050" algn="just" rtl="0">
              <a:lnSpc>
                <a:spcPct val="100000"/>
              </a:lnSpc>
              <a:spcBef>
                <a:spcPts val="600"/>
              </a:spcBef>
              <a:spcAft>
                <a:spcPts val="0"/>
              </a:spcAft>
              <a:buClr>
                <a:schemeClr val="dk2"/>
              </a:buClr>
              <a:buSzPts val="1898"/>
              <a:buFont typeface="Noto Sans Symbols"/>
              <a:buChar char="⦿"/>
            </a:pPr>
            <a:r>
              <a:rPr lang="cs-CZ" sz="2600" b="0" i="0" u="none">
                <a:solidFill>
                  <a:schemeClr val="dk1"/>
                </a:solidFill>
                <a:latin typeface="Trebuchet MS"/>
                <a:ea typeface="Trebuchet MS"/>
                <a:cs typeface="Trebuchet MS"/>
                <a:sym typeface="Trebuchet MS"/>
              </a:rPr>
              <a:t>Příklad v bazénu.</a:t>
            </a:r>
            <a:endParaRPr/>
          </a:p>
          <a:p>
            <a:pPr marL="273050" marR="0" lvl="0" indent="-273050" algn="just" rtl="0">
              <a:lnSpc>
                <a:spcPct val="100000"/>
              </a:lnSpc>
              <a:spcBef>
                <a:spcPts val="600"/>
              </a:spcBef>
              <a:spcAft>
                <a:spcPts val="0"/>
              </a:spcAft>
              <a:buClr>
                <a:schemeClr val="dk2"/>
              </a:buClr>
              <a:buSzPts val="1898"/>
              <a:buFont typeface="Noto Sans Symbols"/>
              <a:buChar char="⦿"/>
            </a:pPr>
            <a:r>
              <a:rPr lang="cs-CZ" sz="2600" b="0" i="0" u="none">
                <a:solidFill>
                  <a:schemeClr val="dk1"/>
                </a:solidFill>
                <a:latin typeface="Trebuchet MS"/>
                <a:ea typeface="Trebuchet MS"/>
                <a:cs typeface="Trebuchet MS"/>
                <a:sym typeface="Trebuchet MS"/>
              </a:rPr>
              <a:t>V čekárně.</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35"/>
          <p:cNvSpPr txBox="1">
            <a:spLocks noGrp="1"/>
          </p:cNvSpPr>
          <p:nvPr>
            <p:ph type="title" idx="4294967295"/>
          </p:nvPr>
        </p:nvSpPr>
        <p:spPr>
          <a:xfrm>
            <a:off x="457200" y="320040"/>
            <a:ext cx="7239000" cy="1143000"/>
          </a:xfrm>
          <a:prstGeom prst="rect">
            <a:avLst/>
          </a:prstGeom>
          <a:noFill/>
          <a:ln>
            <a:noFill/>
          </a:ln>
        </p:spPr>
        <p:txBody>
          <a:bodyPr spcFirstLastPara="1" wrap="square" lIns="45700" tIns="0" rIns="45700" bIns="0" anchor="b" anchorCtr="0">
            <a:normAutofit/>
          </a:bodyPr>
          <a:lstStyle/>
          <a:p>
            <a:pPr marL="0" marR="0" lvl="0" indent="0" algn="l" rtl="0">
              <a:lnSpc>
                <a:spcPct val="100000"/>
              </a:lnSpc>
              <a:spcBef>
                <a:spcPts val="0"/>
              </a:spcBef>
              <a:spcAft>
                <a:spcPts val="0"/>
              </a:spcAft>
              <a:buClr>
                <a:srgbClr val="FEF7F0"/>
              </a:buClr>
              <a:buSzPts val="3800"/>
              <a:buFont typeface="Trebuchet MS"/>
              <a:buNone/>
            </a:pPr>
            <a:r>
              <a:rPr lang="cs-CZ" sz="3800" b="1" i="0" u="none" strike="noStrike" cap="none">
                <a:solidFill>
                  <a:schemeClr val="dk1"/>
                </a:solidFill>
                <a:latin typeface="Trebuchet MS"/>
                <a:ea typeface="Trebuchet MS"/>
                <a:cs typeface="Trebuchet MS"/>
                <a:sym typeface="Trebuchet MS"/>
              </a:rPr>
              <a:t>OTCOVSKÉ PŮSOBENÍ </a:t>
            </a:r>
            <a:endParaRPr>
              <a:solidFill>
                <a:schemeClr val="dk1"/>
              </a:solidFill>
            </a:endParaRPr>
          </a:p>
        </p:txBody>
      </p:sp>
      <p:sp>
        <p:nvSpPr>
          <p:cNvPr id="359" name="Google Shape;359;p35"/>
          <p:cNvSpPr txBox="1">
            <a:spLocks noGrp="1"/>
          </p:cNvSpPr>
          <p:nvPr>
            <p:ph type="body" idx="1"/>
          </p:nvPr>
        </p:nvSpPr>
        <p:spPr>
          <a:xfrm>
            <a:off x="457200" y="1609725"/>
            <a:ext cx="7239000" cy="4846637"/>
          </a:xfrm>
          <a:prstGeom prst="rect">
            <a:avLst/>
          </a:prstGeom>
          <a:noFill/>
          <a:ln>
            <a:noFill/>
          </a:ln>
        </p:spPr>
        <p:txBody>
          <a:bodyPr spcFirstLastPara="1" wrap="square" lIns="91425" tIns="45700" rIns="91425" bIns="45700" anchor="t" anchorCtr="0">
            <a:noAutofit/>
          </a:bodyPr>
          <a:lstStyle/>
          <a:p>
            <a:pPr marL="273050" marR="0" lvl="0" indent="-273050" algn="just" rtl="0">
              <a:lnSpc>
                <a:spcPct val="100000"/>
              </a:lnSpc>
              <a:spcBef>
                <a:spcPts val="0"/>
              </a:spcBef>
              <a:spcAft>
                <a:spcPts val="0"/>
              </a:spcAft>
              <a:buClr>
                <a:schemeClr val="dk2"/>
              </a:buClr>
              <a:buSzPts val="1898"/>
              <a:buFont typeface="Noto Sans Symbols"/>
              <a:buNone/>
            </a:pPr>
            <a:r>
              <a:rPr lang="cs-CZ" sz="2600" b="0" i="0" u="none">
                <a:solidFill>
                  <a:schemeClr val="dk1"/>
                </a:solidFill>
                <a:latin typeface="Trebuchet MS"/>
                <a:ea typeface="Trebuchet MS"/>
                <a:cs typeface="Trebuchet MS"/>
                <a:sym typeface="Trebuchet MS"/>
              </a:rPr>
              <a:t>= určováno vzájemným dynamickým ovlivňováním následujících činitelů:</a:t>
            </a:r>
            <a:endParaRPr/>
          </a:p>
          <a:p>
            <a:pPr marL="273050" marR="0" lvl="0" indent="-273050" algn="just" rtl="0">
              <a:lnSpc>
                <a:spcPct val="100000"/>
              </a:lnSpc>
              <a:spcBef>
                <a:spcPts val="600"/>
              </a:spcBef>
              <a:spcAft>
                <a:spcPts val="0"/>
              </a:spcAft>
              <a:buClr>
                <a:schemeClr val="dk2"/>
              </a:buClr>
              <a:buSzPts val="1898"/>
              <a:buFont typeface="Noto Sans Symbols"/>
              <a:buNone/>
            </a:pPr>
            <a:endParaRPr sz="2600" b="0" i="0" u="none">
              <a:solidFill>
                <a:schemeClr val="dk1"/>
              </a:solidFill>
              <a:latin typeface="Trebuchet MS"/>
              <a:ea typeface="Trebuchet MS"/>
              <a:cs typeface="Trebuchet MS"/>
              <a:sym typeface="Trebuchet MS"/>
            </a:endParaRPr>
          </a:p>
          <a:p>
            <a:pPr marL="273050" marR="0" lvl="0" indent="-273050" algn="just" rtl="0">
              <a:lnSpc>
                <a:spcPct val="100000"/>
              </a:lnSpc>
              <a:spcBef>
                <a:spcPts val="600"/>
              </a:spcBef>
              <a:spcAft>
                <a:spcPts val="0"/>
              </a:spcAft>
              <a:buClr>
                <a:schemeClr val="dk2"/>
              </a:buClr>
              <a:buSzPts val="1898"/>
              <a:buFont typeface="Noto Sans Symbols"/>
              <a:buChar char="⦿"/>
            </a:pPr>
            <a:r>
              <a:rPr lang="cs-CZ" sz="2600" b="0" i="0" u="none">
                <a:solidFill>
                  <a:schemeClr val="dk1"/>
                </a:solidFill>
                <a:latin typeface="Trebuchet MS"/>
                <a:ea typeface="Trebuchet MS"/>
                <a:cs typeface="Trebuchet MS"/>
                <a:sym typeface="Trebuchet MS"/>
              </a:rPr>
              <a:t>Nadšení pro roli</a:t>
            </a:r>
            <a:endParaRPr/>
          </a:p>
          <a:p>
            <a:pPr marL="273050" marR="0" lvl="0" indent="-273050" algn="just" rtl="0">
              <a:lnSpc>
                <a:spcPct val="100000"/>
              </a:lnSpc>
              <a:spcBef>
                <a:spcPts val="600"/>
              </a:spcBef>
              <a:spcAft>
                <a:spcPts val="0"/>
              </a:spcAft>
              <a:buClr>
                <a:schemeClr val="dk2"/>
              </a:buClr>
              <a:buSzPts val="1898"/>
              <a:buFont typeface="Noto Sans Symbols"/>
              <a:buChar char="⦿"/>
            </a:pPr>
            <a:r>
              <a:rPr lang="cs-CZ" sz="2600" b="0" i="0" u="none">
                <a:solidFill>
                  <a:schemeClr val="dk1"/>
                </a:solidFill>
                <a:latin typeface="Trebuchet MS"/>
                <a:ea typeface="Trebuchet MS"/>
                <a:cs typeface="Trebuchet MS"/>
                <a:sym typeface="Trebuchet MS"/>
              </a:rPr>
              <a:t>Postavy vlastního otce jako modelu pro roli</a:t>
            </a:r>
            <a:endParaRPr/>
          </a:p>
          <a:p>
            <a:pPr marL="273050" marR="0" lvl="0" indent="-273050" algn="just" rtl="0">
              <a:lnSpc>
                <a:spcPct val="100000"/>
              </a:lnSpc>
              <a:spcBef>
                <a:spcPts val="600"/>
              </a:spcBef>
              <a:spcAft>
                <a:spcPts val="0"/>
              </a:spcAft>
              <a:buClr>
                <a:schemeClr val="dk2"/>
              </a:buClr>
              <a:buSzPts val="1898"/>
              <a:buFont typeface="Noto Sans Symbols"/>
              <a:buChar char="⦿"/>
            </a:pPr>
            <a:r>
              <a:rPr lang="cs-CZ" sz="2600" b="0" i="0" u="none">
                <a:solidFill>
                  <a:schemeClr val="dk1"/>
                </a:solidFill>
                <a:latin typeface="Trebuchet MS"/>
                <a:ea typeface="Trebuchet MS"/>
                <a:cs typeface="Trebuchet MS"/>
                <a:sym typeface="Trebuchet MS"/>
              </a:rPr>
              <a:t>Představy o otcovství získané z médií</a:t>
            </a:r>
            <a:endParaRPr/>
          </a:p>
          <a:p>
            <a:pPr marL="273050" marR="0" lvl="0" indent="-273050" algn="just" rtl="0">
              <a:lnSpc>
                <a:spcPct val="100000"/>
              </a:lnSpc>
              <a:spcBef>
                <a:spcPts val="600"/>
              </a:spcBef>
              <a:spcAft>
                <a:spcPts val="0"/>
              </a:spcAft>
              <a:buClr>
                <a:schemeClr val="dk2"/>
              </a:buClr>
              <a:buSzPts val="1898"/>
              <a:buFont typeface="Noto Sans Symbols"/>
              <a:buChar char="⦿"/>
            </a:pPr>
            <a:r>
              <a:rPr lang="cs-CZ" sz="2600" b="0" i="0" u="none">
                <a:solidFill>
                  <a:schemeClr val="dk1"/>
                </a:solidFill>
                <a:latin typeface="Trebuchet MS"/>
                <a:ea typeface="Trebuchet MS"/>
                <a:cs typeface="Trebuchet MS"/>
                <a:sym typeface="Trebuchet MS"/>
              </a:rPr>
              <a:t>Osobnost (temperament, charakter..)</a:t>
            </a:r>
            <a:endParaRPr/>
          </a:p>
          <a:p>
            <a:pPr marL="273050" marR="0" lvl="0" indent="-273050" algn="just" rtl="0">
              <a:lnSpc>
                <a:spcPct val="100000"/>
              </a:lnSpc>
              <a:spcBef>
                <a:spcPts val="600"/>
              </a:spcBef>
              <a:spcAft>
                <a:spcPts val="0"/>
              </a:spcAft>
              <a:buClr>
                <a:schemeClr val="dk2"/>
              </a:buClr>
              <a:buSzPts val="1898"/>
              <a:buFont typeface="Noto Sans Symbols"/>
              <a:buChar char="⦿"/>
            </a:pPr>
            <a:r>
              <a:rPr lang="cs-CZ" sz="2600" b="0" i="0" u="none">
                <a:solidFill>
                  <a:schemeClr val="dk1"/>
                </a:solidFill>
                <a:latin typeface="Trebuchet MS"/>
                <a:ea typeface="Trebuchet MS"/>
                <a:cs typeface="Trebuchet MS"/>
                <a:sym typeface="Trebuchet MS"/>
              </a:rPr>
              <a:t>Kulturní, náboženská …. orientace</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36"/>
          <p:cNvSpPr txBox="1">
            <a:spLocks noGrp="1"/>
          </p:cNvSpPr>
          <p:nvPr>
            <p:ph type="title" idx="4294967295"/>
          </p:nvPr>
        </p:nvSpPr>
        <p:spPr>
          <a:xfrm>
            <a:off x="457200" y="320675"/>
            <a:ext cx="7239000" cy="1143000"/>
          </a:xfrm>
          <a:prstGeom prst="rect">
            <a:avLst/>
          </a:prstGeom>
          <a:noFill/>
          <a:ln>
            <a:noFill/>
          </a:ln>
        </p:spPr>
        <p:txBody>
          <a:bodyPr spcFirstLastPara="1" wrap="square" lIns="45700" tIns="0" rIns="45700" bIns="0" anchor="b" anchorCtr="0">
            <a:normAutofit fontScale="90000"/>
          </a:bodyPr>
          <a:lstStyle/>
          <a:p>
            <a:pPr marL="0" marR="0" lvl="0" indent="0" algn="l" rtl="0">
              <a:lnSpc>
                <a:spcPct val="100000"/>
              </a:lnSpc>
              <a:spcBef>
                <a:spcPts val="0"/>
              </a:spcBef>
              <a:spcAft>
                <a:spcPts val="0"/>
              </a:spcAft>
              <a:buClr>
                <a:srgbClr val="FEF7F0"/>
              </a:buClr>
              <a:buSzPct val="100000"/>
              <a:buFont typeface="Trebuchet MS"/>
              <a:buNone/>
            </a:pPr>
            <a:r>
              <a:rPr lang="cs-CZ" sz="3800" b="1" i="0" u="none" strike="noStrike" cap="none">
                <a:solidFill>
                  <a:schemeClr val="dk1"/>
                </a:solidFill>
                <a:latin typeface="Trebuchet MS"/>
                <a:ea typeface="Trebuchet MS"/>
                <a:cs typeface="Trebuchet MS"/>
                <a:sym typeface="Trebuchet MS"/>
              </a:rPr>
              <a:t>SPECIFIKA OTCOVSKÉHO PŮSOBENÍ</a:t>
            </a:r>
            <a:endParaRPr sz="3800" b="1" i="0" u="none" strike="noStrike" cap="none">
              <a:solidFill>
                <a:schemeClr val="dk1"/>
              </a:solidFill>
              <a:latin typeface="Trebuchet MS"/>
              <a:ea typeface="Trebuchet MS"/>
              <a:cs typeface="Trebuchet MS"/>
              <a:sym typeface="Trebuchet MS"/>
            </a:endParaRPr>
          </a:p>
        </p:txBody>
      </p:sp>
      <p:sp>
        <p:nvSpPr>
          <p:cNvPr id="365" name="Google Shape;365;p36"/>
          <p:cNvSpPr txBox="1">
            <a:spLocks noGrp="1"/>
          </p:cNvSpPr>
          <p:nvPr>
            <p:ph type="body" idx="1"/>
          </p:nvPr>
        </p:nvSpPr>
        <p:spPr>
          <a:xfrm>
            <a:off x="457200" y="1609725"/>
            <a:ext cx="7239000" cy="4846637"/>
          </a:xfrm>
          <a:prstGeom prst="rect">
            <a:avLst/>
          </a:prstGeom>
          <a:noFill/>
          <a:ln>
            <a:noFill/>
          </a:ln>
        </p:spPr>
        <p:txBody>
          <a:bodyPr spcFirstLastPara="1" wrap="square" lIns="91425" tIns="45700" rIns="91425" bIns="45700" anchor="t" anchorCtr="0">
            <a:noAutofit/>
          </a:bodyPr>
          <a:lstStyle/>
          <a:p>
            <a:pPr marL="273050" marR="0" lvl="0" indent="-273050" algn="just" rtl="0">
              <a:lnSpc>
                <a:spcPct val="100000"/>
              </a:lnSpc>
              <a:spcBef>
                <a:spcPts val="0"/>
              </a:spcBef>
              <a:spcAft>
                <a:spcPts val="0"/>
              </a:spcAft>
              <a:buClr>
                <a:schemeClr val="dk2"/>
              </a:buClr>
              <a:buSzPts val="1898"/>
              <a:buFont typeface="Noto Sans Symbols"/>
              <a:buChar char="⦿"/>
            </a:pPr>
            <a:r>
              <a:rPr lang="cs-CZ" sz="2600" b="0" i="0" u="none">
                <a:solidFill>
                  <a:schemeClr val="dk1"/>
                </a:solidFill>
                <a:latin typeface="Trebuchet MS"/>
                <a:ea typeface="Trebuchet MS"/>
                <a:cs typeface="Trebuchet MS"/>
                <a:sym typeface="Trebuchet MS"/>
              </a:rPr>
              <a:t>Otec je mostem , který vede do společnosti</a:t>
            </a:r>
            <a:endParaRPr/>
          </a:p>
          <a:p>
            <a:pPr marL="273050" marR="0" lvl="0" indent="-273050" algn="just" rtl="0">
              <a:lnSpc>
                <a:spcPct val="100000"/>
              </a:lnSpc>
              <a:spcBef>
                <a:spcPts val="600"/>
              </a:spcBef>
              <a:spcAft>
                <a:spcPts val="0"/>
              </a:spcAft>
              <a:buClr>
                <a:schemeClr val="dk2"/>
              </a:buClr>
              <a:buSzPts val="1460"/>
              <a:buFont typeface="Noto Sans Symbols"/>
              <a:buNone/>
            </a:pPr>
            <a:r>
              <a:rPr lang="cs-CZ" sz="2000" b="0" i="0" u="none">
                <a:solidFill>
                  <a:schemeClr val="dk1"/>
                </a:solidFill>
                <a:latin typeface="Trebuchet MS"/>
                <a:ea typeface="Trebuchet MS"/>
                <a:cs typeface="Trebuchet MS"/>
                <a:sym typeface="Trebuchet MS"/>
              </a:rPr>
              <a:t>(viz Lamb, 1976, Le Camus, Zaouche-Gaudron, 1998)</a:t>
            </a:r>
            <a:endParaRPr/>
          </a:p>
          <a:p>
            <a:pPr marL="273050" marR="0" lvl="0" indent="-273050" algn="just" rtl="0">
              <a:lnSpc>
                <a:spcPct val="100000"/>
              </a:lnSpc>
              <a:spcBef>
                <a:spcPts val="600"/>
              </a:spcBef>
              <a:spcAft>
                <a:spcPts val="0"/>
              </a:spcAft>
              <a:buClr>
                <a:schemeClr val="dk2"/>
              </a:buClr>
              <a:buSzPts val="2044"/>
              <a:buFont typeface="Noto Sans Symbols"/>
              <a:buNone/>
            </a:pPr>
            <a:r>
              <a:rPr lang="cs-CZ" sz="2800" b="0" i="0" u="none">
                <a:solidFill>
                  <a:schemeClr val="dk1"/>
                </a:solidFill>
                <a:latin typeface="Trebuchet MS"/>
                <a:ea typeface="Trebuchet MS"/>
                <a:cs typeface="Trebuchet MS"/>
                <a:sym typeface="Trebuchet MS"/>
              </a:rPr>
              <a:t>Otcové:</a:t>
            </a:r>
            <a:endParaRPr/>
          </a:p>
          <a:p>
            <a:pPr marL="273050" marR="0" lvl="0" indent="-273050" algn="just" rtl="0">
              <a:lnSpc>
                <a:spcPct val="100000"/>
              </a:lnSpc>
              <a:spcBef>
                <a:spcPts val="600"/>
              </a:spcBef>
              <a:spcAft>
                <a:spcPts val="0"/>
              </a:spcAft>
              <a:buClr>
                <a:schemeClr val="dk2"/>
              </a:buClr>
              <a:buSzPts val="2044"/>
              <a:buFont typeface="Noto Sans Symbols"/>
              <a:buNone/>
            </a:pPr>
            <a:r>
              <a:rPr lang="cs-CZ" sz="2800" b="0" i="0" u="none">
                <a:solidFill>
                  <a:schemeClr val="dk1"/>
                </a:solidFill>
                <a:latin typeface="Trebuchet MS"/>
                <a:ea typeface="Trebuchet MS"/>
                <a:cs typeface="Trebuchet MS"/>
                <a:sym typeface="Trebuchet MS"/>
              </a:rPr>
              <a:t>Dynamičtější chování se syny než s dcerami</a:t>
            </a:r>
            <a:endParaRPr/>
          </a:p>
          <a:p>
            <a:pPr marL="273050" marR="0" lvl="0" indent="-273050" algn="just" rtl="0">
              <a:lnSpc>
                <a:spcPct val="100000"/>
              </a:lnSpc>
              <a:spcBef>
                <a:spcPts val="600"/>
              </a:spcBef>
              <a:spcAft>
                <a:spcPts val="0"/>
              </a:spcAft>
              <a:buClr>
                <a:schemeClr val="dk2"/>
              </a:buClr>
              <a:buSzPts val="2044"/>
              <a:buFont typeface="Noto Sans Symbols"/>
              <a:buNone/>
            </a:pPr>
            <a:r>
              <a:rPr lang="cs-CZ" sz="2800" b="0" i="0" u="none">
                <a:solidFill>
                  <a:schemeClr val="dk1"/>
                </a:solidFill>
                <a:latin typeface="Trebuchet MS"/>
                <a:ea typeface="Trebuchet MS"/>
                <a:cs typeface="Trebuchet MS"/>
                <a:sym typeface="Trebuchet MS"/>
              </a:rPr>
              <a:t>Při hrách děti více pošťuchují, narušují jejich rovnováhu</a:t>
            </a:r>
            <a:endParaRPr/>
          </a:p>
          <a:p>
            <a:pPr marL="273050" marR="0" lvl="0" indent="-273050" algn="just" rtl="0">
              <a:lnSpc>
                <a:spcPct val="100000"/>
              </a:lnSpc>
              <a:spcBef>
                <a:spcPts val="600"/>
              </a:spcBef>
              <a:spcAft>
                <a:spcPts val="0"/>
              </a:spcAft>
              <a:buClr>
                <a:schemeClr val="dk2"/>
              </a:buClr>
              <a:buSzPts val="2044"/>
              <a:buFont typeface="Noto Sans Symbols"/>
              <a:buNone/>
            </a:pPr>
            <a:r>
              <a:rPr lang="cs-CZ" sz="2800" b="0" i="0" u="none">
                <a:solidFill>
                  <a:schemeClr val="dk1"/>
                </a:solidFill>
                <a:latin typeface="Trebuchet MS"/>
                <a:ea typeface="Trebuchet MS"/>
                <a:cs typeface="Trebuchet MS"/>
                <a:sym typeface="Trebuchet MS"/>
              </a:rPr>
              <a:t>Význam pro otce: dítě zvyšuje jeho sebeúctu, sebepotvrzení.</a:t>
            </a:r>
            <a:endParaRPr/>
          </a:p>
          <a:p>
            <a:pPr marL="273050" marR="0" lvl="0" indent="-273050" algn="just" rtl="0">
              <a:lnSpc>
                <a:spcPct val="100000"/>
              </a:lnSpc>
              <a:spcBef>
                <a:spcPts val="600"/>
              </a:spcBef>
              <a:spcAft>
                <a:spcPts val="0"/>
              </a:spcAft>
              <a:buClr>
                <a:schemeClr val="dk2"/>
              </a:buClr>
              <a:buSzPts val="2044"/>
              <a:buFont typeface="Noto Sans Symbols"/>
              <a:buNone/>
            </a:pPr>
            <a:r>
              <a:rPr lang="cs-CZ" sz="2800" b="0" i="0" u="none">
                <a:solidFill>
                  <a:schemeClr val="dk1"/>
                </a:solidFill>
                <a:latin typeface="Trebuchet MS"/>
                <a:ea typeface="Trebuchet MS"/>
                <a:cs typeface="Trebuchet MS"/>
                <a:sym typeface="Trebuchet MS"/>
              </a:rPr>
              <a:t>V interakcích si vytváří reprezentaci svého otcovství.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19"/>
          <p:cNvSpPr txBox="1">
            <a:spLocks noGrp="1"/>
          </p:cNvSpPr>
          <p:nvPr>
            <p:ph type="title" idx="4294967295"/>
          </p:nvPr>
        </p:nvSpPr>
        <p:spPr>
          <a:xfrm>
            <a:off x="457200" y="320040"/>
            <a:ext cx="7239000" cy="1143000"/>
          </a:xfrm>
          <a:prstGeom prst="rect">
            <a:avLst/>
          </a:prstGeom>
          <a:noFill/>
          <a:ln>
            <a:noFill/>
          </a:ln>
        </p:spPr>
        <p:txBody>
          <a:bodyPr spcFirstLastPara="1" wrap="square" lIns="45700" tIns="0" rIns="45700" bIns="0" anchor="b" anchorCtr="0">
            <a:normAutofit/>
          </a:bodyPr>
          <a:lstStyle/>
          <a:p>
            <a:pPr marL="0" marR="0" lvl="0" indent="0" algn="l" rtl="0">
              <a:lnSpc>
                <a:spcPct val="100000"/>
              </a:lnSpc>
              <a:spcBef>
                <a:spcPts val="0"/>
              </a:spcBef>
              <a:spcAft>
                <a:spcPts val="0"/>
              </a:spcAft>
              <a:buClr>
                <a:srgbClr val="FEF7F0"/>
              </a:buClr>
              <a:buSzPts val="3800"/>
              <a:buFont typeface="Trebuchet MS"/>
              <a:buNone/>
            </a:pPr>
            <a:r>
              <a:rPr lang="cs-CZ" sz="3800" b="1" i="0" u="none" strike="noStrike" cap="none">
                <a:solidFill>
                  <a:schemeClr val="dk1"/>
                </a:solidFill>
                <a:latin typeface="Trebuchet MS"/>
                <a:ea typeface="Trebuchet MS"/>
                <a:cs typeface="Trebuchet MS"/>
                <a:sym typeface="Trebuchet MS"/>
              </a:rPr>
              <a:t>PŘIJETÍ DÍTĚTE</a:t>
            </a:r>
            <a:endParaRPr>
              <a:solidFill>
                <a:schemeClr val="dk1"/>
              </a:solidFill>
            </a:endParaRPr>
          </a:p>
        </p:txBody>
      </p:sp>
      <p:sp>
        <p:nvSpPr>
          <p:cNvPr id="162" name="Google Shape;162;p19"/>
          <p:cNvSpPr txBox="1">
            <a:spLocks noGrp="1"/>
          </p:cNvSpPr>
          <p:nvPr>
            <p:ph type="body" idx="1"/>
          </p:nvPr>
        </p:nvSpPr>
        <p:spPr>
          <a:xfrm>
            <a:off x="428625" y="1500187"/>
            <a:ext cx="7239000" cy="4846637"/>
          </a:xfrm>
          <a:prstGeom prst="rect">
            <a:avLst/>
          </a:prstGeom>
          <a:noFill/>
          <a:ln>
            <a:noFill/>
          </a:ln>
        </p:spPr>
        <p:txBody>
          <a:bodyPr spcFirstLastPara="1" wrap="square" lIns="91425" tIns="45700" rIns="91425" bIns="45700" anchor="t" anchorCtr="0">
            <a:noAutofit/>
          </a:bodyPr>
          <a:lstStyle/>
          <a:p>
            <a:pPr marL="273050" marR="0" lvl="0" indent="-273050" algn="just" rtl="0">
              <a:lnSpc>
                <a:spcPct val="80000"/>
              </a:lnSpc>
              <a:spcBef>
                <a:spcPts val="600"/>
              </a:spcBef>
              <a:spcAft>
                <a:spcPts val="0"/>
              </a:spcAft>
              <a:buClr>
                <a:schemeClr val="dk2"/>
              </a:buClr>
              <a:buSzPts val="2044"/>
              <a:buFont typeface="Noto Sans Symbols"/>
              <a:buNone/>
            </a:pPr>
            <a:r>
              <a:rPr lang="cs-CZ" sz="2800" b="0" i="0" u="none" dirty="0">
                <a:solidFill>
                  <a:schemeClr val="dk1"/>
                </a:solidFill>
                <a:latin typeface="Trebuchet MS"/>
                <a:ea typeface="Trebuchet MS"/>
                <a:cs typeface="Trebuchet MS"/>
                <a:sym typeface="Trebuchet MS"/>
              </a:rPr>
              <a:t>Výzkumy:</a:t>
            </a:r>
            <a:endParaRPr dirty="0"/>
          </a:p>
          <a:p>
            <a:pPr marL="273050" marR="0" lvl="0" indent="-273050" algn="just" rtl="0">
              <a:lnSpc>
                <a:spcPct val="80000"/>
              </a:lnSpc>
              <a:spcBef>
                <a:spcPts val="600"/>
              </a:spcBef>
              <a:spcAft>
                <a:spcPts val="0"/>
              </a:spcAft>
              <a:buClr>
                <a:schemeClr val="dk2"/>
              </a:buClr>
              <a:buSzPts val="2044"/>
              <a:buFont typeface="Noto Sans Symbols"/>
              <a:buChar char="⦿"/>
            </a:pPr>
            <a:r>
              <a:rPr lang="cs-CZ" sz="2800" b="0" i="0" u="none" dirty="0">
                <a:solidFill>
                  <a:schemeClr val="dk1"/>
                </a:solidFill>
                <a:latin typeface="Trebuchet MS"/>
                <a:ea typeface="Trebuchet MS"/>
                <a:cs typeface="Trebuchet MS"/>
                <a:sym typeface="Trebuchet MS"/>
              </a:rPr>
              <a:t>škála postojů matky k dítěti </a:t>
            </a:r>
          </a:p>
          <a:p>
            <a:pPr marL="0" marR="0" lvl="0" indent="0" algn="just" rtl="0">
              <a:lnSpc>
                <a:spcPct val="80000"/>
              </a:lnSpc>
              <a:spcBef>
                <a:spcPts val="600"/>
              </a:spcBef>
              <a:spcAft>
                <a:spcPts val="0"/>
              </a:spcAft>
              <a:buClr>
                <a:schemeClr val="dk2"/>
              </a:buClr>
              <a:buSzPts val="2044"/>
              <a:buNone/>
            </a:pPr>
            <a:r>
              <a:rPr lang="cs-CZ" sz="2800" b="0" i="0" u="none" dirty="0">
                <a:solidFill>
                  <a:schemeClr val="dk1"/>
                </a:solidFill>
                <a:latin typeface="Trebuchet MS"/>
                <a:ea typeface="Trebuchet MS"/>
                <a:cs typeface="Trebuchet MS"/>
                <a:sym typeface="Trebuchet MS"/>
              </a:rPr>
              <a:t>(výzkum Dytrych, Matějček, </a:t>
            </a:r>
            <a:r>
              <a:rPr lang="cs-CZ" sz="2800" b="0" i="0" u="none" dirty="0" err="1">
                <a:solidFill>
                  <a:schemeClr val="dk1"/>
                </a:solidFill>
                <a:latin typeface="Trebuchet MS"/>
                <a:ea typeface="Trebuchet MS"/>
                <a:cs typeface="Trebuchet MS"/>
                <a:sym typeface="Trebuchet MS"/>
              </a:rPr>
              <a:t>Schuller</a:t>
            </a:r>
            <a:r>
              <a:rPr lang="cs-CZ" sz="2800" b="0" i="0" u="none" dirty="0">
                <a:solidFill>
                  <a:schemeClr val="dk1"/>
                </a:solidFill>
                <a:latin typeface="Trebuchet MS"/>
                <a:ea typeface="Trebuchet MS"/>
                <a:cs typeface="Trebuchet MS"/>
                <a:sym typeface="Trebuchet MS"/>
              </a:rPr>
              <a:t>, 1975)</a:t>
            </a:r>
            <a:endParaRPr dirty="0"/>
          </a:p>
          <a:p>
            <a:pPr marL="273050" marR="0" lvl="0" indent="-273050" algn="just" rtl="0">
              <a:lnSpc>
                <a:spcPct val="80000"/>
              </a:lnSpc>
              <a:spcBef>
                <a:spcPts val="600"/>
              </a:spcBef>
              <a:spcAft>
                <a:spcPts val="0"/>
              </a:spcAft>
              <a:buClr>
                <a:schemeClr val="dk2"/>
              </a:buClr>
              <a:buSzPts val="2044"/>
              <a:buFont typeface="Noto Sans Symbols"/>
              <a:buNone/>
            </a:pPr>
            <a:r>
              <a:rPr lang="cs-CZ" sz="2800" b="0" i="0" u="none" dirty="0">
                <a:solidFill>
                  <a:schemeClr val="dk1"/>
                </a:solidFill>
                <a:latin typeface="Trebuchet MS"/>
                <a:ea typeface="Trebuchet MS"/>
                <a:cs typeface="Trebuchet MS"/>
                <a:sym typeface="Trebuchet MS"/>
              </a:rPr>
              <a:t>– od krajního odmítnutí, přes mírnější formy odmítání, k podmíněné akceptaci až po krajní přijetí – tzv. „vymodlené dítě“</a:t>
            </a:r>
            <a:endParaRPr dirty="0"/>
          </a:p>
          <a:p>
            <a:pPr marL="273050" marR="0" lvl="0" indent="-143256" algn="just" rtl="0">
              <a:lnSpc>
                <a:spcPct val="80000"/>
              </a:lnSpc>
              <a:spcBef>
                <a:spcPts val="600"/>
              </a:spcBef>
              <a:spcAft>
                <a:spcPts val="0"/>
              </a:spcAft>
              <a:buClr>
                <a:schemeClr val="dk2"/>
              </a:buClr>
              <a:buSzPts val="2044"/>
              <a:buFont typeface="Noto Sans Symbols"/>
              <a:buNone/>
            </a:pPr>
            <a:endParaRPr sz="2800" b="0" i="0" u="none" dirty="0">
              <a:solidFill>
                <a:schemeClr val="dk1"/>
              </a:solidFill>
              <a:latin typeface="Trebuchet MS"/>
              <a:ea typeface="Trebuchet MS"/>
              <a:cs typeface="Trebuchet MS"/>
              <a:sym typeface="Trebuchet MS"/>
            </a:endParaRPr>
          </a:p>
          <a:p>
            <a:pPr marL="273050" marR="0" lvl="0" indent="-273050" algn="just" rtl="0">
              <a:lnSpc>
                <a:spcPct val="80000"/>
              </a:lnSpc>
              <a:spcBef>
                <a:spcPts val="600"/>
              </a:spcBef>
              <a:spcAft>
                <a:spcPts val="0"/>
              </a:spcAft>
              <a:buClr>
                <a:schemeClr val="dk2"/>
              </a:buClr>
              <a:buSzPts val="2044"/>
              <a:buFont typeface="Noto Sans Symbols"/>
              <a:buChar char="⦿"/>
            </a:pPr>
            <a:r>
              <a:rPr lang="cs-CZ" sz="2800" b="0" i="0" u="none" dirty="0">
                <a:solidFill>
                  <a:schemeClr val="dk1"/>
                </a:solidFill>
                <a:latin typeface="Trebuchet MS"/>
                <a:ea typeface="Trebuchet MS"/>
                <a:cs typeface="Trebuchet MS"/>
                <a:sym typeface="Trebuchet MS"/>
              </a:rPr>
              <a:t>„hospitalismus“ – děti vyrůstající mimo domov (6 – 15 měsíců je kritické období)</a:t>
            </a:r>
            <a:endParaRPr dirty="0"/>
          </a:p>
          <a:p>
            <a:pPr marL="273050" marR="0" lvl="0" indent="-161798" algn="just" rtl="0">
              <a:lnSpc>
                <a:spcPct val="80000"/>
              </a:lnSpc>
              <a:spcBef>
                <a:spcPts val="600"/>
              </a:spcBef>
              <a:spcAft>
                <a:spcPts val="0"/>
              </a:spcAft>
              <a:buClr>
                <a:schemeClr val="dk2"/>
              </a:buClr>
              <a:buSzPts val="1752"/>
              <a:buFont typeface="Noto Sans Symbols"/>
              <a:buNone/>
            </a:pPr>
            <a:endParaRPr sz="2400" b="0" i="0" u="none" dirty="0">
              <a:solidFill>
                <a:schemeClr val="dk1"/>
              </a:solidFill>
              <a:latin typeface="Trebuchet MS"/>
              <a:ea typeface="Trebuchet MS"/>
              <a:cs typeface="Trebuchet MS"/>
              <a:sym typeface="Trebuchet MS"/>
            </a:endParaRPr>
          </a:p>
          <a:p>
            <a:pPr marL="273050" marR="0" lvl="0" indent="-161798" algn="l" rtl="0">
              <a:lnSpc>
                <a:spcPct val="80000"/>
              </a:lnSpc>
              <a:spcBef>
                <a:spcPts val="600"/>
              </a:spcBef>
              <a:spcAft>
                <a:spcPts val="0"/>
              </a:spcAft>
              <a:buClr>
                <a:schemeClr val="dk2"/>
              </a:buClr>
              <a:buSzPts val="1752"/>
              <a:buFont typeface="Noto Sans Symbols"/>
              <a:buNone/>
            </a:pPr>
            <a:endParaRPr sz="2400" b="0" i="0" u="none" dirty="0">
              <a:solidFill>
                <a:schemeClr val="dk1"/>
              </a:solidFill>
              <a:latin typeface="Times New Roman"/>
              <a:ea typeface="Times New Roman"/>
              <a:cs typeface="Times New Roman"/>
              <a:sym typeface="Times New Roman"/>
            </a:endParaRPr>
          </a:p>
          <a:p>
            <a:pPr marL="273050" marR="0" lvl="0" indent="-161798" algn="l" rtl="0">
              <a:spcBef>
                <a:spcPts val="600"/>
              </a:spcBef>
              <a:spcAft>
                <a:spcPts val="0"/>
              </a:spcAft>
              <a:buClr>
                <a:schemeClr val="dk2"/>
              </a:buClr>
              <a:buSzPts val="1752"/>
              <a:buFont typeface="Noto Sans Symbols"/>
              <a:buNone/>
            </a:pPr>
            <a:endParaRPr sz="2400" b="0" i="0" u="none" dirty="0">
              <a:solidFill>
                <a:schemeClr val="dk1"/>
              </a:solidFill>
              <a:latin typeface="Times New Roman"/>
              <a:ea typeface="Times New Roman"/>
              <a:cs typeface="Times New Roman"/>
              <a:sym typeface="Times New Roman"/>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37"/>
          <p:cNvSpPr txBox="1">
            <a:spLocks noGrp="1"/>
          </p:cNvSpPr>
          <p:nvPr>
            <p:ph type="title" idx="4294967295"/>
          </p:nvPr>
        </p:nvSpPr>
        <p:spPr>
          <a:xfrm>
            <a:off x="457200" y="320675"/>
            <a:ext cx="7239000" cy="1143000"/>
          </a:xfrm>
          <a:prstGeom prst="rect">
            <a:avLst/>
          </a:prstGeom>
          <a:noFill/>
          <a:ln>
            <a:noFill/>
          </a:ln>
        </p:spPr>
        <p:txBody>
          <a:bodyPr spcFirstLastPara="1" wrap="square" lIns="45700" tIns="0" rIns="45700" bIns="0" anchor="b" anchorCtr="0">
            <a:normAutofit/>
          </a:bodyPr>
          <a:lstStyle/>
          <a:p>
            <a:pPr marL="0" marR="0" lvl="0" indent="0" algn="l" rtl="0">
              <a:lnSpc>
                <a:spcPct val="100000"/>
              </a:lnSpc>
              <a:spcBef>
                <a:spcPts val="0"/>
              </a:spcBef>
              <a:spcAft>
                <a:spcPts val="0"/>
              </a:spcAft>
              <a:buClr>
                <a:srgbClr val="FEF7F0"/>
              </a:buClr>
              <a:buSzPts val="4000"/>
              <a:buFont typeface="Trebuchet MS"/>
              <a:buNone/>
            </a:pPr>
            <a:r>
              <a:rPr lang="cs-CZ" sz="4000" b="1" i="0" u="none" strike="noStrike" cap="none">
                <a:solidFill>
                  <a:schemeClr val="dk1"/>
                </a:solidFill>
                <a:latin typeface="Trebuchet MS"/>
                <a:ea typeface="Trebuchet MS"/>
                <a:cs typeface="Trebuchet MS"/>
                <a:sym typeface="Trebuchet MS"/>
              </a:rPr>
              <a:t>TYPY OTCOVSKÝCH STYLŮ:</a:t>
            </a:r>
            <a:endParaRPr sz="3800" b="1" i="0" u="none" strike="noStrike" cap="none">
              <a:solidFill>
                <a:schemeClr val="dk1"/>
              </a:solidFill>
              <a:latin typeface="Trebuchet MS"/>
              <a:ea typeface="Trebuchet MS"/>
              <a:cs typeface="Trebuchet MS"/>
              <a:sym typeface="Trebuchet MS"/>
            </a:endParaRPr>
          </a:p>
        </p:txBody>
      </p:sp>
      <p:sp>
        <p:nvSpPr>
          <p:cNvPr id="371" name="Google Shape;371;p37"/>
          <p:cNvSpPr txBox="1">
            <a:spLocks noGrp="1"/>
          </p:cNvSpPr>
          <p:nvPr>
            <p:ph type="body" idx="1"/>
          </p:nvPr>
        </p:nvSpPr>
        <p:spPr>
          <a:xfrm>
            <a:off x="229850" y="1628675"/>
            <a:ext cx="7783800" cy="4846500"/>
          </a:xfrm>
          <a:prstGeom prst="rect">
            <a:avLst/>
          </a:prstGeom>
          <a:noFill/>
          <a:ln>
            <a:noFill/>
          </a:ln>
        </p:spPr>
        <p:txBody>
          <a:bodyPr spcFirstLastPara="1" wrap="square" lIns="91425" tIns="45700" rIns="91425" bIns="45700" anchor="t" anchorCtr="0">
            <a:noAutofit/>
          </a:bodyPr>
          <a:lstStyle/>
          <a:p>
            <a:pPr marL="273050" marR="0" lvl="0" indent="-285750" algn="l" rtl="0">
              <a:lnSpc>
                <a:spcPct val="80000"/>
              </a:lnSpc>
              <a:spcBef>
                <a:spcPts val="0"/>
              </a:spcBef>
              <a:spcAft>
                <a:spcPts val="0"/>
              </a:spcAft>
              <a:buClr>
                <a:schemeClr val="dk2"/>
              </a:buClr>
              <a:buSzPts val="1952"/>
              <a:buFont typeface="Times New Roman"/>
              <a:buChar char="⦿"/>
            </a:pPr>
            <a:r>
              <a:rPr lang="cs-CZ" i="0" u="none">
                <a:solidFill>
                  <a:schemeClr val="dk1"/>
                </a:solidFill>
                <a:latin typeface="Times New Roman"/>
                <a:ea typeface="Times New Roman"/>
                <a:cs typeface="Times New Roman"/>
                <a:sym typeface="Times New Roman"/>
              </a:rPr>
              <a:t>Citliví a milující otcové – dvojníci (empatie, porozumění)</a:t>
            </a:r>
            <a:endParaRPr sz="2800">
              <a:latin typeface="Times New Roman"/>
              <a:ea typeface="Times New Roman"/>
              <a:cs typeface="Times New Roman"/>
              <a:sym typeface="Times New Roman"/>
            </a:endParaRPr>
          </a:p>
          <a:p>
            <a:pPr marL="273050" marR="0" lvl="0" indent="-285750" algn="l" rtl="0">
              <a:lnSpc>
                <a:spcPct val="80000"/>
              </a:lnSpc>
              <a:spcBef>
                <a:spcPts val="600"/>
              </a:spcBef>
              <a:spcAft>
                <a:spcPts val="0"/>
              </a:spcAft>
              <a:buClr>
                <a:schemeClr val="dk2"/>
              </a:buClr>
              <a:buSzPts val="1952"/>
              <a:buFont typeface="Times New Roman"/>
              <a:buChar char="⦿"/>
            </a:pPr>
            <a:r>
              <a:rPr lang="cs-CZ" i="0" u="none">
                <a:solidFill>
                  <a:schemeClr val="dk1"/>
                </a:solidFill>
                <a:latin typeface="Times New Roman"/>
                <a:ea typeface="Times New Roman"/>
                <a:cs typeface="Times New Roman"/>
                <a:sym typeface="Times New Roman"/>
              </a:rPr>
              <a:t>Otcové rovnostářského typu – kamarádi (rádi se dělí se svými problémy = zatěžují, nedávají dobrý model otcovství)</a:t>
            </a:r>
            <a:endParaRPr sz="2800">
              <a:latin typeface="Times New Roman"/>
              <a:ea typeface="Times New Roman"/>
              <a:cs typeface="Times New Roman"/>
              <a:sym typeface="Times New Roman"/>
            </a:endParaRPr>
          </a:p>
          <a:p>
            <a:pPr marL="273050" marR="0" lvl="0" indent="-285750" algn="l" rtl="0">
              <a:lnSpc>
                <a:spcPct val="80000"/>
              </a:lnSpc>
              <a:spcBef>
                <a:spcPts val="600"/>
              </a:spcBef>
              <a:spcAft>
                <a:spcPts val="0"/>
              </a:spcAft>
              <a:buClr>
                <a:schemeClr val="dk2"/>
              </a:buClr>
              <a:buSzPts val="1952"/>
              <a:buFont typeface="Times New Roman"/>
              <a:buChar char="⦿"/>
            </a:pPr>
            <a:r>
              <a:rPr lang="cs-CZ" i="0" u="none">
                <a:solidFill>
                  <a:schemeClr val="dk1"/>
                </a:solidFill>
                <a:latin typeface="Times New Roman"/>
                <a:ea typeface="Times New Roman"/>
                <a:cs typeface="Times New Roman"/>
                <a:sym typeface="Times New Roman"/>
              </a:rPr>
              <a:t>Otcové – machři (prodloužení vlastního já, osobní mužnost a identita je spjata s výkony syna, uspokojují své egocentrické potřeby)</a:t>
            </a:r>
            <a:endParaRPr sz="2800">
              <a:latin typeface="Times New Roman"/>
              <a:ea typeface="Times New Roman"/>
              <a:cs typeface="Times New Roman"/>
              <a:sym typeface="Times New Roman"/>
            </a:endParaRPr>
          </a:p>
          <a:p>
            <a:pPr marL="273050" marR="0" lvl="0" indent="-285750" algn="l" rtl="0">
              <a:lnSpc>
                <a:spcPct val="80000"/>
              </a:lnSpc>
              <a:spcBef>
                <a:spcPts val="600"/>
              </a:spcBef>
              <a:spcAft>
                <a:spcPts val="0"/>
              </a:spcAft>
              <a:buClr>
                <a:schemeClr val="dk2"/>
              </a:buClr>
              <a:buSzPts val="1952"/>
              <a:buFont typeface="Times New Roman"/>
              <a:buChar char="⦿"/>
            </a:pPr>
            <a:r>
              <a:rPr lang="cs-CZ" i="0" u="none">
                <a:solidFill>
                  <a:schemeClr val="dk1"/>
                </a:solidFill>
                <a:latin typeface="Times New Roman"/>
                <a:ea typeface="Times New Roman"/>
                <a:cs typeface="Times New Roman"/>
                <a:sym typeface="Times New Roman"/>
              </a:rPr>
              <a:t>Otec – psychopat (opak dvojníka, nevšímavost, necitlivost)</a:t>
            </a:r>
            <a:endParaRPr sz="2800">
              <a:latin typeface="Times New Roman"/>
              <a:ea typeface="Times New Roman"/>
              <a:cs typeface="Times New Roman"/>
              <a:sym typeface="Times New Roman"/>
            </a:endParaRPr>
          </a:p>
          <a:p>
            <a:pPr marL="273050" marR="0" lvl="0" indent="-285750" algn="l" rtl="0">
              <a:lnSpc>
                <a:spcPct val="80000"/>
              </a:lnSpc>
              <a:spcBef>
                <a:spcPts val="600"/>
              </a:spcBef>
              <a:spcAft>
                <a:spcPts val="0"/>
              </a:spcAft>
              <a:buClr>
                <a:schemeClr val="dk2"/>
              </a:buClr>
              <a:buSzPts val="1952"/>
              <a:buFont typeface="Times New Roman"/>
              <a:buChar char="⦿"/>
            </a:pPr>
            <a:r>
              <a:rPr lang="cs-CZ" i="0" u="none">
                <a:solidFill>
                  <a:schemeClr val="dk1"/>
                </a:solidFill>
                <a:latin typeface="Times New Roman"/>
                <a:ea typeface="Times New Roman"/>
                <a:cs typeface="Times New Roman"/>
                <a:sym typeface="Times New Roman"/>
              </a:rPr>
              <a:t>Egocentrický otec (dříve ve vztahu k ekonomice, dnes jako překážka k dosažení úspěchu, moci)</a:t>
            </a:r>
            <a:endParaRPr b="0" i="0" u="none">
              <a:solidFill>
                <a:schemeClr val="dk1"/>
              </a:solidFill>
              <a:latin typeface="Trebuchet MS"/>
              <a:ea typeface="Trebuchet MS"/>
              <a:cs typeface="Trebuchet MS"/>
              <a:sym typeface="Trebuchet M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38"/>
          <p:cNvSpPr txBox="1">
            <a:spLocks noGrp="1"/>
          </p:cNvSpPr>
          <p:nvPr>
            <p:ph type="title" idx="4294967295"/>
          </p:nvPr>
        </p:nvSpPr>
        <p:spPr>
          <a:xfrm>
            <a:off x="457200" y="320040"/>
            <a:ext cx="7239000" cy="1143000"/>
          </a:xfrm>
          <a:prstGeom prst="rect">
            <a:avLst/>
          </a:prstGeom>
          <a:noFill/>
          <a:ln>
            <a:noFill/>
          </a:ln>
        </p:spPr>
        <p:txBody>
          <a:bodyPr spcFirstLastPara="1" wrap="square" lIns="45700" tIns="0" rIns="45700" bIns="0" anchor="b" anchorCtr="0">
            <a:normAutofit/>
          </a:bodyPr>
          <a:lstStyle/>
          <a:p>
            <a:pPr marL="0" marR="0" lvl="0" indent="0" algn="l" rtl="0">
              <a:lnSpc>
                <a:spcPct val="100000"/>
              </a:lnSpc>
              <a:spcBef>
                <a:spcPts val="0"/>
              </a:spcBef>
              <a:spcAft>
                <a:spcPts val="0"/>
              </a:spcAft>
              <a:buClr>
                <a:srgbClr val="FEF7F0"/>
              </a:buClr>
              <a:buSzPts val="3800"/>
              <a:buFont typeface="Trebuchet MS"/>
              <a:buNone/>
            </a:pPr>
            <a:r>
              <a:rPr lang="cs-CZ" sz="3800" b="1" i="0" u="none" strike="noStrike" cap="none">
                <a:solidFill>
                  <a:schemeClr val="dk1"/>
                </a:solidFill>
                <a:latin typeface="Trebuchet MS"/>
                <a:ea typeface="Trebuchet MS"/>
                <a:cs typeface="Trebuchet MS"/>
                <a:sym typeface="Trebuchet MS"/>
              </a:rPr>
              <a:t>SOUROZENECKÉ PŮSOBENÍ</a:t>
            </a:r>
            <a:endParaRPr>
              <a:solidFill>
                <a:schemeClr val="dk1"/>
              </a:solidFill>
            </a:endParaRPr>
          </a:p>
        </p:txBody>
      </p:sp>
      <p:sp>
        <p:nvSpPr>
          <p:cNvPr id="377" name="Google Shape;377;p38"/>
          <p:cNvSpPr txBox="1">
            <a:spLocks noGrp="1"/>
          </p:cNvSpPr>
          <p:nvPr>
            <p:ph type="body" idx="1"/>
          </p:nvPr>
        </p:nvSpPr>
        <p:spPr>
          <a:xfrm>
            <a:off x="457200" y="1609725"/>
            <a:ext cx="7239000" cy="4846637"/>
          </a:xfrm>
          <a:prstGeom prst="rect">
            <a:avLst/>
          </a:prstGeom>
          <a:noFill/>
          <a:ln>
            <a:noFill/>
          </a:ln>
        </p:spPr>
        <p:txBody>
          <a:bodyPr spcFirstLastPara="1" wrap="square" lIns="91425" tIns="45700" rIns="91425" bIns="45700" anchor="t" anchorCtr="0">
            <a:noAutofit/>
          </a:bodyPr>
          <a:lstStyle/>
          <a:p>
            <a:pPr marL="609600" marR="0" lvl="0" indent="-609600" algn="l" rtl="0">
              <a:lnSpc>
                <a:spcPct val="80000"/>
              </a:lnSpc>
              <a:spcBef>
                <a:spcPts val="0"/>
              </a:spcBef>
              <a:spcAft>
                <a:spcPts val="0"/>
              </a:spcAft>
              <a:buClr>
                <a:schemeClr val="dk2"/>
              </a:buClr>
              <a:buSzPts val="2044"/>
              <a:buFont typeface="Noto Sans Symbols"/>
              <a:buNone/>
            </a:pPr>
            <a:r>
              <a:rPr lang="cs-CZ" sz="2800" i="0" u="none">
                <a:solidFill>
                  <a:schemeClr val="dk1"/>
                </a:solidFill>
                <a:latin typeface="Times New Roman"/>
                <a:ea typeface="Times New Roman"/>
                <a:cs typeface="Times New Roman"/>
                <a:sym typeface="Times New Roman"/>
              </a:rPr>
              <a:t>= tzv. sourozenecká konstelace – pořadí sourozenců</a:t>
            </a:r>
            <a:endParaRPr>
              <a:latin typeface="Times New Roman"/>
              <a:ea typeface="Times New Roman"/>
              <a:cs typeface="Times New Roman"/>
              <a:sym typeface="Times New Roman"/>
            </a:endParaRPr>
          </a:p>
          <a:p>
            <a:pPr marL="609600" marR="0" lvl="0" indent="-609600" algn="l" rtl="0">
              <a:lnSpc>
                <a:spcPct val="80000"/>
              </a:lnSpc>
              <a:spcBef>
                <a:spcPts val="600"/>
              </a:spcBef>
              <a:spcAft>
                <a:spcPts val="0"/>
              </a:spcAft>
              <a:buClr>
                <a:schemeClr val="dk2"/>
              </a:buClr>
              <a:buSzPts val="2044"/>
              <a:buFont typeface="Times New Roman"/>
              <a:buAutoNum type="alphaUcPeriod"/>
            </a:pPr>
            <a:r>
              <a:rPr lang="cs-CZ" sz="2800" i="0" u="none">
                <a:solidFill>
                  <a:schemeClr val="dk1"/>
                </a:solidFill>
                <a:latin typeface="Times New Roman"/>
                <a:ea typeface="Times New Roman"/>
                <a:cs typeface="Times New Roman"/>
                <a:sym typeface="Times New Roman"/>
              </a:rPr>
              <a:t>perfekcionista, spolehlivý, svědomitý, dělá si seznamy, systematický, kritický, vážný, studijní typ</a:t>
            </a:r>
            <a:endParaRPr>
              <a:latin typeface="Times New Roman"/>
              <a:ea typeface="Times New Roman"/>
              <a:cs typeface="Times New Roman"/>
              <a:sym typeface="Times New Roman"/>
            </a:endParaRPr>
          </a:p>
          <a:p>
            <a:pPr marL="609600" marR="0" lvl="0" indent="-609600" algn="l" rtl="0">
              <a:lnSpc>
                <a:spcPct val="80000"/>
              </a:lnSpc>
              <a:spcBef>
                <a:spcPts val="600"/>
              </a:spcBef>
              <a:spcAft>
                <a:spcPts val="0"/>
              </a:spcAft>
              <a:buClr>
                <a:schemeClr val="dk2"/>
              </a:buClr>
              <a:buSzPts val="2044"/>
              <a:buFont typeface="Times New Roman"/>
              <a:buAutoNum type="alphaUcPeriod"/>
            </a:pPr>
            <a:r>
              <a:rPr lang="cs-CZ" sz="2800" i="0" u="none">
                <a:solidFill>
                  <a:schemeClr val="dk1"/>
                </a:solidFill>
                <a:latin typeface="Times New Roman"/>
                <a:ea typeface="Times New Roman"/>
                <a:cs typeface="Times New Roman"/>
                <a:sym typeface="Times New Roman"/>
              </a:rPr>
              <a:t>Vyjednavač, má nejméně fotografií v rodinném albu, vyhýbá se konfliktům, nezávislý, silné vazby ke skupině vrstevníků, mnoho přátel, individualista</a:t>
            </a:r>
            <a:endParaRPr>
              <a:latin typeface="Times New Roman"/>
              <a:ea typeface="Times New Roman"/>
              <a:cs typeface="Times New Roman"/>
              <a:sym typeface="Times New Roman"/>
            </a:endParaRPr>
          </a:p>
          <a:p>
            <a:pPr marL="609600" marR="0" lvl="0" indent="-609600" algn="l" rtl="0">
              <a:lnSpc>
                <a:spcPct val="80000"/>
              </a:lnSpc>
              <a:spcBef>
                <a:spcPts val="600"/>
              </a:spcBef>
              <a:spcAft>
                <a:spcPts val="0"/>
              </a:spcAft>
              <a:buClr>
                <a:schemeClr val="dk2"/>
              </a:buClr>
              <a:buSzPts val="2044"/>
              <a:buFont typeface="Times New Roman"/>
              <a:buAutoNum type="alphaUcPeriod"/>
            </a:pPr>
            <a:r>
              <a:rPr lang="cs-CZ" sz="2800" i="0" u="none">
                <a:solidFill>
                  <a:schemeClr val="dk1"/>
                </a:solidFill>
                <a:latin typeface="Times New Roman"/>
                <a:ea typeface="Times New Roman"/>
                <a:cs typeface="Times New Roman"/>
                <a:sym typeface="Times New Roman"/>
              </a:rPr>
              <a:t>Intrikán, okouzlující, svádí vinu na druhé, předvádí se, společenský, dobrý obchodník, vychytralý, upoutává pozornost</a:t>
            </a:r>
            <a:endParaRPr>
              <a:latin typeface="Times New Roman"/>
              <a:ea typeface="Times New Roman"/>
              <a:cs typeface="Times New Roman"/>
              <a:sym typeface="Times New Roman"/>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39"/>
          <p:cNvSpPr txBox="1">
            <a:spLocks noGrp="1"/>
          </p:cNvSpPr>
          <p:nvPr>
            <p:ph type="title" idx="4294967295"/>
          </p:nvPr>
        </p:nvSpPr>
        <p:spPr>
          <a:xfrm>
            <a:off x="457200" y="320675"/>
            <a:ext cx="7239000" cy="1143000"/>
          </a:xfrm>
          <a:prstGeom prst="rect">
            <a:avLst/>
          </a:prstGeom>
          <a:noFill/>
          <a:ln>
            <a:noFill/>
          </a:ln>
        </p:spPr>
        <p:txBody>
          <a:bodyPr spcFirstLastPara="1" wrap="square" lIns="45700" tIns="0" rIns="45700" bIns="0" anchor="b" anchorCtr="0">
            <a:normAutofit/>
          </a:bodyPr>
          <a:lstStyle/>
          <a:p>
            <a:pPr marL="0" marR="0" lvl="0" indent="0" algn="l" rtl="0">
              <a:lnSpc>
                <a:spcPct val="100000"/>
              </a:lnSpc>
              <a:spcBef>
                <a:spcPts val="0"/>
              </a:spcBef>
              <a:spcAft>
                <a:spcPts val="0"/>
              </a:spcAft>
              <a:buClr>
                <a:srgbClr val="FEF7F0"/>
              </a:buClr>
              <a:buSzPts val="3800"/>
              <a:buFont typeface="Trebuchet MS"/>
              <a:buNone/>
            </a:pPr>
            <a:r>
              <a:rPr lang="cs-CZ" sz="3800" b="1" i="0" u="none" strike="noStrike" cap="none">
                <a:solidFill>
                  <a:schemeClr val="dk1"/>
                </a:solidFill>
                <a:latin typeface="Trebuchet MS"/>
                <a:ea typeface="Trebuchet MS"/>
                <a:cs typeface="Trebuchet MS"/>
                <a:sym typeface="Trebuchet MS"/>
              </a:rPr>
              <a:t>VRSTEVNÍCI</a:t>
            </a:r>
            <a:endParaRPr sz="3800" b="1" i="0" u="none" strike="noStrike" cap="none">
              <a:solidFill>
                <a:schemeClr val="dk1"/>
              </a:solidFill>
              <a:latin typeface="Trebuchet MS"/>
              <a:ea typeface="Trebuchet MS"/>
              <a:cs typeface="Trebuchet MS"/>
              <a:sym typeface="Trebuchet MS"/>
            </a:endParaRPr>
          </a:p>
        </p:txBody>
      </p:sp>
      <p:sp>
        <p:nvSpPr>
          <p:cNvPr id="383" name="Google Shape;383;p39"/>
          <p:cNvSpPr txBox="1">
            <a:spLocks noGrp="1"/>
          </p:cNvSpPr>
          <p:nvPr>
            <p:ph type="body" idx="1"/>
          </p:nvPr>
        </p:nvSpPr>
        <p:spPr>
          <a:xfrm>
            <a:off x="457200" y="1609725"/>
            <a:ext cx="7239000" cy="4846637"/>
          </a:xfrm>
          <a:prstGeom prst="rect">
            <a:avLst/>
          </a:prstGeom>
          <a:noFill/>
          <a:ln>
            <a:noFill/>
          </a:ln>
        </p:spPr>
        <p:txBody>
          <a:bodyPr spcFirstLastPara="1" wrap="square" lIns="91425" tIns="45700" rIns="91425" bIns="45700" anchor="t" anchorCtr="0">
            <a:noAutofit/>
          </a:bodyPr>
          <a:lstStyle/>
          <a:p>
            <a:pPr marL="273050" marR="0" lvl="0" indent="-273050" algn="l" rtl="0">
              <a:lnSpc>
                <a:spcPct val="100000"/>
              </a:lnSpc>
              <a:spcBef>
                <a:spcPts val="0"/>
              </a:spcBef>
              <a:spcAft>
                <a:spcPts val="0"/>
              </a:spcAft>
              <a:buClr>
                <a:schemeClr val="dk2"/>
              </a:buClr>
              <a:buSzPts val="1898"/>
              <a:buFont typeface="Noto Sans Symbols"/>
              <a:buChar char="⦿"/>
            </a:pPr>
            <a:r>
              <a:rPr lang="cs-CZ" sz="2600" b="0" i="0" u="none">
                <a:solidFill>
                  <a:schemeClr val="dk1"/>
                </a:solidFill>
                <a:latin typeface="Trebuchet MS"/>
                <a:ea typeface="Trebuchet MS"/>
                <a:cs typeface="Trebuchet MS"/>
                <a:sym typeface="Trebuchet MS"/>
              </a:rPr>
              <a:t>Hrají důležitou roli v určitých obdobích významnější, v jiných méně významnou</a:t>
            </a:r>
            <a:endParaRPr/>
          </a:p>
          <a:p>
            <a:pPr marL="273050" marR="0" lvl="0" indent="-273050" algn="l" rtl="0">
              <a:lnSpc>
                <a:spcPct val="100000"/>
              </a:lnSpc>
              <a:spcBef>
                <a:spcPts val="600"/>
              </a:spcBef>
              <a:spcAft>
                <a:spcPts val="0"/>
              </a:spcAft>
              <a:buClr>
                <a:schemeClr val="dk2"/>
              </a:buClr>
              <a:buSzPts val="1898"/>
              <a:buFont typeface="Noto Sans Symbols"/>
              <a:buChar char="⦿"/>
            </a:pPr>
            <a:r>
              <a:rPr lang="cs-CZ" sz="2600" b="0" i="0" u="none">
                <a:solidFill>
                  <a:schemeClr val="dk1"/>
                </a:solidFill>
                <a:latin typeface="Trebuchet MS"/>
                <a:ea typeface="Trebuchet MS"/>
                <a:cs typeface="Trebuchet MS"/>
                <a:sym typeface="Trebuchet MS"/>
              </a:rPr>
              <a:t>Nabízejí situaci explorace</a:t>
            </a:r>
            <a:endParaRPr/>
          </a:p>
          <a:p>
            <a:pPr marL="273050" marR="0" lvl="0" indent="-273050" algn="l" rtl="0">
              <a:lnSpc>
                <a:spcPct val="100000"/>
              </a:lnSpc>
              <a:spcBef>
                <a:spcPts val="600"/>
              </a:spcBef>
              <a:spcAft>
                <a:spcPts val="0"/>
              </a:spcAft>
              <a:buClr>
                <a:schemeClr val="dk2"/>
              </a:buClr>
              <a:buSzPts val="1898"/>
              <a:buFont typeface="Noto Sans Symbols"/>
              <a:buChar char="⦿"/>
            </a:pPr>
            <a:r>
              <a:rPr lang="cs-CZ" sz="2600" b="0" i="0" u="none">
                <a:solidFill>
                  <a:schemeClr val="dk1"/>
                </a:solidFill>
                <a:latin typeface="Trebuchet MS"/>
                <a:ea typeface="Trebuchet MS"/>
                <a:cs typeface="Trebuchet MS"/>
                <a:sym typeface="Trebuchet MS"/>
              </a:rPr>
              <a:t>Učí reakce na individuální signály a vzorce chování </a:t>
            </a:r>
            <a:endParaRPr/>
          </a:p>
          <a:p>
            <a:pPr marL="273050" marR="0" lvl="0" indent="-152527" algn="l" rtl="0">
              <a:spcBef>
                <a:spcPts val="600"/>
              </a:spcBef>
              <a:spcAft>
                <a:spcPts val="0"/>
              </a:spcAft>
              <a:buClr>
                <a:schemeClr val="dk2"/>
              </a:buClr>
              <a:buSzPts val="1898"/>
              <a:buFont typeface="Noto Sans Symbols"/>
              <a:buNone/>
            </a:pPr>
            <a:endParaRPr sz="2600" b="0" i="0" u="none">
              <a:solidFill>
                <a:schemeClr val="dk1"/>
              </a:solidFill>
              <a:latin typeface="Trebuchet MS"/>
              <a:ea typeface="Trebuchet MS"/>
              <a:cs typeface="Trebuchet MS"/>
              <a:sym typeface="Trebuchet MS"/>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40"/>
          <p:cNvSpPr txBox="1">
            <a:spLocks noGrp="1"/>
          </p:cNvSpPr>
          <p:nvPr>
            <p:ph type="title" idx="4294967295"/>
          </p:nvPr>
        </p:nvSpPr>
        <p:spPr>
          <a:xfrm>
            <a:off x="457200" y="320675"/>
            <a:ext cx="7239000" cy="1143000"/>
          </a:xfrm>
          <a:prstGeom prst="rect">
            <a:avLst/>
          </a:prstGeom>
          <a:noFill/>
          <a:ln>
            <a:noFill/>
          </a:ln>
        </p:spPr>
        <p:txBody>
          <a:bodyPr spcFirstLastPara="1" wrap="square" lIns="45700" tIns="0" rIns="45700" bIns="0" anchor="b" anchorCtr="0">
            <a:normAutofit/>
          </a:bodyPr>
          <a:lstStyle/>
          <a:p>
            <a:pPr marL="0" marR="0" lvl="0" indent="0" algn="l" rtl="0">
              <a:lnSpc>
                <a:spcPct val="100000"/>
              </a:lnSpc>
              <a:spcBef>
                <a:spcPts val="0"/>
              </a:spcBef>
              <a:spcAft>
                <a:spcPts val="0"/>
              </a:spcAft>
              <a:buClr>
                <a:srgbClr val="FEF7F0"/>
              </a:buClr>
              <a:buSzPts val="3800"/>
              <a:buFont typeface="Trebuchet MS"/>
              <a:buNone/>
            </a:pPr>
            <a:r>
              <a:rPr lang="cs-CZ" sz="3800" b="1" i="0" u="none" strike="noStrike" cap="none">
                <a:solidFill>
                  <a:schemeClr val="dk1"/>
                </a:solidFill>
                <a:latin typeface="Trebuchet MS"/>
                <a:ea typeface="Trebuchet MS"/>
                <a:cs typeface="Trebuchet MS"/>
                <a:sym typeface="Trebuchet MS"/>
              </a:rPr>
              <a:t>PRARODIČE</a:t>
            </a:r>
            <a:endParaRPr sz="3800" b="1" i="0" u="none" strike="noStrike" cap="none">
              <a:solidFill>
                <a:schemeClr val="dk1"/>
              </a:solidFill>
              <a:latin typeface="Trebuchet MS"/>
              <a:ea typeface="Trebuchet MS"/>
              <a:cs typeface="Trebuchet MS"/>
              <a:sym typeface="Trebuchet MS"/>
            </a:endParaRPr>
          </a:p>
        </p:txBody>
      </p:sp>
      <p:sp>
        <p:nvSpPr>
          <p:cNvPr id="389" name="Google Shape;389;p40"/>
          <p:cNvSpPr txBox="1">
            <a:spLocks noGrp="1"/>
          </p:cNvSpPr>
          <p:nvPr>
            <p:ph type="body" idx="1"/>
          </p:nvPr>
        </p:nvSpPr>
        <p:spPr>
          <a:xfrm>
            <a:off x="457200" y="1609725"/>
            <a:ext cx="7239000" cy="4846637"/>
          </a:xfrm>
          <a:prstGeom prst="rect">
            <a:avLst/>
          </a:prstGeom>
          <a:noFill/>
          <a:ln>
            <a:noFill/>
          </a:ln>
        </p:spPr>
        <p:txBody>
          <a:bodyPr spcFirstLastPara="1" wrap="square" lIns="91425" tIns="45700" rIns="91425" bIns="45700" anchor="t" anchorCtr="0">
            <a:noAutofit/>
          </a:bodyPr>
          <a:lstStyle/>
          <a:p>
            <a:pPr marL="273050" marR="0" lvl="0" indent="-273050" algn="l" rtl="0">
              <a:lnSpc>
                <a:spcPct val="100000"/>
              </a:lnSpc>
              <a:spcBef>
                <a:spcPts val="0"/>
              </a:spcBef>
              <a:spcAft>
                <a:spcPts val="0"/>
              </a:spcAft>
              <a:buClr>
                <a:schemeClr val="dk2"/>
              </a:buClr>
              <a:buSzPts val="1898"/>
              <a:buFont typeface="Noto Sans Symbols"/>
              <a:buChar char="⦿"/>
            </a:pPr>
            <a:r>
              <a:rPr lang="cs-CZ" sz="2600" b="0" i="0" u="none">
                <a:solidFill>
                  <a:schemeClr val="dk1"/>
                </a:solidFill>
                <a:latin typeface="Trebuchet MS"/>
                <a:ea typeface="Trebuchet MS"/>
                <a:cs typeface="Trebuchet MS"/>
                <a:sym typeface="Trebuchet MS"/>
              </a:rPr>
              <a:t>Alternativní rodičovská dyáda</a:t>
            </a:r>
            <a:endParaRPr/>
          </a:p>
          <a:p>
            <a:pPr marL="273050" marR="0" lvl="0" indent="-273050" algn="l" rtl="0">
              <a:lnSpc>
                <a:spcPct val="100000"/>
              </a:lnSpc>
              <a:spcBef>
                <a:spcPts val="600"/>
              </a:spcBef>
              <a:spcAft>
                <a:spcPts val="0"/>
              </a:spcAft>
              <a:buClr>
                <a:schemeClr val="dk2"/>
              </a:buClr>
              <a:buSzPts val="1898"/>
              <a:buFont typeface="Noto Sans Symbols"/>
              <a:buChar char="⦿"/>
            </a:pPr>
            <a:r>
              <a:rPr lang="cs-CZ" sz="2600" b="0" i="0" u="none">
                <a:solidFill>
                  <a:schemeClr val="dk1"/>
                </a:solidFill>
                <a:latin typeface="Trebuchet MS"/>
                <a:ea typeface="Trebuchet MS"/>
                <a:cs typeface="Trebuchet MS"/>
                <a:sym typeface="Trebuchet MS"/>
              </a:rPr>
              <a:t>Pro děti významná alternativa v chápání dospělé autority</a:t>
            </a:r>
            <a:endParaRPr/>
          </a:p>
          <a:p>
            <a:pPr marL="273050" marR="0" lvl="0" indent="-273050" algn="l" rtl="0">
              <a:lnSpc>
                <a:spcPct val="100000"/>
              </a:lnSpc>
              <a:spcBef>
                <a:spcPts val="600"/>
              </a:spcBef>
              <a:spcAft>
                <a:spcPts val="0"/>
              </a:spcAft>
              <a:buClr>
                <a:schemeClr val="dk2"/>
              </a:buClr>
              <a:buSzPts val="1898"/>
              <a:buFont typeface="Noto Sans Symbols"/>
              <a:buChar char="⦿"/>
            </a:pPr>
            <a:r>
              <a:rPr lang="cs-CZ" sz="2600" b="0" i="0" u="none">
                <a:solidFill>
                  <a:schemeClr val="dk1"/>
                </a:solidFill>
                <a:latin typeface="Trebuchet MS"/>
                <a:ea typeface="Trebuchet MS"/>
                <a:cs typeface="Trebuchet MS"/>
                <a:sym typeface="Trebuchet MS"/>
              </a:rPr>
              <a:t>Vnášejí: tvořivost, uvolněnost, cit nezatížený bezprostřední zodpovědností za vývoj dítěte</a:t>
            </a:r>
            <a:endParaRPr/>
          </a:p>
          <a:p>
            <a:pPr marL="273050" marR="0" lvl="0" indent="-152527" algn="l" rtl="0">
              <a:lnSpc>
                <a:spcPct val="100000"/>
              </a:lnSpc>
              <a:spcBef>
                <a:spcPts val="600"/>
              </a:spcBef>
              <a:spcAft>
                <a:spcPts val="0"/>
              </a:spcAft>
              <a:buClr>
                <a:schemeClr val="dk2"/>
              </a:buClr>
              <a:buSzPts val="1898"/>
              <a:buFont typeface="Noto Sans Symbols"/>
              <a:buNone/>
            </a:pPr>
            <a:endParaRPr sz="2600" b="0" i="0" u="none">
              <a:solidFill>
                <a:schemeClr val="dk1"/>
              </a:solidFill>
              <a:latin typeface="Trebuchet MS"/>
              <a:ea typeface="Trebuchet MS"/>
              <a:cs typeface="Trebuchet MS"/>
              <a:sym typeface="Trebuchet MS"/>
            </a:endParaRPr>
          </a:p>
          <a:p>
            <a:pPr marL="273050" marR="0" lvl="0" indent="-273050" algn="l" rtl="0">
              <a:lnSpc>
                <a:spcPct val="100000"/>
              </a:lnSpc>
              <a:spcBef>
                <a:spcPts val="600"/>
              </a:spcBef>
              <a:spcAft>
                <a:spcPts val="0"/>
              </a:spcAft>
              <a:buClr>
                <a:schemeClr val="dk2"/>
              </a:buClr>
              <a:buSzPts val="1898"/>
              <a:buFont typeface="Noto Sans Symbols"/>
              <a:buChar char="⦿"/>
            </a:pPr>
            <a:r>
              <a:rPr lang="cs-CZ" sz="2600" b="0" i="0" u="none">
                <a:solidFill>
                  <a:schemeClr val="dk1"/>
                </a:solidFill>
                <a:latin typeface="Trebuchet MS"/>
                <a:ea typeface="Trebuchet MS"/>
                <a:cs typeface="Trebuchet MS"/>
                <a:sym typeface="Trebuchet MS"/>
              </a:rPr>
              <a:t>Význam pro prarodiče:</a:t>
            </a:r>
            <a:endParaRPr/>
          </a:p>
          <a:p>
            <a:pPr marL="273050" marR="0" lvl="0" indent="-273050" algn="l" rtl="0">
              <a:lnSpc>
                <a:spcPct val="100000"/>
              </a:lnSpc>
              <a:spcBef>
                <a:spcPts val="600"/>
              </a:spcBef>
              <a:spcAft>
                <a:spcPts val="0"/>
              </a:spcAft>
              <a:buClr>
                <a:schemeClr val="dk2"/>
              </a:buClr>
              <a:buSzPts val="1898"/>
              <a:buFont typeface="Noto Sans Symbols"/>
              <a:buChar char="⦿"/>
            </a:pPr>
            <a:r>
              <a:rPr lang="cs-CZ" sz="2600" b="0" i="0" u="none">
                <a:solidFill>
                  <a:schemeClr val="dk1"/>
                </a:solidFill>
                <a:latin typeface="Trebuchet MS"/>
                <a:ea typeface="Trebuchet MS"/>
                <a:cs typeface="Trebuchet MS"/>
                <a:sym typeface="Trebuchet MS"/>
              </a:rPr>
              <a:t>Sounáležitost, životní kontinuum, smysluplnost života</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g1168c9d14c1_0_5"/>
          <p:cNvSpPr txBox="1">
            <a:spLocks noGrp="1"/>
          </p:cNvSpPr>
          <p:nvPr>
            <p:ph type="title"/>
          </p:nvPr>
        </p:nvSpPr>
        <p:spPr>
          <a:xfrm>
            <a:off x="457200" y="320675"/>
            <a:ext cx="7239000" cy="1143000"/>
          </a:xfrm>
          <a:prstGeom prst="rect">
            <a:avLst/>
          </a:prstGeom>
        </p:spPr>
        <p:txBody>
          <a:bodyPr spcFirstLastPara="1" wrap="square" lIns="45700" tIns="0" rIns="45700" bIns="0" anchor="b" anchorCtr="0">
            <a:normAutofit/>
          </a:bodyPr>
          <a:lstStyle/>
          <a:p>
            <a:pPr marL="0" lvl="0" indent="0" algn="l" rtl="0">
              <a:spcBef>
                <a:spcPts val="0"/>
              </a:spcBef>
              <a:spcAft>
                <a:spcPts val="0"/>
              </a:spcAft>
              <a:buNone/>
            </a:pPr>
            <a:r>
              <a:rPr lang="cs-CZ">
                <a:solidFill>
                  <a:schemeClr val="dk1"/>
                </a:solidFill>
              </a:rPr>
              <a:t>Jak mluvit s dětmi o rodině?</a:t>
            </a:r>
            <a:endParaRPr>
              <a:solidFill>
                <a:schemeClr val="dk1"/>
              </a:solidFill>
            </a:endParaRPr>
          </a:p>
        </p:txBody>
      </p:sp>
      <p:sp>
        <p:nvSpPr>
          <p:cNvPr id="395" name="Google Shape;395;g1168c9d14c1_0_5"/>
          <p:cNvSpPr txBox="1">
            <a:spLocks noGrp="1"/>
          </p:cNvSpPr>
          <p:nvPr>
            <p:ph type="body" idx="1"/>
          </p:nvPr>
        </p:nvSpPr>
        <p:spPr>
          <a:xfrm>
            <a:off x="457200" y="1609725"/>
            <a:ext cx="7239000" cy="48465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cs-CZ" sz="1600" b="1">
                <a:highlight>
                  <a:schemeClr val="lt1"/>
                </a:highlight>
                <a:latin typeface="Times New Roman"/>
                <a:ea typeface="Times New Roman"/>
                <a:cs typeface="Times New Roman"/>
                <a:sym typeface="Times New Roman"/>
              </a:rPr>
              <a:t>Věnujte dítěti plnou pozornost</a:t>
            </a:r>
            <a:r>
              <a:rPr lang="cs-CZ" sz="1600">
                <a:highlight>
                  <a:schemeClr val="lt1"/>
                </a:highlight>
                <a:latin typeface="Times New Roman"/>
                <a:ea typeface="Times New Roman"/>
                <a:cs typeface="Times New Roman"/>
                <a:sym typeface="Times New Roman"/>
              </a:rPr>
              <a:t> – naslouchejte a vnímejte co Vám říká, co Vám chce ukázat. Věřtem že jste jeho nejdůležitější člověk, který mu pomáhá v budování důvěry v prostředí školky.</a:t>
            </a:r>
            <a:endParaRPr sz="1600">
              <a:highlight>
                <a:schemeClr val="lt1"/>
              </a:highlight>
              <a:latin typeface="Times New Roman"/>
              <a:ea typeface="Times New Roman"/>
              <a:cs typeface="Times New Roman"/>
              <a:sym typeface="Times New Roman"/>
            </a:endParaRPr>
          </a:p>
          <a:p>
            <a:pPr marL="0" lvl="0" indent="0" algn="l" rtl="0">
              <a:lnSpc>
                <a:spcPct val="115000"/>
              </a:lnSpc>
              <a:spcBef>
                <a:spcPts val="1100"/>
              </a:spcBef>
              <a:spcAft>
                <a:spcPts val="0"/>
              </a:spcAft>
              <a:buClr>
                <a:schemeClr val="dk1"/>
              </a:buClr>
              <a:buSzPts val="1100"/>
              <a:buFont typeface="Arial"/>
              <a:buNone/>
            </a:pPr>
            <a:r>
              <a:rPr lang="cs-CZ" sz="1600" b="1">
                <a:highlight>
                  <a:schemeClr val="lt1"/>
                </a:highlight>
                <a:latin typeface="Times New Roman"/>
                <a:ea typeface="Times New Roman"/>
                <a:cs typeface="Times New Roman"/>
                <a:sym typeface="Times New Roman"/>
              </a:rPr>
              <a:t>Snižte se na úroveň jeho očí</a:t>
            </a:r>
            <a:r>
              <a:rPr lang="cs-CZ" sz="1600">
                <a:highlight>
                  <a:schemeClr val="lt1"/>
                </a:highlight>
                <a:latin typeface="Times New Roman"/>
                <a:ea typeface="Times New Roman"/>
                <a:cs typeface="Times New Roman"/>
                <a:sym typeface="Times New Roman"/>
              </a:rPr>
              <a:t>, když s ním mluvíte – možná se to zdá být nepodstatné, ale tento neverbální postoj vyjadřuje, že jste oba na stejné úrovni, že jste partneři. Tímto rovněž vyjadřujete důležitost vašeho rozhovoru.</a:t>
            </a:r>
            <a:endParaRPr sz="1600">
              <a:highlight>
                <a:schemeClr val="lt1"/>
              </a:highlight>
              <a:latin typeface="Times New Roman"/>
              <a:ea typeface="Times New Roman"/>
              <a:cs typeface="Times New Roman"/>
              <a:sym typeface="Times New Roman"/>
            </a:endParaRPr>
          </a:p>
          <a:p>
            <a:pPr marL="0" lvl="0" indent="0" algn="l" rtl="0">
              <a:lnSpc>
                <a:spcPct val="115000"/>
              </a:lnSpc>
              <a:spcBef>
                <a:spcPts val="1100"/>
              </a:spcBef>
              <a:spcAft>
                <a:spcPts val="0"/>
              </a:spcAft>
              <a:buClr>
                <a:schemeClr val="dk1"/>
              </a:buClr>
              <a:buSzPts val="1100"/>
              <a:buFont typeface="Arial"/>
              <a:buNone/>
            </a:pPr>
            <a:r>
              <a:rPr lang="cs-CZ" sz="1600" b="1">
                <a:highlight>
                  <a:schemeClr val="lt1"/>
                </a:highlight>
                <a:latin typeface="Times New Roman"/>
                <a:ea typeface="Times New Roman"/>
                <a:cs typeface="Times New Roman"/>
                <a:sym typeface="Times New Roman"/>
              </a:rPr>
              <a:t>Při komunikaci buďte laskaví, ale pevní</a:t>
            </a:r>
            <a:r>
              <a:rPr lang="cs-CZ" sz="1600">
                <a:highlight>
                  <a:schemeClr val="lt1"/>
                </a:highlight>
                <a:latin typeface="Times New Roman"/>
                <a:ea typeface="Times New Roman"/>
                <a:cs typeface="Times New Roman"/>
                <a:sym typeface="Times New Roman"/>
              </a:rPr>
              <a:t> – není třeba zvyšovat hlas, nebo něco opakovat stokrát. Je dobré, když váš vnitřní postoj vyjadřuje, že </a:t>
            </a:r>
            <a:r>
              <a:rPr lang="cs-CZ" sz="1600" b="1">
                <a:highlight>
                  <a:schemeClr val="lt1"/>
                </a:highlight>
                <a:latin typeface="Times New Roman"/>
                <a:ea typeface="Times New Roman"/>
                <a:cs typeface="Times New Roman"/>
                <a:sym typeface="Times New Roman"/>
              </a:rPr>
              <a:t>„ano“ znamená ano a „ne“ je ne.</a:t>
            </a:r>
            <a:r>
              <a:rPr lang="cs-CZ" sz="1600">
                <a:highlight>
                  <a:schemeClr val="lt1"/>
                </a:highlight>
                <a:latin typeface="Times New Roman"/>
                <a:ea typeface="Times New Roman"/>
                <a:cs typeface="Times New Roman"/>
                <a:sym typeface="Times New Roman"/>
              </a:rPr>
              <a:t> Toto je velmi užitečné pravidlo komunikace s dětmi. Děti budou určitě zkoušet, jestli stále platí, ale Vy se ho držte zuby nehty. Věřím, že Vám ušetří spoustu energie.</a:t>
            </a:r>
            <a:endParaRPr sz="1600">
              <a:highlight>
                <a:schemeClr val="lt1"/>
              </a:highlight>
              <a:latin typeface="Times New Roman"/>
              <a:ea typeface="Times New Roman"/>
              <a:cs typeface="Times New Roman"/>
              <a:sym typeface="Times New Roman"/>
            </a:endParaRPr>
          </a:p>
          <a:p>
            <a:pPr marL="0" lvl="0" indent="0" algn="l" rtl="0">
              <a:lnSpc>
                <a:spcPct val="115000"/>
              </a:lnSpc>
              <a:spcBef>
                <a:spcPts val="1100"/>
              </a:spcBef>
              <a:spcAft>
                <a:spcPts val="1100"/>
              </a:spcAft>
              <a:buNone/>
            </a:pPr>
            <a:r>
              <a:rPr lang="cs-CZ" sz="1600" b="1">
                <a:highlight>
                  <a:schemeClr val="lt1"/>
                </a:highlight>
                <a:latin typeface="Times New Roman"/>
                <a:ea typeface="Times New Roman"/>
                <a:cs typeface="Times New Roman"/>
                <a:sym typeface="Times New Roman"/>
              </a:rPr>
              <a:t>Nechte zklidnit emoce</a:t>
            </a:r>
            <a:r>
              <a:rPr lang="cs-CZ" sz="1600">
                <a:highlight>
                  <a:schemeClr val="lt1"/>
                </a:highlight>
                <a:latin typeface="Times New Roman"/>
                <a:ea typeface="Times New Roman"/>
                <a:cs typeface="Times New Roman"/>
                <a:sym typeface="Times New Roman"/>
              </a:rPr>
              <a:t> – pokud je jeden z vás v emocích (pláč, vztek, vzdor atd.) dejte mu trochu času. Myslím tím i Vás samotné. Člověk v emocích plně neslyší a nevnímá to, co druhý říká a  platí to i obráceně. Člověk v emocích někdy řekne věci, které říci vlastně nechtěl. Pak už to nelze vzít zpět.</a:t>
            </a:r>
            <a:endParaRPr sz="2700">
              <a:highlight>
                <a:schemeClr val="lt1"/>
              </a:highlight>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g1168c9d14c1_0_11"/>
          <p:cNvSpPr txBox="1">
            <a:spLocks noGrp="1"/>
          </p:cNvSpPr>
          <p:nvPr>
            <p:ph type="title"/>
          </p:nvPr>
        </p:nvSpPr>
        <p:spPr>
          <a:xfrm>
            <a:off x="457200" y="320675"/>
            <a:ext cx="7239000" cy="1143000"/>
          </a:xfrm>
          <a:prstGeom prst="rect">
            <a:avLst/>
          </a:prstGeom>
        </p:spPr>
        <p:txBody>
          <a:bodyPr spcFirstLastPara="1" wrap="square" lIns="45700" tIns="0" rIns="45700" bIns="0" anchor="b" anchorCtr="0">
            <a:normAutofit/>
          </a:bodyPr>
          <a:lstStyle/>
          <a:p>
            <a:pPr marL="0" lvl="0" indent="0" algn="l" rtl="0">
              <a:spcBef>
                <a:spcPts val="0"/>
              </a:spcBef>
              <a:spcAft>
                <a:spcPts val="0"/>
              </a:spcAft>
              <a:buNone/>
            </a:pPr>
            <a:endParaRPr/>
          </a:p>
        </p:txBody>
      </p:sp>
      <p:sp>
        <p:nvSpPr>
          <p:cNvPr id="401" name="Google Shape;401;g1168c9d14c1_0_11"/>
          <p:cNvSpPr txBox="1">
            <a:spLocks noGrp="1"/>
          </p:cNvSpPr>
          <p:nvPr>
            <p:ph type="body" idx="1"/>
          </p:nvPr>
        </p:nvSpPr>
        <p:spPr>
          <a:xfrm>
            <a:off x="457200" y="568350"/>
            <a:ext cx="7239000" cy="58878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cs-CZ" sz="2000" b="1">
                <a:highlight>
                  <a:srgbClr val="FFFFFF"/>
                </a:highlight>
                <a:latin typeface="Times New Roman"/>
                <a:ea typeface="Times New Roman"/>
                <a:cs typeface="Times New Roman"/>
                <a:sym typeface="Times New Roman"/>
              </a:rPr>
              <a:t>Říkejte pravdu</a:t>
            </a:r>
            <a:r>
              <a:rPr lang="cs-CZ" sz="2000">
                <a:highlight>
                  <a:srgbClr val="FFFFFF"/>
                </a:highlight>
                <a:latin typeface="Times New Roman"/>
                <a:ea typeface="Times New Roman"/>
                <a:cs typeface="Times New Roman"/>
                <a:sym typeface="Times New Roman"/>
              </a:rPr>
              <a:t> – nemyslím tím pravdu bez obalu. Vždy by to měla být pravda s ohledem na věk dítěte.  A proč? Protože pravdivé věci si pamatujeme, ty vymyšlené lehce zapomeneme.</a:t>
            </a:r>
            <a:endParaRPr sz="2000">
              <a:highlight>
                <a:srgbClr val="FFFFFF"/>
              </a:highlight>
              <a:latin typeface="Times New Roman"/>
              <a:ea typeface="Times New Roman"/>
              <a:cs typeface="Times New Roman"/>
              <a:sym typeface="Times New Roman"/>
            </a:endParaRPr>
          </a:p>
          <a:p>
            <a:pPr marL="0" lvl="0" indent="0" algn="l" rtl="0">
              <a:lnSpc>
                <a:spcPct val="115000"/>
              </a:lnSpc>
              <a:spcBef>
                <a:spcPts val="1100"/>
              </a:spcBef>
              <a:spcAft>
                <a:spcPts val="0"/>
              </a:spcAft>
              <a:buNone/>
            </a:pPr>
            <a:r>
              <a:rPr lang="cs-CZ" sz="2000" b="1">
                <a:highlight>
                  <a:srgbClr val="FFFFFF"/>
                </a:highlight>
                <a:latin typeface="Times New Roman"/>
                <a:ea typeface="Times New Roman"/>
                <a:cs typeface="Times New Roman"/>
                <a:sym typeface="Times New Roman"/>
              </a:rPr>
              <a:t>Víte určitě, co se v budoucnu stane?</a:t>
            </a:r>
            <a:r>
              <a:rPr lang="cs-CZ" sz="2000">
                <a:highlight>
                  <a:srgbClr val="FFFFFF"/>
                </a:highlight>
                <a:latin typeface="Times New Roman"/>
                <a:ea typeface="Times New Roman"/>
                <a:cs typeface="Times New Roman"/>
                <a:sym typeface="Times New Roman"/>
              </a:rPr>
              <a:t> Člověk má své zkušenosti, ale ne vždy se situace opakují se stejným koncem. O budoucnosti mluvte jako o tom, jaká je vaše zkušenost a co by se popřípadě mohlo stát. </a:t>
            </a:r>
            <a:endParaRPr sz="2000">
              <a:latin typeface="Times New Roman"/>
              <a:ea typeface="Times New Roman"/>
              <a:cs typeface="Times New Roman"/>
              <a:sym typeface="Times New Roman"/>
            </a:endParaRPr>
          </a:p>
          <a:p>
            <a:pPr marL="0" lvl="0" indent="0" algn="l" rtl="0">
              <a:lnSpc>
                <a:spcPct val="115000"/>
              </a:lnSpc>
              <a:spcBef>
                <a:spcPts val="1100"/>
              </a:spcBef>
              <a:spcAft>
                <a:spcPts val="0"/>
              </a:spcAft>
              <a:buClr>
                <a:schemeClr val="dk1"/>
              </a:buClr>
              <a:buSzPts val="1100"/>
              <a:buFont typeface="Arial"/>
              <a:buNone/>
            </a:pPr>
            <a:r>
              <a:rPr lang="cs-CZ" sz="2000" b="1">
                <a:highlight>
                  <a:srgbClr val="FFFFFF"/>
                </a:highlight>
                <a:latin typeface="Times New Roman"/>
                <a:ea typeface="Times New Roman"/>
                <a:cs typeface="Times New Roman"/>
                <a:sym typeface="Times New Roman"/>
              </a:rPr>
              <a:t>Zapomeňte na hotové informace</a:t>
            </a:r>
            <a:r>
              <a:rPr lang="cs-CZ" sz="2000">
                <a:highlight>
                  <a:srgbClr val="FFFFFF"/>
                </a:highlight>
                <a:latin typeface="Times New Roman"/>
                <a:ea typeface="Times New Roman"/>
                <a:cs typeface="Times New Roman"/>
                <a:sym typeface="Times New Roman"/>
              </a:rPr>
              <a:t> – dejte dětem šanci najít si své řešení, či odpověď. Pokud dítě nedokáže najít odpověď na otázky: „Co myslíš?“ „Co s tím teď můžeš udělat?“ „Napadá tě nějaké řešení?“ apod., můžete mu nabídnout nějaký svůj nápad, nebo názor. Podpořte dítě v jeho vlastním řešení a rozhodování.</a:t>
            </a:r>
            <a:endParaRPr sz="2000">
              <a:highlight>
                <a:srgbClr val="FFFFFF"/>
              </a:highlight>
              <a:latin typeface="Times New Roman"/>
              <a:ea typeface="Times New Roman"/>
              <a:cs typeface="Times New Roman"/>
              <a:sym typeface="Times New Roman"/>
            </a:endParaRPr>
          </a:p>
          <a:p>
            <a:pPr marL="0" lvl="0" indent="0" algn="l" rtl="0">
              <a:lnSpc>
                <a:spcPct val="115000"/>
              </a:lnSpc>
              <a:spcBef>
                <a:spcPts val="1100"/>
              </a:spcBef>
              <a:spcAft>
                <a:spcPts val="0"/>
              </a:spcAft>
              <a:buClr>
                <a:schemeClr val="dk1"/>
              </a:buClr>
              <a:buSzPts val="1100"/>
              <a:buFont typeface="Arial"/>
              <a:buNone/>
            </a:pPr>
            <a:r>
              <a:rPr lang="cs-CZ" sz="2000" b="1">
                <a:highlight>
                  <a:srgbClr val="FFFFFF"/>
                </a:highlight>
                <a:latin typeface="Times New Roman"/>
                <a:ea typeface="Times New Roman"/>
                <a:cs typeface="Times New Roman"/>
                <a:sym typeface="Times New Roman"/>
              </a:rPr>
              <a:t>Mluvte jasně a srozumitelně</a:t>
            </a:r>
            <a:r>
              <a:rPr lang="cs-CZ" sz="2000">
                <a:highlight>
                  <a:srgbClr val="FFFFFF"/>
                </a:highlight>
                <a:latin typeface="Times New Roman"/>
                <a:ea typeface="Times New Roman"/>
                <a:cs typeface="Times New Roman"/>
                <a:sym typeface="Times New Roman"/>
              </a:rPr>
              <a:t> – toto je nejdůležitější při vyjadřování požadavků a nastavování pravidel. Je dobré se pak ujistit, že všichni zúčastnění rozumí a chápou o čem je řeč.</a:t>
            </a:r>
            <a:endParaRPr sz="2000">
              <a:highlight>
                <a:srgbClr val="FFFFFF"/>
              </a:highlight>
              <a:latin typeface="Times New Roman"/>
              <a:ea typeface="Times New Roman"/>
              <a:cs typeface="Times New Roman"/>
              <a:sym typeface="Times New Roman"/>
            </a:endParaRPr>
          </a:p>
          <a:p>
            <a:pPr marL="0" lvl="0" indent="0" algn="l" rtl="0">
              <a:lnSpc>
                <a:spcPct val="115000"/>
              </a:lnSpc>
              <a:spcBef>
                <a:spcPts val="1100"/>
              </a:spcBef>
              <a:spcAft>
                <a:spcPts val="1100"/>
              </a:spcAft>
              <a:buNone/>
            </a:pPr>
            <a:r>
              <a:rPr lang="cs-CZ" sz="1400">
                <a:solidFill>
                  <a:srgbClr val="737373"/>
                </a:solidFill>
                <a:highlight>
                  <a:srgbClr val="FFFFFF"/>
                </a:highlight>
                <a:latin typeface="Arial"/>
                <a:ea typeface="Arial"/>
                <a:cs typeface="Arial"/>
                <a:sym typeface="Arial"/>
              </a:rPr>
              <a:t> </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g1168c9d14c1_0_16"/>
          <p:cNvSpPr txBox="1">
            <a:spLocks noGrp="1"/>
          </p:cNvSpPr>
          <p:nvPr>
            <p:ph type="title"/>
          </p:nvPr>
        </p:nvSpPr>
        <p:spPr>
          <a:xfrm>
            <a:off x="457200" y="320675"/>
            <a:ext cx="7239000" cy="1143000"/>
          </a:xfrm>
          <a:prstGeom prst="rect">
            <a:avLst/>
          </a:prstGeom>
        </p:spPr>
        <p:txBody>
          <a:bodyPr spcFirstLastPara="1" wrap="square" lIns="45700" tIns="0" rIns="45700" bIns="0" anchor="b" anchorCtr="0">
            <a:normAutofit fontScale="90000"/>
          </a:bodyPr>
          <a:lstStyle/>
          <a:p>
            <a:pPr marL="0" lvl="0" indent="0" algn="ctr" rtl="0">
              <a:spcBef>
                <a:spcPts val="0"/>
              </a:spcBef>
              <a:spcAft>
                <a:spcPts val="0"/>
              </a:spcAft>
              <a:buNone/>
            </a:pPr>
            <a:r>
              <a:rPr lang="cs-CZ" dirty="0">
                <a:solidFill>
                  <a:schemeClr val="dk1"/>
                </a:solidFill>
              </a:rPr>
              <a:t>Diskutujme:) </a:t>
            </a:r>
            <a:r>
              <a:rPr lang="cs-CZ" b="0" dirty="0">
                <a:solidFill>
                  <a:srgbClr val="3A3A3A"/>
                </a:solidFill>
                <a:latin typeface="Open Sans" panose="020B0606030504020204" pitchFamily="34" charset="0"/>
              </a:rPr>
              <a:t>J</a:t>
            </a:r>
            <a:r>
              <a:rPr lang="cs-CZ" b="0" i="0" dirty="0">
                <a:solidFill>
                  <a:srgbClr val="3A3A3A"/>
                </a:solidFill>
                <a:effectLst/>
                <a:latin typeface="Open Sans" panose="020B0606030504020204" pitchFamily="34" charset="0"/>
              </a:rPr>
              <a:t>ak byste téma rodiny otevřeli s dětmi vy?</a:t>
            </a:r>
            <a:endParaRPr dirty="0">
              <a:solidFill>
                <a:schemeClr val="dk1"/>
              </a:solidFill>
            </a:endParaRPr>
          </a:p>
        </p:txBody>
      </p:sp>
      <p:sp>
        <p:nvSpPr>
          <p:cNvPr id="407" name="Google Shape;407;g1168c9d14c1_0_16"/>
          <p:cNvSpPr txBox="1">
            <a:spLocks noGrp="1"/>
          </p:cNvSpPr>
          <p:nvPr>
            <p:ph type="body" idx="1"/>
          </p:nvPr>
        </p:nvSpPr>
        <p:spPr>
          <a:xfrm>
            <a:off x="457200" y="1591350"/>
            <a:ext cx="7783800" cy="4864800"/>
          </a:xfrm>
          <a:prstGeom prst="rect">
            <a:avLst/>
          </a:prstGeom>
        </p:spPr>
        <p:txBody>
          <a:bodyPr spcFirstLastPara="1" wrap="square" lIns="91425" tIns="45700" rIns="91425" bIns="45700" anchor="t" anchorCtr="0">
            <a:noAutofit/>
          </a:bodyPr>
          <a:lstStyle/>
          <a:p>
            <a:pPr marL="0" lvl="0" indent="0" algn="l" rtl="0">
              <a:spcBef>
                <a:spcPts val="600"/>
              </a:spcBef>
              <a:spcAft>
                <a:spcPts val="0"/>
              </a:spcAft>
              <a:buNone/>
            </a:pPr>
            <a:r>
              <a:rPr lang="cs-CZ" u="sng">
                <a:solidFill>
                  <a:schemeClr val="hlink"/>
                </a:solidFill>
                <a:hlinkClick r:id="rId3"/>
              </a:rPr>
              <a:t>https://www.youtube.com/watch?v=AyVL9bH0guk</a:t>
            </a:r>
            <a:endParaRPr/>
          </a:p>
        </p:txBody>
      </p:sp>
      <p:pic>
        <p:nvPicPr>
          <p:cNvPr id="408" name="Google Shape;408;g1168c9d14c1_0_16"/>
          <p:cNvPicPr preferRelativeResize="0"/>
          <p:nvPr/>
        </p:nvPicPr>
        <p:blipFill>
          <a:blip r:embed="rId4">
            <a:alphaModFix/>
          </a:blip>
          <a:stretch>
            <a:fillRect/>
          </a:stretch>
        </p:blipFill>
        <p:spPr>
          <a:xfrm>
            <a:off x="531712" y="2126403"/>
            <a:ext cx="7089974" cy="3794697"/>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g1168c9d14c1_0_23"/>
          <p:cNvSpPr txBox="1">
            <a:spLocks noGrp="1"/>
          </p:cNvSpPr>
          <p:nvPr>
            <p:ph type="title"/>
          </p:nvPr>
        </p:nvSpPr>
        <p:spPr>
          <a:xfrm>
            <a:off x="457200" y="320675"/>
            <a:ext cx="7239000" cy="1143000"/>
          </a:xfrm>
          <a:prstGeom prst="rect">
            <a:avLst/>
          </a:prstGeom>
        </p:spPr>
        <p:txBody>
          <a:bodyPr spcFirstLastPara="1" wrap="square" lIns="45700" tIns="0" rIns="45700" bIns="0" anchor="b" anchorCtr="0">
            <a:normAutofit fontScale="90000"/>
          </a:bodyPr>
          <a:lstStyle/>
          <a:p>
            <a:pPr marL="0" lvl="0" indent="0" algn="l" rtl="0">
              <a:spcBef>
                <a:spcPts val="0"/>
              </a:spcBef>
              <a:spcAft>
                <a:spcPts val="0"/>
              </a:spcAft>
              <a:buNone/>
            </a:pPr>
            <a:r>
              <a:rPr lang="cs-CZ"/>
              <a:t>https://www.youtube.com/watch?v=bGZHD4SKmQU</a:t>
            </a:r>
            <a:endParaRPr/>
          </a:p>
        </p:txBody>
      </p:sp>
      <p:sp>
        <p:nvSpPr>
          <p:cNvPr id="414" name="Google Shape;414;g1168c9d14c1_0_23"/>
          <p:cNvSpPr txBox="1">
            <a:spLocks noGrp="1"/>
          </p:cNvSpPr>
          <p:nvPr>
            <p:ph type="body" idx="1"/>
          </p:nvPr>
        </p:nvSpPr>
        <p:spPr>
          <a:xfrm>
            <a:off x="457200" y="1609725"/>
            <a:ext cx="7239000" cy="4846500"/>
          </a:xfrm>
          <a:prstGeom prst="rect">
            <a:avLst/>
          </a:prstGeom>
        </p:spPr>
        <p:txBody>
          <a:bodyPr spcFirstLastPara="1" wrap="square" lIns="91425" tIns="45700" rIns="91425" bIns="45700" anchor="t" anchorCtr="0">
            <a:noAutofit/>
          </a:bodyPr>
          <a:lstStyle/>
          <a:p>
            <a:pPr marL="0" lvl="0" indent="0" algn="l" rtl="0">
              <a:spcBef>
                <a:spcPts val="600"/>
              </a:spcBef>
              <a:spcAft>
                <a:spcPts val="0"/>
              </a:spcAft>
              <a:buNone/>
            </a:pPr>
            <a:endParaRPr/>
          </a:p>
        </p:txBody>
      </p:sp>
      <p:pic>
        <p:nvPicPr>
          <p:cNvPr id="415" name="Google Shape;415;g1168c9d14c1_0_23"/>
          <p:cNvPicPr preferRelativeResize="0"/>
          <p:nvPr/>
        </p:nvPicPr>
        <p:blipFill>
          <a:blip r:embed="rId3">
            <a:alphaModFix/>
          </a:blip>
          <a:stretch>
            <a:fillRect/>
          </a:stretch>
        </p:blipFill>
        <p:spPr>
          <a:xfrm>
            <a:off x="457200" y="1609725"/>
            <a:ext cx="7482075" cy="484650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g1168c9d14c1_0_566"/>
          <p:cNvSpPr txBox="1">
            <a:spLocks noGrp="1"/>
          </p:cNvSpPr>
          <p:nvPr>
            <p:ph type="title"/>
          </p:nvPr>
        </p:nvSpPr>
        <p:spPr>
          <a:xfrm>
            <a:off x="457200" y="320675"/>
            <a:ext cx="7239000" cy="1143000"/>
          </a:xfrm>
          <a:prstGeom prst="rect">
            <a:avLst/>
          </a:prstGeom>
        </p:spPr>
        <p:txBody>
          <a:bodyPr spcFirstLastPara="1" wrap="square" lIns="45700" tIns="0" rIns="45700" bIns="0" anchor="b" anchorCtr="0">
            <a:normAutofit/>
          </a:bodyPr>
          <a:lstStyle/>
          <a:p>
            <a:pPr marL="0" lvl="0" indent="0" algn="l" rtl="0">
              <a:spcBef>
                <a:spcPts val="0"/>
              </a:spcBef>
              <a:spcAft>
                <a:spcPts val="0"/>
              </a:spcAft>
              <a:buNone/>
            </a:pPr>
            <a:r>
              <a:rPr lang="cs-CZ">
                <a:solidFill>
                  <a:schemeClr val="dk1"/>
                </a:solidFill>
              </a:rPr>
              <a:t>Do příště:</a:t>
            </a:r>
            <a:endParaRPr>
              <a:solidFill>
                <a:schemeClr val="dk1"/>
              </a:solidFill>
            </a:endParaRPr>
          </a:p>
        </p:txBody>
      </p:sp>
      <p:sp>
        <p:nvSpPr>
          <p:cNvPr id="421" name="Google Shape;421;g1168c9d14c1_0_566"/>
          <p:cNvSpPr txBox="1">
            <a:spLocks noGrp="1"/>
          </p:cNvSpPr>
          <p:nvPr>
            <p:ph type="body" idx="1"/>
          </p:nvPr>
        </p:nvSpPr>
        <p:spPr>
          <a:xfrm>
            <a:off x="457200" y="1552875"/>
            <a:ext cx="7239000" cy="4846500"/>
          </a:xfrm>
          <a:prstGeom prst="rect">
            <a:avLst/>
          </a:prstGeom>
        </p:spPr>
        <p:txBody>
          <a:bodyPr spcFirstLastPara="1" wrap="square" lIns="91425" tIns="45700" rIns="91425" bIns="45700" anchor="t" anchorCtr="0">
            <a:noAutofit/>
          </a:bodyPr>
          <a:lstStyle/>
          <a:p>
            <a:pPr marL="0" lvl="0" indent="0" algn="l" rtl="0">
              <a:lnSpc>
                <a:spcPct val="140000"/>
              </a:lnSpc>
              <a:spcBef>
                <a:spcPts val="0"/>
              </a:spcBef>
              <a:spcAft>
                <a:spcPts val="0"/>
              </a:spcAft>
              <a:buClr>
                <a:schemeClr val="dk1"/>
              </a:buClr>
              <a:buSzPts val="1100"/>
              <a:buFont typeface="Arial"/>
              <a:buNone/>
            </a:pPr>
            <a:r>
              <a:rPr lang="cs-CZ" sz="1750" dirty="0">
                <a:solidFill>
                  <a:srgbClr val="3A3A3A"/>
                </a:solidFill>
                <a:highlight>
                  <a:srgbClr val="FFFFFF"/>
                </a:highlight>
                <a:latin typeface="Arial"/>
                <a:ea typeface="Arial"/>
                <a:cs typeface="Arial"/>
                <a:sym typeface="Arial"/>
              </a:rPr>
              <a:t> Přemýšlejte o tématu prevence sexuálního zneužívání u malých dětí. A zkuste se vyjádřit k následujícím otázkám.</a:t>
            </a:r>
            <a:endParaRPr sz="1750" dirty="0">
              <a:solidFill>
                <a:srgbClr val="3A3A3A"/>
              </a:solidFill>
              <a:highlight>
                <a:srgbClr val="FFFFFF"/>
              </a:highlight>
              <a:latin typeface="Arial"/>
              <a:ea typeface="Arial"/>
              <a:cs typeface="Arial"/>
              <a:sym typeface="Arial"/>
            </a:endParaRPr>
          </a:p>
          <a:p>
            <a:pPr marL="0" lvl="0" indent="0" algn="l" rtl="0">
              <a:lnSpc>
                <a:spcPct val="140000"/>
              </a:lnSpc>
              <a:spcBef>
                <a:spcPts val="1200"/>
              </a:spcBef>
              <a:spcAft>
                <a:spcPts val="0"/>
              </a:spcAft>
              <a:buClr>
                <a:schemeClr val="dk1"/>
              </a:buClr>
              <a:buSzPts val="1100"/>
              <a:buFont typeface="Arial"/>
              <a:buNone/>
            </a:pPr>
            <a:r>
              <a:rPr lang="cs-CZ" sz="1750" dirty="0">
                <a:solidFill>
                  <a:srgbClr val="3A3A3A"/>
                </a:solidFill>
                <a:highlight>
                  <a:srgbClr val="FFFFFF"/>
                </a:highlight>
                <a:latin typeface="Arial"/>
                <a:ea typeface="Arial"/>
                <a:cs typeface="Arial"/>
                <a:sym typeface="Arial"/>
              </a:rPr>
              <a:t>1) Je školka nebo škola prostředím, kde by měla probíhat prevence sexuálního zneužívání? </a:t>
            </a:r>
            <a:endParaRPr sz="1750" dirty="0">
              <a:solidFill>
                <a:srgbClr val="3A3A3A"/>
              </a:solidFill>
              <a:highlight>
                <a:srgbClr val="FFFFFF"/>
              </a:highlight>
              <a:latin typeface="Arial"/>
              <a:ea typeface="Arial"/>
              <a:cs typeface="Arial"/>
              <a:sym typeface="Arial"/>
            </a:endParaRPr>
          </a:p>
          <a:p>
            <a:pPr marL="0" lvl="0" indent="0" algn="l" rtl="0">
              <a:lnSpc>
                <a:spcPct val="140000"/>
              </a:lnSpc>
              <a:spcBef>
                <a:spcPts val="1200"/>
              </a:spcBef>
              <a:spcAft>
                <a:spcPts val="0"/>
              </a:spcAft>
              <a:buClr>
                <a:schemeClr val="dk1"/>
              </a:buClr>
              <a:buSzPts val="1100"/>
              <a:buFont typeface="Arial"/>
              <a:buNone/>
            </a:pPr>
            <a:r>
              <a:rPr lang="cs-CZ" sz="1750" dirty="0">
                <a:solidFill>
                  <a:srgbClr val="3A3A3A"/>
                </a:solidFill>
                <a:highlight>
                  <a:srgbClr val="FFFFFF"/>
                </a:highlight>
                <a:latin typeface="Arial"/>
                <a:ea typeface="Arial"/>
                <a:cs typeface="Arial"/>
                <a:sym typeface="Arial"/>
              </a:rPr>
              <a:t>2) Od jakého věku a jakou formou? </a:t>
            </a:r>
            <a:endParaRPr sz="1750" dirty="0">
              <a:solidFill>
                <a:srgbClr val="3A3A3A"/>
              </a:solidFill>
              <a:highlight>
                <a:srgbClr val="FFFFFF"/>
              </a:highlight>
              <a:latin typeface="Arial"/>
              <a:ea typeface="Arial"/>
              <a:cs typeface="Arial"/>
              <a:sym typeface="Arial"/>
            </a:endParaRPr>
          </a:p>
          <a:p>
            <a:pPr marL="0" lvl="0" indent="0" algn="l" rtl="0">
              <a:lnSpc>
                <a:spcPct val="140000"/>
              </a:lnSpc>
              <a:spcBef>
                <a:spcPts val="1200"/>
              </a:spcBef>
              <a:spcAft>
                <a:spcPts val="0"/>
              </a:spcAft>
              <a:buClr>
                <a:schemeClr val="dk1"/>
              </a:buClr>
              <a:buSzPts val="1100"/>
              <a:buFont typeface="Arial"/>
              <a:buNone/>
            </a:pPr>
            <a:r>
              <a:rPr lang="cs-CZ" sz="1750" dirty="0">
                <a:solidFill>
                  <a:srgbClr val="3A3A3A"/>
                </a:solidFill>
                <a:highlight>
                  <a:srgbClr val="FFFFFF"/>
                </a:highlight>
                <a:latin typeface="Arial"/>
                <a:ea typeface="Arial"/>
                <a:cs typeface="Arial"/>
                <a:sym typeface="Arial"/>
              </a:rPr>
              <a:t>3) Znáte nějaké další využitelné materiály pro toto téma? </a:t>
            </a:r>
            <a:endParaRPr sz="1750" dirty="0">
              <a:solidFill>
                <a:srgbClr val="3A3A3A"/>
              </a:solidFill>
              <a:highlight>
                <a:srgbClr val="FFFFFF"/>
              </a:highlight>
              <a:latin typeface="Arial"/>
              <a:ea typeface="Arial"/>
              <a:cs typeface="Arial"/>
              <a:sym typeface="Arial"/>
            </a:endParaRPr>
          </a:p>
          <a:p>
            <a:pPr marL="0" lvl="0" indent="0" algn="l" rtl="0">
              <a:spcBef>
                <a:spcPts val="1200"/>
              </a:spcBef>
              <a:spcAft>
                <a:spcPts val="0"/>
              </a:spcAft>
              <a:buNone/>
            </a:pPr>
            <a:endParaRPr dirty="0"/>
          </a:p>
        </p:txBody>
      </p:sp>
      <p:sp>
        <p:nvSpPr>
          <p:cNvPr id="2" name="Tlačítko akce: Přejít vpřed nebo Další 1">
            <a:hlinkClick r:id="rId3" highlightClick="1"/>
            <a:extLst>
              <a:ext uri="{FF2B5EF4-FFF2-40B4-BE49-F238E27FC236}">
                <a16:creationId xmlns:a16="http://schemas.microsoft.com/office/drawing/2014/main" id="{56929A97-90C6-45D9-ADF3-0E1E39F170A3}"/>
              </a:ext>
            </a:extLst>
          </p:cNvPr>
          <p:cNvSpPr/>
          <p:nvPr/>
        </p:nvSpPr>
        <p:spPr>
          <a:xfrm>
            <a:off x="2651760" y="4754880"/>
            <a:ext cx="1291590" cy="88011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g1168c9d14c1_0_561"/>
          <p:cNvSpPr txBox="1">
            <a:spLocks noGrp="1"/>
          </p:cNvSpPr>
          <p:nvPr>
            <p:ph type="title"/>
          </p:nvPr>
        </p:nvSpPr>
        <p:spPr>
          <a:xfrm>
            <a:off x="457200" y="320675"/>
            <a:ext cx="7239000" cy="1143000"/>
          </a:xfrm>
          <a:prstGeom prst="rect">
            <a:avLst/>
          </a:prstGeom>
        </p:spPr>
        <p:txBody>
          <a:bodyPr spcFirstLastPara="1" wrap="square" lIns="45700" tIns="0" rIns="45700" bIns="0" anchor="b" anchorCtr="0">
            <a:normAutofit/>
          </a:bodyPr>
          <a:lstStyle/>
          <a:p>
            <a:pPr marL="0" lvl="0" indent="0" algn="l" rtl="0">
              <a:spcBef>
                <a:spcPts val="0"/>
              </a:spcBef>
              <a:spcAft>
                <a:spcPts val="0"/>
              </a:spcAft>
              <a:buNone/>
            </a:pPr>
            <a:endParaRPr dirty="0">
              <a:solidFill>
                <a:schemeClr val="dk1"/>
              </a:solidFill>
            </a:endParaRPr>
          </a:p>
        </p:txBody>
      </p:sp>
      <p:sp>
        <p:nvSpPr>
          <p:cNvPr id="427" name="Google Shape;427;g1168c9d14c1_0_561"/>
          <p:cNvSpPr txBox="1">
            <a:spLocks noGrp="1"/>
          </p:cNvSpPr>
          <p:nvPr>
            <p:ph type="body" idx="1"/>
          </p:nvPr>
        </p:nvSpPr>
        <p:spPr>
          <a:xfrm>
            <a:off x="457200" y="1609725"/>
            <a:ext cx="7239000" cy="4846500"/>
          </a:xfrm>
          <a:prstGeom prst="rect">
            <a:avLst/>
          </a:prstGeom>
        </p:spPr>
        <p:txBody>
          <a:bodyPr spcFirstLastPara="1" wrap="square" lIns="91425" tIns="45700" rIns="91425" bIns="45700" anchor="t" anchorCtr="0">
            <a:noAutofit/>
          </a:bodyPr>
          <a:lstStyle/>
          <a:p>
            <a:pPr marL="0" indent="0" algn="ctr">
              <a:buNone/>
            </a:pPr>
            <a:r>
              <a:rPr lang="cs-CZ" dirty="0"/>
              <a:t>Děkuji za pozornost!</a:t>
            </a:r>
          </a:p>
          <a:p>
            <a:pPr marL="0" indent="0" algn="ctr">
              <a:buNone/>
            </a:pPr>
            <a:r>
              <a:rPr lang="cs-CZ" dirty="0"/>
              <a:t>A těším se příště!</a:t>
            </a:r>
          </a:p>
          <a:p>
            <a:pPr marL="0" lvl="0" indent="0" algn="l" rtl="0">
              <a:spcBef>
                <a:spcPts val="600"/>
              </a:spcBef>
              <a:spcAft>
                <a:spcPts val="0"/>
              </a:spcAft>
              <a:buNone/>
            </a:pP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0"/>
          <p:cNvSpPr txBox="1">
            <a:spLocks noGrp="1"/>
          </p:cNvSpPr>
          <p:nvPr>
            <p:ph type="title"/>
          </p:nvPr>
        </p:nvSpPr>
        <p:spPr>
          <a:xfrm>
            <a:off x="457200" y="320675"/>
            <a:ext cx="7239000" cy="1143000"/>
          </a:xfrm>
          <a:prstGeom prst="rect">
            <a:avLst/>
          </a:prstGeom>
          <a:noFill/>
          <a:ln>
            <a:noFill/>
          </a:ln>
        </p:spPr>
        <p:txBody>
          <a:bodyPr spcFirstLastPara="1" wrap="square" lIns="45700" tIns="0" rIns="45700" bIns="0" anchor="b" anchorCtr="0">
            <a:normAutofit/>
          </a:bodyPr>
          <a:lstStyle/>
          <a:p>
            <a:pPr marL="0" lvl="0" indent="0" algn="l" rtl="0">
              <a:spcBef>
                <a:spcPts val="0"/>
              </a:spcBef>
              <a:spcAft>
                <a:spcPts val="0"/>
              </a:spcAft>
              <a:buNone/>
            </a:pPr>
            <a:endParaRPr sz="3800" b="1" cap="none">
              <a:solidFill>
                <a:srgbClr val="FEF7F0"/>
              </a:solidFill>
              <a:latin typeface="Trebuchet MS"/>
              <a:ea typeface="Trebuchet MS"/>
              <a:cs typeface="Trebuchet MS"/>
              <a:sym typeface="Trebuchet MS"/>
            </a:endParaRPr>
          </a:p>
        </p:txBody>
      </p:sp>
      <p:sp>
        <p:nvSpPr>
          <p:cNvPr id="168" name="Google Shape;168;p20"/>
          <p:cNvSpPr txBox="1">
            <a:spLocks noGrp="1"/>
          </p:cNvSpPr>
          <p:nvPr>
            <p:ph type="body" idx="1"/>
          </p:nvPr>
        </p:nvSpPr>
        <p:spPr>
          <a:xfrm>
            <a:off x="457200" y="1609725"/>
            <a:ext cx="7239000" cy="4846637"/>
          </a:xfrm>
          <a:prstGeom prst="rect">
            <a:avLst/>
          </a:prstGeom>
          <a:noFill/>
          <a:ln>
            <a:noFill/>
          </a:ln>
        </p:spPr>
        <p:txBody>
          <a:bodyPr spcFirstLastPara="1" wrap="square" lIns="91425" tIns="45700" rIns="91425" bIns="45700" anchor="t" anchorCtr="0">
            <a:noAutofit/>
          </a:bodyPr>
          <a:lstStyle/>
          <a:p>
            <a:pPr marL="273050" marR="0" lvl="0" indent="-273050" algn="just" rtl="0">
              <a:lnSpc>
                <a:spcPct val="100000"/>
              </a:lnSpc>
              <a:spcBef>
                <a:spcPts val="0"/>
              </a:spcBef>
              <a:spcAft>
                <a:spcPts val="0"/>
              </a:spcAft>
              <a:buClr>
                <a:schemeClr val="dk2"/>
              </a:buClr>
              <a:buSzPts val="2044"/>
              <a:buFont typeface="Noto Sans Symbols"/>
              <a:buChar char="⦿"/>
            </a:pPr>
            <a:r>
              <a:rPr lang="cs-CZ" sz="2800" b="0" i="0" u="none">
                <a:solidFill>
                  <a:schemeClr val="dk1"/>
                </a:solidFill>
                <a:latin typeface="Trebuchet MS"/>
                <a:ea typeface="Trebuchet MS"/>
                <a:cs typeface="Trebuchet MS"/>
                <a:sym typeface="Trebuchet MS"/>
              </a:rPr>
              <a:t>studie 4 okruhů rodin – z nechtěného těhotenství, z rodin otců – alkoholiků, narozených dětí mimo manželství a dětí rozvedených rodičů.</a:t>
            </a:r>
            <a:endParaRPr/>
          </a:p>
          <a:p>
            <a:pPr marL="273050" marR="0" lvl="0" indent="-273050" algn="just" rtl="0">
              <a:lnSpc>
                <a:spcPct val="100000"/>
              </a:lnSpc>
              <a:spcBef>
                <a:spcPts val="600"/>
              </a:spcBef>
              <a:spcAft>
                <a:spcPts val="0"/>
              </a:spcAft>
              <a:buClr>
                <a:schemeClr val="dk2"/>
              </a:buClr>
              <a:buSzPts val="2044"/>
              <a:buFont typeface="Noto Sans Symbols"/>
              <a:buNone/>
            </a:pPr>
            <a:r>
              <a:rPr lang="cs-CZ" sz="2800" b="0" i="0" u="none">
                <a:solidFill>
                  <a:schemeClr val="dk1"/>
                </a:solidFill>
                <a:latin typeface="Trebuchet MS"/>
                <a:ea typeface="Trebuchet MS"/>
                <a:cs typeface="Trebuchet MS"/>
                <a:sym typeface="Trebuchet MS"/>
              </a:rPr>
              <a:t>Děti rozvedených rodičů dopadly nejlépe, protože v nejútlejším dětství vyrůstaly v harmonickém prostředí a ani deprese při rozvodu na dítě neměla tak velký vliv (70. a 80. léta) </a:t>
            </a:r>
            <a:endParaRPr/>
          </a:p>
          <a:p>
            <a:pPr marL="273050" marR="0" lvl="0" indent="-143256" algn="l" rtl="0">
              <a:spcBef>
                <a:spcPts val="600"/>
              </a:spcBef>
              <a:spcAft>
                <a:spcPts val="0"/>
              </a:spcAft>
              <a:buClr>
                <a:schemeClr val="dk2"/>
              </a:buClr>
              <a:buSzPts val="2044"/>
              <a:buFont typeface="Noto Sans Symbols"/>
              <a:buNone/>
            </a:pPr>
            <a:endParaRPr sz="2800" b="0" i="0" u="none">
              <a:solidFill>
                <a:schemeClr val="dk1"/>
              </a:solidFill>
              <a:latin typeface="Trebuchet MS"/>
              <a:ea typeface="Trebuchet MS"/>
              <a:cs typeface="Trebuchet MS"/>
              <a:sym typeface="Trebuchet MS"/>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41"/>
          <p:cNvSpPr txBox="1">
            <a:spLocks noGrp="1"/>
          </p:cNvSpPr>
          <p:nvPr>
            <p:ph type="title" idx="4294967295"/>
          </p:nvPr>
        </p:nvSpPr>
        <p:spPr>
          <a:xfrm>
            <a:off x="457200" y="320040"/>
            <a:ext cx="7239000" cy="1143000"/>
          </a:xfrm>
          <a:prstGeom prst="rect">
            <a:avLst/>
          </a:prstGeom>
          <a:noFill/>
          <a:ln>
            <a:noFill/>
          </a:ln>
        </p:spPr>
        <p:txBody>
          <a:bodyPr spcFirstLastPara="1" wrap="square" lIns="45700" tIns="0" rIns="45700" bIns="0" anchor="b" anchorCtr="0">
            <a:normAutofit/>
          </a:bodyPr>
          <a:lstStyle/>
          <a:p>
            <a:pPr marL="0" marR="0" lvl="0" indent="0" algn="l" rtl="0">
              <a:lnSpc>
                <a:spcPct val="100000"/>
              </a:lnSpc>
              <a:spcBef>
                <a:spcPts val="0"/>
              </a:spcBef>
              <a:spcAft>
                <a:spcPts val="0"/>
              </a:spcAft>
              <a:buClr>
                <a:srgbClr val="FEF7F0"/>
              </a:buClr>
              <a:buSzPts val="3800"/>
              <a:buFont typeface="Trebuchet MS"/>
              <a:buNone/>
            </a:pPr>
            <a:r>
              <a:rPr lang="cs-CZ" sz="3800" b="1" i="0" u="none" strike="noStrike" cap="none">
                <a:solidFill>
                  <a:schemeClr val="dk1"/>
                </a:solidFill>
                <a:latin typeface="Trebuchet MS"/>
                <a:ea typeface="Trebuchet MS"/>
                <a:cs typeface="Trebuchet MS"/>
                <a:sym typeface="Trebuchet MS"/>
              </a:rPr>
              <a:t>LITERATURA:</a:t>
            </a:r>
            <a:endParaRPr>
              <a:solidFill>
                <a:schemeClr val="dk1"/>
              </a:solidFill>
            </a:endParaRPr>
          </a:p>
        </p:txBody>
      </p:sp>
      <p:sp>
        <p:nvSpPr>
          <p:cNvPr id="434" name="Google Shape;434;p41"/>
          <p:cNvSpPr txBox="1">
            <a:spLocks noGrp="1"/>
          </p:cNvSpPr>
          <p:nvPr>
            <p:ph type="body" idx="1"/>
          </p:nvPr>
        </p:nvSpPr>
        <p:spPr>
          <a:xfrm>
            <a:off x="457200" y="1609725"/>
            <a:ext cx="7239000" cy="4846637"/>
          </a:xfrm>
          <a:prstGeom prst="rect">
            <a:avLst/>
          </a:prstGeom>
          <a:noFill/>
          <a:ln>
            <a:noFill/>
          </a:ln>
        </p:spPr>
        <p:txBody>
          <a:bodyPr spcFirstLastPara="1" wrap="square" lIns="91425" tIns="45700" rIns="91425" bIns="45700" anchor="t" anchorCtr="0">
            <a:normAutofit/>
          </a:bodyPr>
          <a:lstStyle/>
          <a:p>
            <a:pPr marL="609600" marR="0" lvl="0" indent="-609600" algn="l" rtl="0">
              <a:lnSpc>
                <a:spcPct val="60000"/>
              </a:lnSpc>
              <a:spcBef>
                <a:spcPts val="0"/>
              </a:spcBef>
              <a:spcAft>
                <a:spcPts val="0"/>
              </a:spcAft>
              <a:buClr>
                <a:schemeClr val="dk2"/>
              </a:buClr>
              <a:buSzPts val="949"/>
              <a:buFont typeface="Noto Sans Symbols"/>
              <a:buNone/>
            </a:pPr>
            <a:r>
              <a:rPr lang="cs-CZ" sz="1200" i="0" u="none">
                <a:solidFill>
                  <a:schemeClr val="dk1"/>
                </a:solidFill>
                <a:latin typeface="Times New Roman"/>
                <a:ea typeface="Times New Roman"/>
                <a:cs typeface="Times New Roman"/>
                <a:sym typeface="Times New Roman"/>
              </a:rPr>
              <a:t>ČÁP, J. Rozvíjení osobnosti a způsob výchovy. Praha: ISV, 1996.</a:t>
            </a:r>
            <a:endParaRPr sz="1200">
              <a:latin typeface="Times New Roman"/>
              <a:ea typeface="Times New Roman"/>
              <a:cs typeface="Times New Roman"/>
              <a:sym typeface="Times New Roman"/>
            </a:endParaRPr>
          </a:p>
          <a:p>
            <a:pPr marL="609600" marR="0" lvl="0" indent="-609600" algn="l" rtl="0">
              <a:lnSpc>
                <a:spcPct val="60000"/>
              </a:lnSpc>
              <a:spcBef>
                <a:spcPts val="600"/>
              </a:spcBef>
              <a:spcAft>
                <a:spcPts val="0"/>
              </a:spcAft>
              <a:buClr>
                <a:schemeClr val="dk2"/>
              </a:buClr>
              <a:buSzPts val="949"/>
              <a:buFont typeface="Noto Sans Symbols"/>
              <a:buNone/>
            </a:pPr>
            <a:r>
              <a:rPr lang="cs-CZ" sz="1200" i="0" u="none">
                <a:solidFill>
                  <a:schemeClr val="dk1"/>
                </a:solidFill>
                <a:latin typeface="Times New Roman"/>
                <a:ea typeface="Times New Roman"/>
                <a:cs typeface="Times New Roman"/>
                <a:sym typeface="Times New Roman"/>
              </a:rPr>
              <a:t>BEAN, R. Jak rozvíjet tvořivost dítěte. Praha: Portál, 1995.</a:t>
            </a:r>
            <a:endParaRPr sz="1200">
              <a:latin typeface="Times New Roman"/>
              <a:ea typeface="Times New Roman"/>
              <a:cs typeface="Times New Roman"/>
              <a:sym typeface="Times New Roman"/>
            </a:endParaRPr>
          </a:p>
          <a:p>
            <a:pPr marL="609600" marR="0" lvl="0" indent="-609600" algn="l" rtl="0">
              <a:lnSpc>
                <a:spcPct val="60000"/>
              </a:lnSpc>
              <a:spcBef>
                <a:spcPts val="600"/>
              </a:spcBef>
              <a:spcAft>
                <a:spcPts val="0"/>
              </a:spcAft>
              <a:buClr>
                <a:schemeClr val="dk2"/>
              </a:buClr>
              <a:buSzPts val="949"/>
              <a:buFont typeface="Noto Sans Symbols"/>
              <a:buNone/>
            </a:pPr>
            <a:r>
              <a:rPr lang="cs-CZ" sz="1200" i="0" u="none">
                <a:solidFill>
                  <a:schemeClr val="dk1"/>
                </a:solidFill>
                <a:latin typeface="Times New Roman"/>
                <a:ea typeface="Times New Roman"/>
                <a:cs typeface="Times New Roman"/>
                <a:sym typeface="Times New Roman"/>
              </a:rPr>
              <a:t>DINKMEYER, D – McKAY, G. D. STEP: Efektivní výchova krok za krokem. Praha: Portál, 1996.</a:t>
            </a:r>
            <a:endParaRPr sz="1200">
              <a:latin typeface="Times New Roman"/>
              <a:ea typeface="Times New Roman"/>
              <a:cs typeface="Times New Roman"/>
              <a:sym typeface="Times New Roman"/>
            </a:endParaRPr>
          </a:p>
          <a:p>
            <a:pPr marL="609600" marR="0" lvl="0" indent="-609600" algn="l" rtl="0">
              <a:lnSpc>
                <a:spcPct val="60000"/>
              </a:lnSpc>
              <a:spcBef>
                <a:spcPts val="600"/>
              </a:spcBef>
              <a:spcAft>
                <a:spcPts val="0"/>
              </a:spcAft>
              <a:buClr>
                <a:schemeClr val="dk2"/>
              </a:buClr>
              <a:buSzPts val="949"/>
              <a:buFont typeface="Noto Sans Symbols"/>
              <a:buNone/>
            </a:pPr>
            <a:r>
              <a:rPr lang="cs-CZ" sz="1200" i="0" u="none">
                <a:solidFill>
                  <a:schemeClr val="dk1"/>
                </a:solidFill>
                <a:latin typeface="Times New Roman"/>
                <a:ea typeface="Times New Roman"/>
                <a:cs typeface="Times New Roman"/>
                <a:sym typeface="Times New Roman"/>
              </a:rPr>
              <a:t>DOBSON, J. Výchova dětí. Brno: Nová naděje, 1995, s. 237.</a:t>
            </a:r>
            <a:endParaRPr sz="1200">
              <a:latin typeface="Times New Roman"/>
              <a:ea typeface="Times New Roman"/>
              <a:cs typeface="Times New Roman"/>
              <a:sym typeface="Times New Roman"/>
            </a:endParaRPr>
          </a:p>
          <a:p>
            <a:pPr marL="609600" marR="0" lvl="0" indent="-609600" algn="l" rtl="0">
              <a:lnSpc>
                <a:spcPct val="60000"/>
              </a:lnSpc>
              <a:spcBef>
                <a:spcPts val="600"/>
              </a:spcBef>
              <a:spcAft>
                <a:spcPts val="0"/>
              </a:spcAft>
              <a:buClr>
                <a:schemeClr val="dk2"/>
              </a:buClr>
              <a:buSzPts val="949"/>
              <a:buFont typeface="Noto Sans Symbols"/>
              <a:buNone/>
            </a:pPr>
            <a:r>
              <a:rPr lang="cs-CZ" sz="1200" i="0" u="none">
                <a:solidFill>
                  <a:schemeClr val="dk1"/>
                </a:solidFill>
                <a:latin typeface="Times New Roman"/>
                <a:ea typeface="Times New Roman"/>
                <a:cs typeface="Times New Roman"/>
                <a:sym typeface="Times New Roman"/>
              </a:rPr>
              <a:t>HELUS, Z. Vyznat se v dětech. Praha: SPN, 1984.</a:t>
            </a:r>
            <a:endParaRPr sz="1200">
              <a:latin typeface="Times New Roman"/>
              <a:ea typeface="Times New Roman"/>
              <a:cs typeface="Times New Roman"/>
              <a:sym typeface="Times New Roman"/>
            </a:endParaRPr>
          </a:p>
          <a:p>
            <a:pPr marL="609600" marR="0" lvl="0" indent="-609600" algn="l" rtl="0">
              <a:lnSpc>
                <a:spcPct val="60000"/>
              </a:lnSpc>
              <a:spcBef>
                <a:spcPts val="600"/>
              </a:spcBef>
              <a:spcAft>
                <a:spcPts val="0"/>
              </a:spcAft>
              <a:buClr>
                <a:schemeClr val="dk2"/>
              </a:buClr>
              <a:buSzPts val="949"/>
              <a:buFont typeface="Noto Sans Symbols"/>
              <a:buNone/>
            </a:pPr>
            <a:r>
              <a:rPr lang="cs-CZ" sz="1200" i="0" u="none">
                <a:solidFill>
                  <a:schemeClr val="dk1"/>
                </a:solidFill>
                <a:latin typeface="Times New Roman"/>
                <a:ea typeface="Times New Roman"/>
                <a:cs typeface="Times New Roman"/>
                <a:sym typeface="Times New Roman"/>
              </a:rPr>
              <a:t>HERZKA, H. S. Rozumíme svému dítěti? Praha: 1996.</a:t>
            </a:r>
            <a:endParaRPr sz="1200">
              <a:latin typeface="Times New Roman"/>
              <a:ea typeface="Times New Roman"/>
              <a:cs typeface="Times New Roman"/>
              <a:sym typeface="Times New Roman"/>
            </a:endParaRPr>
          </a:p>
          <a:p>
            <a:pPr marL="609600" marR="0" lvl="0" indent="-609600" algn="l" rtl="0">
              <a:lnSpc>
                <a:spcPct val="60000"/>
              </a:lnSpc>
              <a:spcBef>
                <a:spcPts val="600"/>
              </a:spcBef>
              <a:spcAft>
                <a:spcPts val="0"/>
              </a:spcAft>
              <a:buClr>
                <a:schemeClr val="dk2"/>
              </a:buClr>
              <a:buSzPts val="949"/>
              <a:buFont typeface="Noto Sans Symbols"/>
              <a:buNone/>
            </a:pPr>
            <a:r>
              <a:rPr lang="cs-CZ" sz="1200" i="0" u="none">
                <a:solidFill>
                  <a:schemeClr val="dk1"/>
                </a:solidFill>
                <a:latin typeface="Times New Roman"/>
                <a:ea typeface="Times New Roman"/>
                <a:cs typeface="Times New Roman"/>
                <a:sym typeface="Times New Roman"/>
              </a:rPr>
              <a:t>KOMENSKÝ, J. A. Informatorium školy mateřské. Praha: SPN, 1958</a:t>
            </a:r>
            <a:endParaRPr sz="1200">
              <a:latin typeface="Times New Roman"/>
              <a:ea typeface="Times New Roman"/>
              <a:cs typeface="Times New Roman"/>
              <a:sym typeface="Times New Roman"/>
            </a:endParaRPr>
          </a:p>
          <a:p>
            <a:pPr marL="609600" marR="0" lvl="0" indent="-609600" algn="l" rtl="0">
              <a:lnSpc>
                <a:spcPct val="60000"/>
              </a:lnSpc>
              <a:spcBef>
                <a:spcPts val="600"/>
              </a:spcBef>
              <a:spcAft>
                <a:spcPts val="0"/>
              </a:spcAft>
              <a:buClr>
                <a:schemeClr val="dk2"/>
              </a:buClr>
              <a:buSzPts val="949"/>
              <a:buFont typeface="Noto Sans Symbols"/>
              <a:buNone/>
            </a:pPr>
            <a:r>
              <a:rPr lang="cs-CZ" sz="1200" i="0" u="none">
                <a:solidFill>
                  <a:schemeClr val="dk1"/>
                </a:solidFill>
                <a:latin typeface="Times New Roman"/>
                <a:ea typeface="Times New Roman"/>
                <a:cs typeface="Times New Roman"/>
                <a:sym typeface="Times New Roman"/>
              </a:rPr>
              <a:t>LEMAN, K. Sourozenecké konstelace. Praha: Portál, 1997. </a:t>
            </a:r>
            <a:endParaRPr sz="1200">
              <a:latin typeface="Times New Roman"/>
              <a:ea typeface="Times New Roman"/>
              <a:cs typeface="Times New Roman"/>
              <a:sym typeface="Times New Roman"/>
            </a:endParaRPr>
          </a:p>
          <a:p>
            <a:pPr marL="609600" marR="0" lvl="0" indent="-609600" algn="l" rtl="0">
              <a:lnSpc>
                <a:spcPct val="60000"/>
              </a:lnSpc>
              <a:spcBef>
                <a:spcPts val="600"/>
              </a:spcBef>
              <a:spcAft>
                <a:spcPts val="0"/>
              </a:spcAft>
              <a:buClr>
                <a:schemeClr val="dk2"/>
              </a:buClr>
              <a:buSzPts val="949"/>
              <a:buFont typeface="Noto Sans Symbols"/>
              <a:buNone/>
            </a:pPr>
            <a:r>
              <a:rPr lang="cs-CZ" sz="1200" i="0" u="none">
                <a:solidFill>
                  <a:schemeClr val="dk1"/>
                </a:solidFill>
                <a:latin typeface="Times New Roman"/>
                <a:ea typeface="Times New Roman"/>
                <a:cs typeface="Times New Roman"/>
                <a:sym typeface="Times New Roman"/>
              </a:rPr>
              <a:t>MATĚJČEK, Z. Co děti nejvíc potřebují. Praha: Portál, 1994.</a:t>
            </a:r>
            <a:endParaRPr sz="1200">
              <a:latin typeface="Times New Roman"/>
              <a:ea typeface="Times New Roman"/>
              <a:cs typeface="Times New Roman"/>
              <a:sym typeface="Times New Roman"/>
            </a:endParaRPr>
          </a:p>
          <a:p>
            <a:pPr marL="609600" marR="0" lvl="0" indent="-609600" algn="l" rtl="0">
              <a:lnSpc>
                <a:spcPct val="60000"/>
              </a:lnSpc>
              <a:spcBef>
                <a:spcPts val="600"/>
              </a:spcBef>
              <a:spcAft>
                <a:spcPts val="0"/>
              </a:spcAft>
              <a:buClr>
                <a:schemeClr val="dk2"/>
              </a:buClr>
              <a:buSzPts val="949"/>
              <a:buFont typeface="Noto Sans Symbols"/>
              <a:buNone/>
            </a:pPr>
            <a:r>
              <a:rPr lang="cs-CZ" sz="1200" i="0" u="none">
                <a:solidFill>
                  <a:schemeClr val="dk1"/>
                </a:solidFill>
                <a:latin typeface="Times New Roman"/>
                <a:ea typeface="Times New Roman"/>
                <a:cs typeface="Times New Roman"/>
                <a:sym typeface="Times New Roman"/>
              </a:rPr>
              <a:t>MATĚJČEK, Z. </a:t>
            </a:r>
            <a:r>
              <a:rPr lang="cs-CZ" sz="1200" i="1" u="none">
                <a:solidFill>
                  <a:schemeClr val="dk1"/>
                </a:solidFill>
                <a:latin typeface="Times New Roman"/>
                <a:ea typeface="Times New Roman"/>
                <a:cs typeface="Times New Roman"/>
                <a:sym typeface="Times New Roman"/>
              </a:rPr>
              <a:t>Co, kdy a jak ve výchově dětí. </a:t>
            </a:r>
            <a:r>
              <a:rPr lang="cs-CZ" sz="1200" i="0" u="none">
                <a:solidFill>
                  <a:schemeClr val="dk1"/>
                </a:solidFill>
                <a:latin typeface="Times New Roman"/>
                <a:ea typeface="Times New Roman"/>
                <a:cs typeface="Times New Roman"/>
                <a:sym typeface="Times New Roman"/>
              </a:rPr>
              <a:t>Praha : Portál, 2007. ISBN 978-80-7367-325-3</a:t>
            </a:r>
            <a:endParaRPr sz="1200">
              <a:latin typeface="Times New Roman"/>
              <a:ea typeface="Times New Roman"/>
              <a:cs typeface="Times New Roman"/>
              <a:sym typeface="Times New Roman"/>
            </a:endParaRPr>
          </a:p>
          <a:p>
            <a:pPr marL="609600" marR="0" lvl="0" indent="-609600" algn="l" rtl="0">
              <a:lnSpc>
                <a:spcPct val="60000"/>
              </a:lnSpc>
              <a:spcBef>
                <a:spcPts val="600"/>
              </a:spcBef>
              <a:spcAft>
                <a:spcPts val="0"/>
              </a:spcAft>
              <a:buClr>
                <a:schemeClr val="dk2"/>
              </a:buClr>
              <a:buSzPts val="949"/>
              <a:buFont typeface="Noto Sans Symbols"/>
              <a:buNone/>
            </a:pPr>
            <a:r>
              <a:rPr lang="cs-CZ" sz="1200" i="0" u="none">
                <a:solidFill>
                  <a:schemeClr val="dk1"/>
                </a:solidFill>
                <a:latin typeface="Times New Roman"/>
                <a:ea typeface="Times New Roman"/>
                <a:cs typeface="Times New Roman"/>
                <a:sym typeface="Times New Roman"/>
              </a:rPr>
              <a:t>MATĚJČEK, Z. Dítě a rodina v psychologickém poradenství. Praha: SPN, 1992.</a:t>
            </a:r>
            <a:endParaRPr sz="1200">
              <a:latin typeface="Times New Roman"/>
              <a:ea typeface="Times New Roman"/>
              <a:cs typeface="Times New Roman"/>
              <a:sym typeface="Times New Roman"/>
            </a:endParaRPr>
          </a:p>
          <a:p>
            <a:pPr marL="609600" marR="0" lvl="0" indent="-609600" algn="l" rtl="0">
              <a:lnSpc>
                <a:spcPct val="60000"/>
              </a:lnSpc>
              <a:spcBef>
                <a:spcPts val="600"/>
              </a:spcBef>
              <a:spcAft>
                <a:spcPts val="0"/>
              </a:spcAft>
              <a:buClr>
                <a:schemeClr val="dk2"/>
              </a:buClr>
              <a:buSzPts val="949"/>
              <a:buFont typeface="Noto Sans Symbols"/>
              <a:buNone/>
            </a:pPr>
            <a:r>
              <a:rPr lang="cs-CZ" sz="1200" i="0" u="none">
                <a:solidFill>
                  <a:schemeClr val="dk1"/>
                </a:solidFill>
                <a:latin typeface="Times New Roman"/>
                <a:ea typeface="Times New Roman"/>
                <a:cs typeface="Times New Roman"/>
                <a:sym typeface="Times New Roman"/>
              </a:rPr>
              <a:t>MATĚJČEK, Z. Rodiče a děti. Praha: Avicenum, 1986.</a:t>
            </a:r>
            <a:endParaRPr sz="1200">
              <a:latin typeface="Times New Roman"/>
              <a:ea typeface="Times New Roman"/>
              <a:cs typeface="Times New Roman"/>
              <a:sym typeface="Times New Roman"/>
            </a:endParaRPr>
          </a:p>
          <a:p>
            <a:pPr marL="609600" marR="0" lvl="0" indent="-609600" algn="l" rtl="0">
              <a:lnSpc>
                <a:spcPct val="60000"/>
              </a:lnSpc>
              <a:spcBef>
                <a:spcPts val="600"/>
              </a:spcBef>
              <a:spcAft>
                <a:spcPts val="0"/>
              </a:spcAft>
              <a:buClr>
                <a:schemeClr val="dk2"/>
              </a:buClr>
              <a:buSzPts val="949"/>
              <a:buFont typeface="Noto Sans Symbols"/>
              <a:buNone/>
            </a:pPr>
            <a:r>
              <a:rPr lang="cs-CZ" sz="1200" i="0" u="none">
                <a:solidFill>
                  <a:schemeClr val="dk1"/>
                </a:solidFill>
                <a:latin typeface="Times New Roman"/>
                <a:ea typeface="Times New Roman"/>
                <a:cs typeface="Times New Roman"/>
                <a:sym typeface="Times New Roman"/>
              </a:rPr>
              <a:t>MATĚJČEK, Z. </a:t>
            </a:r>
            <a:r>
              <a:rPr lang="cs-CZ" sz="1200" i="1" u="none">
                <a:solidFill>
                  <a:schemeClr val="dk1"/>
                </a:solidFill>
                <a:latin typeface="Times New Roman"/>
                <a:ea typeface="Times New Roman"/>
                <a:cs typeface="Times New Roman"/>
                <a:sym typeface="Times New Roman"/>
              </a:rPr>
              <a:t>Škola rodičů. </a:t>
            </a:r>
            <a:r>
              <a:rPr lang="cs-CZ" sz="1200" i="0" u="none">
                <a:solidFill>
                  <a:schemeClr val="dk1"/>
                </a:solidFill>
                <a:latin typeface="Times New Roman"/>
                <a:ea typeface="Times New Roman"/>
                <a:cs typeface="Times New Roman"/>
                <a:sym typeface="Times New Roman"/>
              </a:rPr>
              <a:t>Praha : MAXDORF, 2000. ISBN 80-85912-29-5</a:t>
            </a:r>
            <a:endParaRPr sz="1200">
              <a:latin typeface="Times New Roman"/>
              <a:ea typeface="Times New Roman"/>
              <a:cs typeface="Times New Roman"/>
              <a:sym typeface="Times New Roman"/>
            </a:endParaRPr>
          </a:p>
          <a:p>
            <a:pPr marL="609600" marR="0" lvl="0" indent="-609600" algn="l" rtl="0">
              <a:lnSpc>
                <a:spcPct val="60000"/>
              </a:lnSpc>
              <a:spcBef>
                <a:spcPts val="600"/>
              </a:spcBef>
              <a:spcAft>
                <a:spcPts val="0"/>
              </a:spcAft>
              <a:buClr>
                <a:schemeClr val="dk2"/>
              </a:buClr>
              <a:buSzPts val="949"/>
              <a:buFont typeface="Noto Sans Symbols"/>
              <a:buNone/>
            </a:pPr>
            <a:r>
              <a:rPr lang="cs-CZ" sz="1200" i="0" u="none">
                <a:solidFill>
                  <a:schemeClr val="dk1"/>
                </a:solidFill>
                <a:latin typeface="Times New Roman"/>
                <a:ea typeface="Times New Roman"/>
                <a:cs typeface="Times New Roman"/>
                <a:sym typeface="Times New Roman"/>
              </a:rPr>
              <a:t>MATĚJČEK, Z. – DYTRYCH, Z. Děti, rodina a stres. Praha: 1994.</a:t>
            </a:r>
            <a:endParaRPr sz="1200">
              <a:latin typeface="Times New Roman"/>
              <a:ea typeface="Times New Roman"/>
              <a:cs typeface="Times New Roman"/>
              <a:sym typeface="Times New Roman"/>
            </a:endParaRPr>
          </a:p>
          <a:p>
            <a:pPr marL="609600" marR="0" lvl="0" indent="-609600" algn="l" rtl="0">
              <a:lnSpc>
                <a:spcPct val="60000"/>
              </a:lnSpc>
              <a:spcBef>
                <a:spcPts val="600"/>
              </a:spcBef>
              <a:spcAft>
                <a:spcPts val="0"/>
              </a:spcAft>
              <a:buClr>
                <a:schemeClr val="dk2"/>
              </a:buClr>
              <a:buSzPts val="949"/>
              <a:buFont typeface="Noto Sans Symbols"/>
              <a:buNone/>
            </a:pPr>
            <a:r>
              <a:rPr lang="cs-CZ" sz="1200" i="0" u="none">
                <a:solidFill>
                  <a:schemeClr val="dk1"/>
                </a:solidFill>
                <a:latin typeface="Times New Roman"/>
                <a:ea typeface="Times New Roman"/>
                <a:cs typeface="Times New Roman"/>
                <a:sym typeface="Times New Roman"/>
              </a:rPr>
              <a:t>MATOUŠEK, O. Rodina jako instituce a vztahová síť. Praha: Sociologické nakladatelství, 1993.</a:t>
            </a:r>
            <a:endParaRPr sz="1200">
              <a:latin typeface="Times New Roman"/>
              <a:ea typeface="Times New Roman"/>
              <a:cs typeface="Times New Roman"/>
              <a:sym typeface="Times New Roman"/>
            </a:endParaRPr>
          </a:p>
          <a:p>
            <a:pPr marL="609600" marR="0" lvl="0" indent="-609600" algn="l" rtl="0">
              <a:lnSpc>
                <a:spcPct val="60000"/>
              </a:lnSpc>
              <a:spcBef>
                <a:spcPts val="600"/>
              </a:spcBef>
              <a:spcAft>
                <a:spcPts val="0"/>
              </a:spcAft>
              <a:buClr>
                <a:schemeClr val="dk2"/>
              </a:buClr>
              <a:buSzPts val="949"/>
              <a:buFont typeface="Noto Sans Symbols"/>
              <a:buNone/>
            </a:pPr>
            <a:r>
              <a:rPr lang="cs-CZ" sz="1200" i="0" u="none">
                <a:solidFill>
                  <a:schemeClr val="dk1"/>
                </a:solidFill>
                <a:latin typeface="Times New Roman"/>
                <a:ea typeface="Times New Roman"/>
                <a:cs typeface="Times New Roman"/>
                <a:sym typeface="Times New Roman"/>
              </a:rPr>
              <a:t>MOŽNÝ, I. </a:t>
            </a:r>
            <a:r>
              <a:rPr lang="cs-CZ" sz="1200" i="1" u="none">
                <a:solidFill>
                  <a:schemeClr val="dk1"/>
                </a:solidFill>
                <a:latin typeface="Times New Roman"/>
                <a:ea typeface="Times New Roman"/>
                <a:cs typeface="Times New Roman"/>
                <a:sym typeface="Times New Roman"/>
              </a:rPr>
              <a:t>Rodina a společnost. </a:t>
            </a:r>
            <a:r>
              <a:rPr lang="cs-CZ" sz="1200" i="0" u="none">
                <a:solidFill>
                  <a:schemeClr val="dk1"/>
                </a:solidFill>
                <a:latin typeface="Times New Roman"/>
                <a:ea typeface="Times New Roman"/>
                <a:cs typeface="Times New Roman"/>
                <a:sym typeface="Times New Roman"/>
              </a:rPr>
              <a:t>Praha : Sociologické nakladatelství, 2008. ISBN 978-80-86429-87-8</a:t>
            </a:r>
            <a:endParaRPr sz="1200">
              <a:latin typeface="Times New Roman"/>
              <a:ea typeface="Times New Roman"/>
              <a:cs typeface="Times New Roman"/>
              <a:sym typeface="Times New Roman"/>
            </a:endParaRPr>
          </a:p>
          <a:p>
            <a:pPr marL="609600" marR="0" lvl="0" indent="-609600" algn="l" rtl="0">
              <a:lnSpc>
                <a:spcPct val="60000"/>
              </a:lnSpc>
              <a:spcBef>
                <a:spcPts val="600"/>
              </a:spcBef>
              <a:spcAft>
                <a:spcPts val="0"/>
              </a:spcAft>
              <a:buClr>
                <a:schemeClr val="dk2"/>
              </a:buClr>
              <a:buSzPts val="949"/>
              <a:buFont typeface="Noto Sans Symbols"/>
              <a:buNone/>
            </a:pPr>
            <a:r>
              <a:rPr lang="cs-CZ" sz="1200" i="0" u="none">
                <a:solidFill>
                  <a:schemeClr val="dk1"/>
                </a:solidFill>
                <a:latin typeface="Times New Roman"/>
                <a:ea typeface="Times New Roman"/>
                <a:cs typeface="Times New Roman"/>
                <a:sym typeface="Times New Roman"/>
              </a:rPr>
              <a:t>ROGGE, J-U. děti potřebují hranice. Praha: Portál, 1996.</a:t>
            </a:r>
            <a:endParaRPr sz="1200">
              <a:latin typeface="Times New Roman"/>
              <a:ea typeface="Times New Roman"/>
              <a:cs typeface="Times New Roman"/>
              <a:sym typeface="Times New Roman"/>
            </a:endParaRPr>
          </a:p>
          <a:p>
            <a:pPr marL="609600" marR="0" lvl="0" indent="-609600" algn="l" rtl="0">
              <a:lnSpc>
                <a:spcPct val="60000"/>
              </a:lnSpc>
              <a:spcBef>
                <a:spcPts val="600"/>
              </a:spcBef>
              <a:spcAft>
                <a:spcPts val="0"/>
              </a:spcAft>
              <a:buClr>
                <a:schemeClr val="dk2"/>
              </a:buClr>
              <a:buSzPts val="949"/>
              <a:buFont typeface="Noto Sans Symbols"/>
              <a:buNone/>
            </a:pPr>
            <a:r>
              <a:rPr lang="cs-CZ" sz="1200" i="0" u="none">
                <a:solidFill>
                  <a:schemeClr val="dk1"/>
                </a:solidFill>
                <a:latin typeface="Times New Roman"/>
                <a:ea typeface="Times New Roman"/>
                <a:cs typeface="Times New Roman"/>
                <a:sym typeface="Times New Roman"/>
              </a:rPr>
              <a:t>STŘELEC, S. a kol. Kapitoly z rodinné výchovy. Praha: Fortuna, 1992.</a:t>
            </a:r>
            <a:endParaRPr sz="1200">
              <a:latin typeface="Times New Roman"/>
              <a:ea typeface="Times New Roman"/>
              <a:cs typeface="Times New Roman"/>
              <a:sym typeface="Times New Roman"/>
            </a:endParaRPr>
          </a:p>
          <a:p>
            <a:pPr marL="609600" marR="0" lvl="0" indent="-609600" algn="l" rtl="0">
              <a:lnSpc>
                <a:spcPct val="60000"/>
              </a:lnSpc>
              <a:spcBef>
                <a:spcPts val="600"/>
              </a:spcBef>
              <a:spcAft>
                <a:spcPts val="0"/>
              </a:spcAft>
              <a:buClr>
                <a:schemeClr val="dk2"/>
              </a:buClr>
              <a:buSzPts val="949"/>
              <a:buFont typeface="Noto Sans Symbols"/>
              <a:buNone/>
            </a:pPr>
            <a:r>
              <a:rPr lang="cs-CZ" sz="1200" i="0" u="none">
                <a:solidFill>
                  <a:schemeClr val="dk1"/>
                </a:solidFill>
                <a:latin typeface="Times New Roman"/>
                <a:ea typeface="Times New Roman"/>
                <a:cs typeface="Times New Roman"/>
                <a:sym typeface="Times New Roman"/>
              </a:rPr>
              <a:t>SOBOTKOVÁ, I. Psychologie rodiny. Praha: Portál, 2001.</a:t>
            </a:r>
            <a:endParaRPr sz="1200">
              <a:latin typeface="Times New Roman"/>
              <a:ea typeface="Times New Roman"/>
              <a:cs typeface="Times New Roman"/>
              <a:sym typeface="Times New Roman"/>
            </a:endParaRPr>
          </a:p>
          <a:p>
            <a:pPr marL="609600" marR="0" lvl="0" indent="-609600" algn="l" rtl="0">
              <a:lnSpc>
                <a:spcPct val="60000"/>
              </a:lnSpc>
              <a:spcBef>
                <a:spcPts val="600"/>
              </a:spcBef>
              <a:spcAft>
                <a:spcPts val="0"/>
              </a:spcAft>
              <a:buClr>
                <a:schemeClr val="dk2"/>
              </a:buClr>
              <a:buSzPts val="949"/>
              <a:buFont typeface="Noto Sans Symbols"/>
              <a:buNone/>
            </a:pPr>
            <a:r>
              <a:rPr lang="cs-CZ" sz="1200" i="0" u="none">
                <a:solidFill>
                  <a:schemeClr val="dk1"/>
                </a:solidFill>
                <a:latin typeface="Times New Roman"/>
                <a:ea typeface="Times New Roman"/>
                <a:cs typeface="Times New Roman"/>
                <a:sym typeface="Times New Roman"/>
              </a:rPr>
              <a:t>ŠULOVÁ, L. </a:t>
            </a:r>
            <a:r>
              <a:rPr lang="cs-CZ" sz="1200" i="1" u="none">
                <a:solidFill>
                  <a:schemeClr val="dk1"/>
                </a:solidFill>
                <a:latin typeface="Times New Roman"/>
                <a:ea typeface="Times New Roman"/>
                <a:cs typeface="Times New Roman"/>
                <a:sym typeface="Times New Roman"/>
              </a:rPr>
              <a:t>Raný psychický vývoj dítěte. </a:t>
            </a:r>
            <a:r>
              <a:rPr lang="cs-CZ" sz="1200" i="0" u="none">
                <a:solidFill>
                  <a:schemeClr val="dk1"/>
                </a:solidFill>
                <a:latin typeface="Times New Roman"/>
                <a:ea typeface="Times New Roman"/>
                <a:cs typeface="Times New Roman"/>
                <a:sym typeface="Times New Roman"/>
              </a:rPr>
              <a:t>Praha : Karolinum, 2005. ISBN 80-246-0877-4</a:t>
            </a:r>
            <a:endParaRPr sz="1200">
              <a:latin typeface="Times New Roman"/>
              <a:ea typeface="Times New Roman"/>
              <a:cs typeface="Times New Roman"/>
              <a:sym typeface="Times New Roman"/>
            </a:endParaRPr>
          </a:p>
          <a:p>
            <a:pPr marL="609600" marR="0" lvl="0" indent="-609600" algn="l" rtl="0">
              <a:lnSpc>
                <a:spcPct val="60000"/>
              </a:lnSpc>
              <a:spcBef>
                <a:spcPts val="600"/>
              </a:spcBef>
              <a:spcAft>
                <a:spcPts val="0"/>
              </a:spcAft>
              <a:buClr>
                <a:schemeClr val="dk2"/>
              </a:buClr>
              <a:buSzPts val="949"/>
              <a:buFont typeface="Noto Sans Symbols"/>
              <a:buNone/>
            </a:pPr>
            <a:r>
              <a:rPr lang="cs-CZ" sz="1200" i="0" u="none">
                <a:solidFill>
                  <a:schemeClr val="dk1"/>
                </a:solidFill>
                <a:latin typeface="Times New Roman"/>
                <a:ea typeface="Times New Roman"/>
                <a:cs typeface="Times New Roman"/>
                <a:sym typeface="Times New Roman"/>
              </a:rPr>
              <a:t>ŠULOVÁ, L. Všechny příspěvky z Raabe.</a:t>
            </a:r>
            <a:endParaRPr sz="1200" i="0" u="none">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cs-CZ" sz="1200">
                <a:solidFill>
                  <a:srgbClr val="3F3F3F"/>
                </a:solidFill>
                <a:latin typeface="Times New Roman"/>
                <a:ea typeface="Times New Roman"/>
                <a:cs typeface="Times New Roman"/>
                <a:sym typeface="Times New Roman"/>
              </a:rPr>
              <a:t>Thorová, K. (2015) </a:t>
            </a:r>
            <a:r>
              <a:rPr lang="cs-CZ" sz="1200" i="1">
                <a:solidFill>
                  <a:srgbClr val="3F3F3F"/>
                </a:solidFill>
                <a:latin typeface="Times New Roman"/>
                <a:ea typeface="Times New Roman"/>
                <a:cs typeface="Times New Roman"/>
                <a:sym typeface="Times New Roman"/>
              </a:rPr>
              <a:t>Vývojová psychologie</a:t>
            </a:r>
            <a:r>
              <a:rPr lang="cs-CZ" sz="1200">
                <a:solidFill>
                  <a:srgbClr val="3F3F3F"/>
                </a:solidFill>
                <a:latin typeface="Times New Roman"/>
                <a:ea typeface="Times New Roman"/>
                <a:cs typeface="Times New Roman"/>
                <a:sym typeface="Times New Roman"/>
              </a:rPr>
              <a:t>. Praha: Portál</a:t>
            </a:r>
            <a:endParaRPr sz="1200">
              <a:latin typeface="Times New Roman"/>
              <a:ea typeface="Times New Roman"/>
              <a:cs typeface="Times New Roman"/>
              <a:sym typeface="Times New Roman"/>
            </a:endParaRPr>
          </a:p>
          <a:p>
            <a:pPr marL="609600" marR="0" lvl="0" indent="-609600" algn="l" rtl="0">
              <a:lnSpc>
                <a:spcPct val="60000"/>
              </a:lnSpc>
              <a:spcBef>
                <a:spcPts val="600"/>
              </a:spcBef>
              <a:spcAft>
                <a:spcPts val="0"/>
              </a:spcAft>
              <a:buClr>
                <a:schemeClr val="dk2"/>
              </a:buClr>
              <a:buSzPts val="949"/>
              <a:buFont typeface="Noto Sans Symbols"/>
              <a:buNone/>
            </a:pPr>
            <a:r>
              <a:rPr lang="cs-CZ" sz="1200" i="0" u="none">
                <a:solidFill>
                  <a:schemeClr val="dk1"/>
                </a:solidFill>
                <a:latin typeface="Times New Roman"/>
                <a:ea typeface="Times New Roman"/>
                <a:cs typeface="Times New Roman"/>
                <a:sym typeface="Times New Roman"/>
              </a:rPr>
              <a:t>YABLONSKY, L. Otcové a synové. Praha: Portál, 1995.</a:t>
            </a:r>
            <a:endParaRPr sz="1200">
              <a:latin typeface="Times New Roman"/>
              <a:ea typeface="Times New Roman"/>
              <a:cs typeface="Times New Roman"/>
              <a:sym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1"/>
          <p:cNvSpPr txBox="1">
            <a:spLocks noGrp="1"/>
          </p:cNvSpPr>
          <p:nvPr>
            <p:ph type="title" idx="4294967295"/>
          </p:nvPr>
        </p:nvSpPr>
        <p:spPr>
          <a:xfrm>
            <a:off x="457200" y="320675"/>
            <a:ext cx="7239000" cy="1143000"/>
          </a:xfrm>
          <a:prstGeom prst="rect">
            <a:avLst/>
          </a:prstGeom>
          <a:noFill/>
          <a:ln>
            <a:noFill/>
          </a:ln>
        </p:spPr>
        <p:txBody>
          <a:bodyPr spcFirstLastPara="1" wrap="square" lIns="45700" tIns="0" rIns="45700" bIns="0" anchor="b" anchorCtr="0">
            <a:normAutofit/>
          </a:bodyPr>
          <a:lstStyle/>
          <a:p>
            <a:pPr marL="0" marR="0" lvl="0" indent="0" algn="l" rtl="0">
              <a:lnSpc>
                <a:spcPct val="100000"/>
              </a:lnSpc>
              <a:spcBef>
                <a:spcPts val="0"/>
              </a:spcBef>
              <a:spcAft>
                <a:spcPts val="0"/>
              </a:spcAft>
              <a:buClr>
                <a:srgbClr val="FEF7F0"/>
              </a:buClr>
              <a:buSzPts val="3800"/>
              <a:buFont typeface="Trebuchet MS"/>
              <a:buNone/>
            </a:pPr>
            <a:r>
              <a:rPr lang="cs-CZ" sz="3800" b="1" i="0" u="none" strike="noStrike" cap="none">
                <a:solidFill>
                  <a:schemeClr val="dk1"/>
                </a:solidFill>
                <a:latin typeface="Trebuchet MS"/>
                <a:ea typeface="Trebuchet MS"/>
                <a:cs typeface="Trebuchet MS"/>
                <a:sym typeface="Trebuchet MS"/>
              </a:rPr>
              <a:t>NOVÉ VÝZKUMY:</a:t>
            </a:r>
            <a:endParaRPr sz="3800" b="1" i="0" u="none" strike="noStrike" cap="none">
              <a:solidFill>
                <a:schemeClr val="dk1"/>
              </a:solidFill>
              <a:latin typeface="Trebuchet MS"/>
              <a:ea typeface="Trebuchet MS"/>
              <a:cs typeface="Trebuchet MS"/>
              <a:sym typeface="Trebuchet MS"/>
            </a:endParaRPr>
          </a:p>
        </p:txBody>
      </p:sp>
      <p:sp>
        <p:nvSpPr>
          <p:cNvPr id="174" name="Google Shape;174;p21"/>
          <p:cNvSpPr txBox="1">
            <a:spLocks noGrp="1"/>
          </p:cNvSpPr>
          <p:nvPr>
            <p:ph type="body" idx="1"/>
          </p:nvPr>
        </p:nvSpPr>
        <p:spPr>
          <a:xfrm>
            <a:off x="246275" y="1609725"/>
            <a:ext cx="7899900" cy="4846500"/>
          </a:xfrm>
          <a:prstGeom prst="rect">
            <a:avLst/>
          </a:prstGeom>
          <a:noFill/>
          <a:ln>
            <a:noFill/>
          </a:ln>
        </p:spPr>
        <p:txBody>
          <a:bodyPr spcFirstLastPara="1" wrap="square" lIns="91425" tIns="45700" rIns="91425" bIns="45700" anchor="t" anchorCtr="0">
            <a:noAutofit/>
          </a:bodyPr>
          <a:lstStyle/>
          <a:p>
            <a:pPr marL="273050" marR="0" lvl="0" indent="-273050" algn="just" rtl="0">
              <a:lnSpc>
                <a:spcPct val="100000"/>
              </a:lnSpc>
              <a:spcBef>
                <a:spcPts val="0"/>
              </a:spcBef>
              <a:spcAft>
                <a:spcPts val="0"/>
              </a:spcAft>
              <a:buClr>
                <a:schemeClr val="dk2"/>
              </a:buClr>
              <a:buSzPts val="1898"/>
              <a:buFont typeface="Noto Sans Symbols"/>
              <a:buChar char="⦿"/>
            </a:pPr>
            <a:r>
              <a:rPr lang="cs-CZ" sz="2600" b="0" i="0" u="none" dirty="0">
                <a:solidFill>
                  <a:schemeClr val="dk1"/>
                </a:solidFill>
                <a:latin typeface="Trebuchet MS"/>
                <a:ea typeface="Trebuchet MS"/>
                <a:cs typeface="Trebuchet MS"/>
                <a:sym typeface="Trebuchet MS"/>
              </a:rPr>
              <a:t>C. </a:t>
            </a:r>
            <a:r>
              <a:rPr lang="cs-CZ" sz="2600" b="0" i="0" u="none" dirty="0" err="1">
                <a:solidFill>
                  <a:schemeClr val="dk1"/>
                </a:solidFill>
                <a:latin typeface="Trebuchet MS"/>
                <a:ea typeface="Trebuchet MS"/>
                <a:cs typeface="Trebuchet MS"/>
                <a:sym typeface="Trebuchet MS"/>
              </a:rPr>
              <a:t>Vallotton</a:t>
            </a:r>
            <a:r>
              <a:rPr lang="cs-CZ" sz="2600" b="0" i="0" u="none" dirty="0">
                <a:solidFill>
                  <a:schemeClr val="dk1"/>
                </a:solidFill>
                <a:latin typeface="Trebuchet MS"/>
                <a:ea typeface="Trebuchet MS"/>
                <a:cs typeface="Trebuchet MS"/>
                <a:sym typeface="Trebuchet MS"/>
              </a:rPr>
              <a:t> - intervenční studie programu raného začátku (Early </a:t>
            </a:r>
            <a:r>
              <a:rPr lang="cs-CZ" sz="2600" b="0" i="0" u="none" dirty="0" err="1">
                <a:solidFill>
                  <a:schemeClr val="dk1"/>
                </a:solidFill>
                <a:latin typeface="Trebuchet MS"/>
                <a:ea typeface="Trebuchet MS"/>
                <a:cs typeface="Trebuchet MS"/>
                <a:sym typeface="Trebuchet MS"/>
              </a:rPr>
              <a:t>Head</a:t>
            </a:r>
            <a:r>
              <a:rPr lang="cs-CZ" sz="2600" b="0" i="0" u="none" dirty="0">
                <a:solidFill>
                  <a:schemeClr val="dk1"/>
                </a:solidFill>
                <a:latin typeface="Trebuchet MS"/>
                <a:ea typeface="Trebuchet MS"/>
                <a:cs typeface="Trebuchet MS"/>
                <a:sym typeface="Trebuchet MS"/>
              </a:rPr>
              <a:t> Start – EHS) v Kalifornii určené pro sociálně slabší rodiny. Výsledky studie:</a:t>
            </a:r>
            <a:endParaRPr dirty="0"/>
          </a:p>
          <a:p>
            <a:pPr marL="273050" marR="0" lvl="0" indent="-273050" algn="just" rtl="0">
              <a:lnSpc>
                <a:spcPct val="100000"/>
              </a:lnSpc>
              <a:spcBef>
                <a:spcPts val="600"/>
              </a:spcBef>
              <a:spcAft>
                <a:spcPts val="0"/>
              </a:spcAft>
              <a:buClr>
                <a:schemeClr val="dk2"/>
              </a:buClr>
              <a:buSzPts val="1898"/>
              <a:buFont typeface="Noto Sans Symbols"/>
              <a:buChar char="⦿"/>
            </a:pPr>
            <a:r>
              <a:rPr lang="cs-CZ" sz="2600" b="0" i="0" u="none" dirty="0">
                <a:solidFill>
                  <a:schemeClr val="dk1"/>
                </a:solidFill>
                <a:latin typeface="Trebuchet MS"/>
                <a:ea typeface="Trebuchet MS"/>
                <a:cs typeface="Trebuchet MS"/>
                <a:sym typeface="Trebuchet MS"/>
              </a:rPr>
              <a:t>Matky se dokázaly naladit více na emoce svých dětí.</a:t>
            </a:r>
            <a:endParaRPr dirty="0"/>
          </a:p>
          <a:p>
            <a:pPr marL="273050" marR="0" lvl="0" indent="-273050" algn="just" rtl="0">
              <a:lnSpc>
                <a:spcPct val="100000"/>
              </a:lnSpc>
              <a:spcBef>
                <a:spcPts val="600"/>
              </a:spcBef>
              <a:spcAft>
                <a:spcPts val="0"/>
              </a:spcAft>
              <a:buClr>
                <a:schemeClr val="dk2"/>
              </a:buClr>
              <a:buSzPts val="1898"/>
              <a:buFont typeface="Noto Sans Symbols"/>
              <a:buChar char="⦿"/>
            </a:pPr>
            <a:r>
              <a:rPr lang="cs-CZ" sz="2600" b="0" i="0" u="none" dirty="0">
                <a:solidFill>
                  <a:schemeClr val="dk1"/>
                </a:solidFill>
                <a:latin typeface="Trebuchet MS"/>
                <a:ea typeface="Trebuchet MS"/>
                <a:cs typeface="Trebuchet MS"/>
                <a:sym typeface="Trebuchet MS"/>
              </a:rPr>
              <a:t>Zvýšil se počet pokusů dítěte o komunikaci s matkou.</a:t>
            </a:r>
            <a:endParaRPr dirty="0"/>
          </a:p>
          <a:p>
            <a:pPr marL="273050" marR="0" lvl="0" indent="-273050" algn="just" rtl="0">
              <a:lnSpc>
                <a:spcPct val="100000"/>
              </a:lnSpc>
              <a:spcBef>
                <a:spcPts val="600"/>
              </a:spcBef>
              <a:spcAft>
                <a:spcPts val="0"/>
              </a:spcAft>
              <a:buClr>
                <a:schemeClr val="dk2"/>
              </a:buClr>
              <a:buSzPts val="1898"/>
              <a:buFont typeface="Noto Sans Symbols"/>
              <a:buChar char="⦿"/>
            </a:pPr>
            <a:r>
              <a:rPr lang="cs-CZ" sz="2600" b="0" i="0" u="none" dirty="0">
                <a:solidFill>
                  <a:schemeClr val="dk1"/>
                </a:solidFill>
                <a:latin typeface="Trebuchet MS"/>
                <a:ea typeface="Trebuchet MS"/>
                <a:cs typeface="Trebuchet MS"/>
                <a:sym typeface="Trebuchet MS"/>
              </a:rPr>
              <a:t>Snížil se počet situací, kdy děti prokazovaly známky stresu.</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2"/>
          <p:cNvSpPr txBox="1">
            <a:spLocks noGrp="1"/>
          </p:cNvSpPr>
          <p:nvPr>
            <p:ph type="title" idx="4294967295"/>
          </p:nvPr>
        </p:nvSpPr>
        <p:spPr>
          <a:xfrm>
            <a:off x="685800" y="277813"/>
            <a:ext cx="8001000" cy="944562"/>
          </a:xfrm>
          <a:prstGeom prst="rect">
            <a:avLst/>
          </a:prstGeom>
          <a:noFill/>
          <a:ln>
            <a:noFill/>
          </a:ln>
        </p:spPr>
        <p:txBody>
          <a:bodyPr spcFirstLastPara="1" wrap="square" lIns="45700" tIns="0" rIns="45700" bIns="0" anchor="b" anchorCtr="0">
            <a:normAutofit/>
          </a:bodyPr>
          <a:lstStyle/>
          <a:p>
            <a:pPr marL="0" marR="0" lvl="0" indent="0" algn="l" rtl="0">
              <a:lnSpc>
                <a:spcPct val="100000"/>
              </a:lnSpc>
              <a:spcBef>
                <a:spcPts val="0"/>
              </a:spcBef>
              <a:spcAft>
                <a:spcPts val="0"/>
              </a:spcAft>
              <a:buClr>
                <a:srgbClr val="FEF7F0"/>
              </a:buClr>
              <a:buSzPts val="3200"/>
              <a:buFont typeface="Trebuchet MS"/>
              <a:buNone/>
            </a:pPr>
            <a:r>
              <a:rPr lang="cs-CZ" sz="3200" b="1" i="0" u="none" strike="noStrike" cap="none">
                <a:solidFill>
                  <a:schemeClr val="dk1"/>
                </a:solidFill>
                <a:latin typeface="Trebuchet MS"/>
                <a:ea typeface="Trebuchet MS"/>
                <a:cs typeface="Trebuchet MS"/>
                <a:sym typeface="Trebuchet MS"/>
              </a:rPr>
              <a:t>RANÝ VZTAH DÍTĚTE S MATKOU</a:t>
            </a:r>
            <a:endParaRPr>
              <a:solidFill>
                <a:schemeClr val="dk1"/>
              </a:solidFill>
            </a:endParaRPr>
          </a:p>
        </p:txBody>
      </p:sp>
      <p:sp>
        <p:nvSpPr>
          <p:cNvPr id="180" name="Google Shape;180;p22"/>
          <p:cNvSpPr txBox="1">
            <a:spLocks noGrp="1"/>
          </p:cNvSpPr>
          <p:nvPr>
            <p:ph type="body" idx="1"/>
          </p:nvPr>
        </p:nvSpPr>
        <p:spPr>
          <a:xfrm>
            <a:off x="457200" y="1609725"/>
            <a:ext cx="7239000" cy="4846637"/>
          </a:xfrm>
          <a:prstGeom prst="rect">
            <a:avLst/>
          </a:prstGeom>
          <a:noFill/>
          <a:ln>
            <a:noFill/>
          </a:ln>
        </p:spPr>
        <p:txBody>
          <a:bodyPr spcFirstLastPara="1" wrap="square" lIns="91425" tIns="45700" rIns="91425" bIns="45700" anchor="t" anchorCtr="0">
            <a:noAutofit/>
          </a:bodyPr>
          <a:lstStyle/>
          <a:p>
            <a:pPr marL="609600" marR="0" lvl="0" indent="-628650" algn="just" rtl="0">
              <a:lnSpc>
                <a:spcPct val="100000"/>
              </a:lnSpc>
              <a:spcBef>
                <a:spcPts val="0"/>
              </a:spcBef>
              <a:spcAft>
                <a:spcPts val="0"/>
              </a:spcAft>
              <a:buClr>
                <a:schemeClr val="dk2"/>
              </a:buClr>
              <a:buSzPts val="1760"/>
              <a:buFont typeface="Times New Roman"/>
              <a:buChar char="⦿"/>
            </a:pPr>
            <a:r>
              <a:rPr lang="cs-CZ" sz="2300" i="0" u="none">
                <a:solidFill>
                  <a:schemeClr val="dk1"/>
                </a:solidFill>
                <a:latin typeface="Times New Roman"/>
                <a:ea typeface="Times New Roman"/>
                <a:cs typeface="Times New Roman"/>
                <a:sym typeface="Times New Roman"/>
              </a:rPr>
              <a:t>Předpoklady pro harmonický socioemocionální psychický vývoj</a:t>
            </a:r>
            <a:endParaRPr sz="2900">
              <a:latin typeface="Times New Roman"/>
              <a:ea typeface="Times New Roman"/>
              <a:cs typeface="Times New Roman"/>
              <a:sym typeface="Times New Roman"/>
            </a:endParaRPr>
          </a:p>
          <a:p>
            <a:pPr marL="609600" marR="0" lvl="0" indent="-628650" algn="just" rtl="0">
              <a:lnSpc>
                <a:spcPct val="100000"/>
              </a:lnSpc>
              <a:spcBef>
                <a:spcPts val="600"/>
              </a:spcBef>
              <a:spcAft>
                <a:spcPts val="0"/>
              </a:spcAft>
              <a:buClr>
                <a:schemeClr val="dk2"/>
              </a:buClr>
              <a:buSzPts val="1760"/>
              <a:buFont typeface="Noto Sans Symbols"/>
              <a:buChar char="⦿"/>
            </a:pPr>
            <a:r>
              <a:rPr lang="cs-CZ" sz="2300" i="0" u="none">
                <a:solidFill>
                  <a:schemeClr val="dk1"/>
                </a:solidFill>
                <a:latin typeface="Times New Roman"/>
                <a:ea typeface="Times New Roman"/>
                <a:cs typeface="Times New Roman"/>
                <a:sym typeface="Times New Roman"/>
              </a:rPr>
              <a:t>Pro malé dítě je vztah </a:t>
            </a:r>
            <a:r>
              <a:rPr lang="cs-CZ" sz="2300" b="1" i="0" u="none">
                <a:solidFill>
                  <a:schemeClr val="dk1"/>
                </a:solidFill>
                <a:latin typeface="Times New Roman"/>
                <a:ea typeface="Times New Roman"/>
                <a:cs typeface="Times New Roman"/>
                <a:sym typeface="Times New Roman"/>
              </a:rPr>
              <a:t>s matkou </a:t>
            </a:r>
            <a:r>
              <a:rPr lang="cs-CZ" sz="2300" i="0" u="none">
                <a:solidFill>
                  <a:schemeClr val="dk1"/>
                </a:solidFill>
                <a:latin typeface="Times New Roman"/>
                <a:ea typeface="Times New Roman"/>
                <a:cs typeface="Times New Roman"/>
                <a:sym typeface="Times New Roman"/>
              </a:rPr>
              <a:t>klíčovým vztahem</a:t>
            </a:r>
            <a:endParaRPr sz="2900">
              <a:latin typeface="Times New Roman"/>
              <a:ea typeface="Times New Roman"/>
              <a:cs typeface="Times New Roman"/>
              <a:sym typeface="Times New Roman"/>
            </a:endParaRPr>
          </a:p>
          <a:p>
            <a:pPr marL="609600" marR="0" lvl="0" indent="-628650" algn="just" rtl="0">
              <a:lnSpc>
                <a:spcPct val="100000"/>
              </a:lnSpc>
              <a:spcBef>
                <a:spcPts val="600"/>
              </a:spcBef>
              <a:spcAft>
                <a:spcPts val="0"/>
              </a:spcAft>
              <a:buClr>
                <a:schemeClr val="dk2"/>
              </a:buClr>
              <a:buSzPts val="1760"/>
              <a:buFont typeface="Times New Roman"/>
              <a:buChar char="⦿"/>
            </a:pPr>
            <a:r>
              <a:rPr lang="cs-CZ" sz="2300" i="0" u="none">
                <a:solidFill>
                  <a:schemeClr val="dk1"/>
                </a:solidFill>
                <a:latin typeface="Times New Roman"/>
                <a:ea typeface="Times New Roman"/>
                <a:cs typeface="Times New Roman"/>
                <a:sym typeface="Times New Roman"/>
              </a:rPr>
              <a:t>Intuitivní rodičovství</a:t>
            </a:r>
            <a:endParaRPr sz="2900">
              <a:latin typeface="Times New Roman"/>
              <a:ea typeface="Times New Roman"/>
              <a:cs typeface="Times New Roman"/>
              <a:sym typeface="Times New Roman"/>
            </a:endParaRPr>
          </a:p>
          <a:p>
            <a:pPr marL="609600" marR="0" lvl="0" indent="-609600" algn="just" rtl="0">
              <a:lnSpc>
                <a:spcPct val="100000"/>
              </a:lnSpc>
              <a:spcBef>
                <a:spcPts val="600"/>
              </a:spcBef>
              <a:spcAft>
                <a:spcPts val="0"/>
              </a:spcAft>
              <a:buClr>
                <a:schemeClr val="dk2"/>
              </a:buClr>
              <a:buSzPts val="1460"/>
              <a:buFont typeface="Noto Sans Symbols"/>
              <a:buNone/>
            </a:pPr>
            <a:endParaRPr sz="2300" i="0" u="none">
              <a:solidFill>
                <a:schemeClr val="dk1"/>
              </a:solidFill>
              <a:latin typeface="Times New Roman"/>
              <a:ea typeface="Times New Roman"/>
              <a:cs typeface="Times New Roman"/>
              <a:sym typeface="Times New Roman"/>
            </a:endParaRPr>
          </a:p>
          <a:p>
            <a:pPr marL="609600" marR="0" lvl="0" indent="-628650" algn="just" rtl="0">
              <a:lnSpc>
                <a:spcPct val="100000"/>
              </a:lnSpc>
              <a:spcBef>
                <a:spcPts val="600"/>
              </a:spcBef>
              <a:spcAft>
                <a:spcPts val="0"/>
              </a:spcAft>
              <a:buClr>
                <a:schemeClr val="dk2"/>
              </a:buClr>
              <a:buSzPts val="1760"/>
              <a:buFont typeface="Times New Roman"/>
              <a:buChar char="⦿"/>
            </a:pPr>
            <a:r>
              <a:rPr lang="cs-CZ" sz="2300" i="0" u="none">
                <a:solidFill>
                  <a:schemeClr val="dk1"/>
                </a:solidFill>
                <a:latin typeface="Times New Roman"/>
                <a:ea typeface="Times New Roman"/>
                <a:cs typeface="Times New Roman"/>
                <a:sym typeface="Times New Roman"/>
              </a:rPr>
              <a:t>Prvotní komunikace:</a:t>
            </a:r>
            <a:endParaRPr sz="2900">
              <a:latin typeface="Times New Roman"/>
              <a:ea typeface="Times New Roman"/>
              <a:cs typeface="Times New Roman"/>
              <a:sym typeface="Times New Roman"/>
            </a:endParaRPr>
          </a:p>
          <a:p>
            <a:pPr marL="609600" marR="0" lvl="0" indent="-609600" algn="just" rtl="0">
              <a:lnSpc>
                <a:spcPct val="100000"/>
              </a:lnSpc>
              <a:spcBef>
                <a:spcPts val="600"/>
              </a:spcBef>
              <a:spcAft>
                <a:spcPts val="0"/>
              </a:spcAft>
              <a:buClr>
                <a:schemeClr val="dk2"/>
              </a:buClr>
              <a:buSzPts val="1460"/>
              <a:buFont typeface="Noto Sans Symbols"/>
              <a:buNone/>
            </a:pPr>
            <a:r>
              <a:rPr lang="cs-CZ" sz="2300" i="0" u="none">
                <a:solidFill>
                  <a:schemeClr val="dk1"/>
                </a:solidFill>
                <a:latin typeface="Times New Roman"/>
                <a:ea typeface="Times New Roman"/>
                <a:cs typeface="Times New Roman"/>
                <a:sym typeface="Times New Roman"/>
              </a:rPr>
              <a:t>         Neurohumorální spojení</a:t>
            </a:r>
            <a:endParaRPr sz="2900">
              <a:latin typeface="Times New Roman"/>
              <a:ea typeface="Times New Roman"/>
              <a:cs typeface="Times New Roman"/>
              <a:sym typeface="Times New Roman"/>
            </a:endParaRPr>
          </a:p>
          <a:p>
            <a:pPr marL="609600" marR="0" lvl="0" indent="-609600" algn="just" rtl="0">
              <a:lnSpc>
                <a:spcPct val="100000"/>
              </a:lnSpc>
              <a:spcBef>
                <a:spcPts val="600"/>
              </a:spcBef>
              <a:spcAft>
                <a:spcPts val="0"/>
              </a:spcAft>
              <a:buClr>
                <a:schemeClr val="dk2"/>
              </a:buClr>
              <a:buSzPts val="1460"/>
              <a:buFont typeface="Noto Sans Symbols"/>
              <a:buNone/>
            </a:pPr>
            <a:r>
              <a:rPr lang="cs-CZ" sz="2300" i="0" u="none">
                <a:solidFill>
                  <a:schemeClr val="dk1"/>
                </a:solidFill>
                <a:latin typeface="Times New Roman"/>
                <a:ea typeface="Times New Roman"/>
                <a:cs typeface="Times New Roman"/>
                <a:sym typeface="Times New Roman"/>
              </a:rPr>
              <a:t>         Smyslová komunikace</a:t>
            </a:r>
            <a:endParaRPr sz="2900">
              <a:latin typeface="Times New Roman"/>
              <a:ea typeface="Times New Roman"/>
              <a:cs typeface="Times New Roman"/>
              <a:sym typeface="Times New Roman"/>
            </a:endParaRPr>
          </a:p>
          <a:p>
            <a:pPr marL="609600" marR="0" lvl="0" indent="-609600" algn="just" rtl="0">
              <a:lnSpc>
                <a:spcPct val="100000"/>
              </a:lnSpc>
              <a:spcBef>
                <a:spcPts val="600"/>
              </a:spcBef>
              <a:spcAft>
                <a:spcPts val="0"/>
              </a:spcAft>
              <a:buClr>
                <a:schemeClr val="dk2"/>
              </a:buClr>
              <a:buSzPts val="1460"/>
              <a:buFont typeface="Noto Sans Symbols"/>
              <a:buNone/>
            </a:pPr>
            <a:r>
              <a:rPr lang="cs-CZ" sz="2300" i="0" u="none">
                <a:solidFill>
                  <a:schemeClr val="dk1"/>
                </a:solidFill>
                <a:latin typeface="Times New Roman"/>
                <a:ea typeface="Times New Roman"/>
                <a:cs typeface="Times New Roman"/>
                <a:sym typeface="Times New Roman"/>
              </a:rPr>
              <a:t>         Emocionální komunikace</a:t>
            </a:r>
            <a:endParaRPr sz="2900">
              <a:latin typeface="Times New Roman"/>
              <a:ea typeface="Times New Roman"/>
              <a:cs typeface="Times New Roman"/>
              <a:sym typeface="Times New Roman"/>
            </a:endParaRPr>
          </a:p>
          <a:p>
            <a:pPr marL="609600" marR="0" lvl="0" indent="-609600" algn="just" rtl="0">
              <a:lnSpc>
                <a:spcPct val="100000"/>
              </a:lnSpc>
              <a:spcBef>
                <a:spcPts val="600"/>
              </a:spcBef>
              <a:spcAft>
                <a:spcPts val="0"/>
              </a:spcAft>
              <a:buClr>
                <a:schemeClr val="dk2"/>
              </a:buClr>
              <a:buSzPts val="1460"/>
              <a:buFont typeface="Noto Sans Symbols"/>
              <a:buNone/>
            </a:pPr>
            <a:r>
              <a:rPr lang="cs-CZ" sz="2300" i="0" u="none">
                <a:solidFill>
                  <a:schemeClr val="dk1"/>
                </a:solidFill>
                <a:latin typeface="Times New Roman"/>
                <a:ea typeface="Times New Roman"/>
                <a:cs typeface="Times New Roman"/>
                <a:sym typeface="Times New Roman"/>
              </a:rPr>
              <a:t>         Protó-sociální chování dítěte</a:t>
            </a:r>
            <a:endParaRPr sz="2900">
              <a:latin typeface="Times New Roman"/>
              <a:ea typeface="Times New Roman"/>
              <a:cs typeface="Times New Roman"/>
              <a:sym typeface="Times New Roman"/>
            </a:endParaRPr>
          </a:p>
          <a:p>
            <a:pPr marL="609600" marR="0" lvl="0" indent="-609600" algn="just" rtl="0">
              <a:lnSpc>
                <a:spcPct val="100000"/>
              </a:lnSpc>
              <a:spcBef>
                <a:spcPts val="600"/>
              </a:spcBef>
              <a:spcAft>
                <a:spcPts val="0"/>
              </a:spcAft>
              <a:buClr>
                <a:schemeClr val="dk2"/>
              </a:buClr>
              <a:buSzPts val="1460"/>
              <a:buFont typeface="Noto Sans Symbols"/>
              <a:buNone/>
            </a:pPr>
            <a:r>
              <a:rPr lang="cs-CZ" sz="2300" i="0" u="none">
                <a:solidFill>
                  <a:schemeClr val="dk1"/>
                </a:solidFill>
                <a:latin typeface="Times New Roman"/>
                <a:ea typeface="Times New Roman"/>
                <a:cs typeface="Times New Roman"/>
                <a:sym typeface="Times New Roman"/>
              </a:rPr>
              <a:t>         Reflexivní úsměv dítěte</a:t>
            </a:r>
            <a:endParaRPr sz="2900">
              <a:latin typeface="Times New Roman"/>
              <a:ea typeface="Times New Roman"/>
              <a:cs typeface="Times New Roman"/>
              <a:sym typeface="Times New Roman"/>
            </a:endParaRPr>
          </a:p>
          <a:p>
            <a:pPr marL="609600" marR="0" lvl="0" indent="-609600" algn="just" rtl="0">
              <a:lnSpc>
                <a:spcPct val="100000"/>
              </a:lnSpc>
              <a:spcBef>
                <a:spcPts val="600"/>
              </a:spcBef>
              <a:spcAft>
                <a:spcPts val="0"/>
              </a:spcAft>
              <a:buClr>
                <a:schemeClr val="dk2"/>
              </a:buClr>
              <a:buSzPts val="1460"/>
              <a:buFont typeface="Noto Sans Symbols"/>
              <a:buNone/>
            </a:pPr>
            <a:r>
              <a:rPr lang="cs-CZ" sz="2300" i="0" u="none">
                <a:solidFill>
                  <a:schemeClr val="dk1"/>
                </a:solidFill>
                <a:latin typeface="Times New Roman"/>
                <a:ea typeface="Times New Roman"/>
                <a:cs typeface="Times New Roman"/>
                <a:sym typeface="Times New Roman"/>
              </a:rPr>
              <a:t>         Mateřská senzitivní perioda</a:t>
            </a:r>
            <a:endParaRPr sz="2900">
              <a:latin typeface="Times New Roman"/>
              <a:ea typeface="Times New Roman"/>
              <a:cs typeface="Times New Roman"/>
              <a:sym typeface="Times New Roman"/>
            </a:endParaRPr>
          </a:p>
          <a:p>
            <a:pPr marL="273050" marR="0" lvl="0" indent="-180340" algn="l" rtl="0">
              <a:spcBef>
                <a:spcPts val="600"/>
              </a:spcBef>
              <a:spcAft>
                <a:spcPts val="0"/>
              </a:spcAft>
              <a:buClr>
                <a:schemeClr val="dk2"/>
              </a:buClr>
              <a:buSzPts val="1460"/>
              <a:buFont typeface="Noto Sans Symbols"/>
              <a:buNone/>
            </a:pPr>
            <a:endParaRPr sz="2000" b="0" i="0" u="none">
              <a:solidFill>
                <a:schemeClr val="dk1"/>
              </a:solidFill>
              <a:latin typeface="Trebuchet MS"/>
              <a:ea typeface="Trebuchet MS"/>
              <a:cs typeface="Trebuchet MS"/>
              <a:sym typeface="Trebuchet M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3"/>
          <p:cNvSpPr txBox="1">
            <a:spLocks noGrp="1"/>
          </p:cNvSpPr>
          <p:nvPr>
            <p:ph type="title" idx="4294967295"/>
          </p:nvPr>
        </p:nvSpPr>
        <p:spPr>
          <a:xfrm>
            <a:off x="457200" y="320040"/>
            <a:ext cx="7239000" cy="1143000"/>
          </a:xfrm>
          <a:prstGeom prst="rect">
            <a:avLst/>
          </a:prstGeom>
          <a:noFill/>
          <a:ln>
            <a:noFill/>
          </a:ln>
        </p:spPr>
        <p:txBody>
          <a:bodyPr spcFirstLastPara="1" wrap="square" lIns="45700" tIns="0" rIns="45700" bIns="0" anchor="b" anchorCtr="0">
            <a:normAutofit/>
          </a:bodyPr>
          <a:lstStyle/>
          <a:p>
            <a:pPr marL="0" marR="0" lvl="0" indent="0" algn="l" rtl="0">
              <a:lnSpc>
                <a:spcPct val="100000"/>
              </a:lnSpc>
              <a:spcBef>
                <a:spcPts val="0"/>
              </a:spcBef>
              <a:spcAft>
                <a:spcPts val="0"/>
              </a:spcAft>
              <a:buClr>
                <a:srgbClr val="FEF7F0"/>
              </a:buClr>
              <a:buSzPts val="3600"/>
              <a:buFont typeface="Trebuchet MS"/>
              <a:buNone/>
            </a:pPr>
            <a:r>
              <a:rPr lang="cs-CZ" sz="3600" b="1" i="0" u="none" strike="noStrike" cap="none">
                <a:solidFill>
                  <a:schemeClr val="dk1"/>
                </a:solidFill>
                <a:latin typeface="Trebuchet MS"/>
                <a:ea typeface="Trebuchet MS"/>
                <a:cs typeface="Trebuchet MS"/>
                <a:sym typeface="Trebuchet MS"/>
              </a:rPr>
              <a:t>RANÝ VZTAH DÍTĚTE S MATKOU</a:t>
            </a:r>
            <a:endParaRPr>
              <a:solidFill>
                <a:schemeClr val="dk1"/>
              </a:solidFill>
            </a:endParaRPr>
          </a:p>
        </p:txBody>
      </p:sp>
      <p:sp>
        <p:nvSpPr>
          <p:cNvPr id="186" name="Google Shape;186;p23"/>
          <p:cNvSpPr txBox="1">
            <a:spLocks noGrp="1"/>
          </p:cNvSpPr>
          <p:nvPr>
            <p:ph type="body" idx="1"/>
          </p:nvPr>
        </p:nvSpPr>
        <p:spPr>
          <a:xfrm>
            <a:off x="457200" y="1609725"/>
            <a:ext cx="7239000" cy="4846637"/>
          </a:xfrm>
          <a:prstGeom prst="rect">
            <a:avLst/>
          </a:prstGeom>
          <a:noFill/>
          <a:ln>
            <a:noFill/>
          </a:ln>
        </p:spPr>
        <p:txBody>
          <a:bodyPr spcFirstLastPara="1" wrap="square" lIns="91425" tIns="45700" rIns="91425" bIns="45700" anchor="t" anchorCtr="0">
            <a:noAutofit/>
          </a:bodyPr>
          <a:lstStyle/>
          <a:p>
            <a:pPr marL="273050" marR="0" lvl="0" indent="-273050" algn="l" rtl="0">
              <a:lnSpc>
                <a:spcPct val="100000"/>
              </a:lnSpc>
              <a:spcBef>
                <a:spcPts val="0"/>
              </a:spcBef>
              <a:spcAft>
                <a:spcPts val="0"/>
              </a:spcAft>
              <a:buClr>
                <a:schemeClr val="dk2"/>
              </a:buClr>
              <a:buSzPts val="2044"/>
              <a:buFont typeface="Noto Sans Symbols"/>
              <a:buNone/>
            </a:pPr>
            <a:r>
              <a:rPr lang="cs-CZ" sz="2800" b="0" i="0" u="none" dirty="0">
                <a:solidFill>
                  <a:schemeClr val="dk1"/>
                </a:solidFill>
                <a:latin typeface="Trebuchet MS"/>
                <a:ea typeface="Trebuchet MS"/>
                <a:cs typeface="Trebuchet MS"/>
                <a:sym typeface="Trebuchet MS"/>
              </a:rPr>
              <a:t>Rozvoj synchronní nebo asynchronní komunikace matka – dítě</a:t>
            </a:r>
            <a:endParaRPr dirty="0"/>
          </a:p>
          <a:p>
            <a:pPr marL="273050" marR="0" lvl="0" indent="-273050" algn="l" rtl="0">
              <a:lnSpc>
                <a:spcPct val="100000"/>
              </a:lnSpc>
              <a:spcBef>
                <a:spcPts val="600"/>
              </a:spcBef>
              <a:spcAft>
                <a:spcPts val="0"/>
              </a:spcAft>
              <a:buClr>
                <a:schemeClr val="dk2"/>
              </a:buClr>
              <a:buSzPts val="1460"/>
              <a:buFont typeface="Noto Sans Symbols"/>
              <a:buChar char="🗉"/>
            </a:pPr>
            <a:r>
              <a:rPr lang="cs-CZ" sz="2000" b="0" i="0" u="none" dirty="0">
                <a:solidFill>
                  <a:schemeClr val="dk1"/>
                </a:solidFill>
                <a:latin typeface="Trebuchet MS"/>
                <a:ea typeface="Trebuchet MS"/>
                <a:cs typeface="Trebuchet MS"/>
                <a:sym typeface="Trebuchet MS"/>
              </a:rPr>
              <a:t>Význam první poporodní hodiny</a:t>
            </a:r>
            <a:endParaRPr dirty="0"/>
          </a:p>
          <a:p>
            <a:pPr marL="273050" marR="0" lvl="0" indent="-273050" algn="l" rtl="0">
              <a:lnSpc>
                <a:spcPct val="100000"/>
              </a:lnSpc>
              <a:spcBef>
                <a:spcPts val="600"/>
              </a:spcBef>
              <a:spcAft>
                <a:spcPts val="0"/>
              </a:spcAft>
              <a:buClr>
                <a:schemeClr val="dk2"/>
              </a:buClr>
              <a:buSzPts val="1460"/>
              <a:buFont typeface="Noto Sans Symbols"/>
              <a:buChar char="🗉"/>
            </a:pPr>
            <a:r>
              <a:rPr lang="cs-CZ" sz="2000" b="0" i="0" u="none" dirty="0">
                <a:solidFill>
                  <a:schemeClr val="dk1"/>
                </a:solidFill>
                <a:latin typeface="Trebuchet MS"/>
                <a:ea typeface="Trebuchet MS"/>
                <a:cs typeface="Trebuchet MS"/>
                <a:sym typeface="Trebuchet MS"/>
              </a:rPr>
              <a:t>Do rozvoje synchronizace zasahuje případné odloučení</a:t>
            </a:r>
            <a:endParaRPr dirty="0"/>
          </a:p>
          <a:p>
            <a:pPr marL="273050" marR="0" lvl="0" indent="-273050" algn="l" rtl="0">
              <a:lnSpc>
                <a:spcPct val="100000"/>
              </a:lnSpc>
              <a:spcBef>
                <a:spcPts val="600"/>
              </a:spcBef>
              <a:spcAft>
                <a:spcPts val="0"/>
              </a:spcAft>
              <a:buClr>
                <a:schemeClr val="dk2"/>
              </a:buClr>
              <a:buSzPts val="1460"/>
              <a:buFont typeface="Noto Sans Symbols"/>
              <a:buChar char="🗉"/>
            </a:pPr>
            <a:r>
              <a:rPr lang="cs-CZ" sz="2000" b="0" i="0" u="none" dirty="0">
                <a:solidFill>
                  <a:schemeClr val="dk1"/>
                </a:solidFill>
                <a:latin typeface="Trebuchet MS"/>
                <a:ea typeface="Trebuchet MS"/>
                <a:cs typeface="Trebuchet MS"/>
                <a:sym typeface="Trebuchet MS"/>
              </a:rPr>
              <a:t>Pozitivní atmosféra pro vzájemnou komunikaci</a:t>
            </a:r>
            <a:endParaRPr dirty="0"/>
          </a:p>
          <a:p>
            <a:pPr marL="273050" marR="0" lvl="0" indent="-273050" algn="l" rtl="0">
              <a:lnSpc>
                <a:spcPct val="100000"/>
              </a:lnSpc>
              <a:spcBef>
                <a:spcPts val="600"/>
              </a:spcBef>
              <a:spcAft>
                <a:spcPts val="0"/>
              </a:spcAft>
              <a:buClr>
                <a:schemeClr val="dk2"/>
              </a:buClr>
              <a:buSzPts val="1460"/>
              <a:buFont typeface="Noto Sans Symbols"/>
              <a:buChar char="🗉"/>
            </a:pPr>
            <a:r>
              <a:rPr lang="cs-CZ" sz="2000" b="0" i="0" u="none" dirty="0">
                <a:solidFill>
                  <a:schemeClr val="dk1"/>
                </a:solidFill>
                <a:latin typeface="Trebuchet MS"/>
                <a:ea typeface="Trebuchet MS"/>
                <a:cs typeface="Trebuchet MS"/>
                <a:sym typeface="Trebuchet MS"/>
              </a:rPr>
              <a:t>Choreografie společných aktivit</a:t>
            </a:r>
            <a:endParaRPr dirty="0"/>
          </a:p>
          <a:p>
            <a:pPr marL="273050" marR="0" lvl="0" indent="-273050" algn="l" rtl="0">
              <a:lnSpc>
                <a:spcPct val="100000"/>
              </a:lnSpc>
              <a:spcBef>
                <a:spcPts val="600"/>
              </a:spcBef>
              <a:spcAft>
                <a:spcPts val="0"/>
              </a:spcAft>
              <a:buClr>
                <a:schemeClr val="dk2"/>
              </a:buClr>
              <a:buSzPts val="1460"/>
              <a:buFont typeface="Noto Sans Symbols"/>
              <a:buChar char="🗉"/>
            </a:pPr>
            <a:r>
              <a:rPr lang="cs-CZ" sz="2000" b="0" i="0" u="none" dirty="0">
                <a:solidFill>
                  <a:schemeClr val="dk1"/>
                </a:solidFill>
                <a:latin typeface="Trebuchet MS"/>
                <a:ea typeface="Trebuchet MS"/>
                <a:cs typeface="Trebuchet MS"/>
                <a:sym typeface="Trebuchet MS"/>
              </a:rPr>
              <a:t>Sání novorozence má tři komponenty: motorický</a:t>
            </a:r>
            <a:endParaRPr dirty="0"/>
          </a:p>
          <a:p>
            <a:pPr marL="273050" marR="0" lvl="0" indent="-273050" algn="l" rtl="0">
              <a:lnSpc>
                <a:spcPct val="100000"/>
              </a:lnSpc>
              <a:spcBef>
                <a:spcPts val="600"/>
              </a:spcBef>
              <a:spcAft>
                <a:spcPts val="0"/>
              </a:spcAft>
              <a:buClr>
                <a:schemeClr val="dk2"/>
              </a:buClr>
              <a:buSzPts val="1460"/>
              <a:buFont typeface="Noto Sans Symbols"/>
              <a:buNone/>
            </a:pPr>
            <a:r>
              <a:rPr lang="cs-CZ" sz="2000" b="0" i="0" u="none" dirty="0">
                <a:solidFill>
                  <a:schemeClr val="dk1"/>
                </a:solidFill>
                <a:latin typeface="Trebuchet MS"/>
                <a:ea typeface="Trebuchet MS"/>
                <a:cs typeface="Trebuchet MS"/>
                <a:sym typeface="Trebuchet MS"/>
              </a:rPr>
              <a:t>                                                              chuťový</a:t>
            </a:r>
            <a:endParaRPr dirty="0"/>
          </a:p>
          <a:p>
            <a:pPr marL="273050" marR="0" lvl="0" indent="-273050" algn="l" rtl="0">
              <a:lnSpc>
                <a:spcPct val="100000"/>
              </a:lnSpc>
              <a:spcBef>
                <a:spcPts val="600"/>
              </a:spcBef>
              <a:spcAft>
                <a:spcPts val="0"/>
              </a:spcAft>
              <a:buClr>
                <a:schemeClr val="dk2"/>
              </a:buClr>
              <a:buSzPts val="1460"/>
              <a:buFont typeface="Noto Sans Symbols"/>
              <a:buNone/>
            </a:pPr>
            <a:r>
              <a:rPr lang="cs-CZ" sz="2000" b="0" i="0" u="none" dirty="0">
                <a:solidFill>
                  <a:schemeClr val="dk1"/>
                </a:solidFill>
                <a:latin typeface="Trebuchet MS"/>
                <a:ea typeface="Trebuchet MS"/>
                <a:cs typeface="Trebuchet MS"/>
                <a:sym typeface="Trebuchet MS"/>
              </a:rPr>
              <a:t>                                                               zažívací</a:t>
            </a:r>
            <a:endParaRPr dirty="0"/>
          </a:p>
          <a:p>
            <a:pPr marL="273050" marR="0" lvl="0" indent="-273050" algn="l" rtl="0">
              <a:lnSpc>
                <a:spcPct val="100000"/>
              </a:lnSpc>
              <a:spcBef>
                <a:spcPts val="600"/>
              </a:spcBef>
              <a:spcAft>
                <a:spcPts val="0"/>
              </a:spcAft>
              <a:buClr>
                <a:schemeClr val="dk2"/>
              </a:buClr>
              <a:buSzPts val="1460"/>
              <a:buFont typeface="Noto Sans Symbols"/>
              <a:buNone/>
            </a:pPr>
            <a:endParaRPr sz="2000" b="0" i="0" u="none" dirty="0">
              <a:solidFill>
                <a:schemeClr val="dk1"/>
              </a:solidFill>
              <a:latin typeface="Trebuchet MS"/>
              <a:ea typeface="Trebuchet MS"/>
              <a:cs typeface="Trebuchet MS"/>
              <a:sym typeface="Trebuchet MS"/>
            </a:endParaRPr>
          </a:p>
          <a:p>
            <a:pPr marL="273050" marR="0" lvl="0" indent="-180340" algn="l" rtl="0">
              <a:spcBef>
                <a:spcPts val="600"/>
              </a:spcBef>
              <a:spcAft>
                <a:spcPts val="0"/>
              </a:spcAft>
              <a:buClr>
                <a:schemeClr val="dk2"/>
              </a:buClr>
              <a:buSzPts val="1460"/>
              <a:buFont typeface="Noto Sans Symbols"/>
              <a:buNone/>
            </a:pPr>
            <a:endParaRPr sz="2000" b="0" i="0" u="none" dirty="0">
              <a:solidFill>
                <a:schemeClr val="dk1"/>
              </a:solidFill>
              <a:latin typeface="Trebuchet MS"/>
              <a:ea typeface="Trebuchet MS"/>
              <a:cs typeface="Trebuchet MS"/>
              <a:sym typeface="Trebuchet M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4"/>
          <p:cNvSpPr txBox="1">
            <a:spLocks noGrp="1"/>
          </p:cNvSpPr>
          <p:nvPr>
            <p:ph type="title" idx="4294967295"/>
          </p:nvPr>
        </p:nvSpPr>
        <p:spPr>
          <a:xfrm>
            <a:off x="457200" y="320040"/>
            <a:ext cx="7239000" cy="786461"/>
          </a:xfrm>
          <a:prstGeom prst="rect">
            <a:avLst/>
          </a:prstGeom>
          <a:noFill/>
          <a:ln>
            <a:noFill/>
          </a:ln>
        </p:spPr>
        <p:txBody>
          <a:bodyPr spcFirstLastPara="1" wrap="square" lIns="45700" tIns="0" rIns="45700" bIns="0" anchor="b" anchorCtr="0">
            <a:normAutofit/>
          </a:bodyPr>
          <a:lstStyle/>
          <a:p>
            <a:pPr marL="0" marR="0" lvl="0" indent="0" algn="l" rtl="0">
              <a:lnSpc>
                <a:spcPct val="100000"/>
              </a:lnSpc>
              <a:spcBef>
                <a:spcPts val="0"/>
              </a:spcBef>
              <a:spcAft>
                <a:spcPts val="0"/>
              </a:spcAft>
              <a:buClr>
                <a:srgbClr val="FEF7F0"/>
              </a:buClr>
              <a:buSzPts val="3600"/>
              <a:buFont typeface="Trebuchet MS"/>
              <a:buNone/>
            </a:pPr>
            <a:r>
              <a:rPr lang="cs-CZ" sz="3600" b="1" i="0" u="none" strike="noStrike" cap="none" dirty="0">
                <a:solidFill>
                  <a:schemeClr val="dk1"/>
                </a:solidFill>
                <a:latin typeface="Trebuchet MS"/>
                <a:ea typeface="Trebuchet MS"/>
                <a:cs typeface="Trebuchet MS"/>
                <a:sym typeface="Trebuchet MS"/>
              </a:rPr>
              <a:t>RANÝ VZTAH DÍTĚTE S MATKOU</a:t>
            </a:r>
            <a:endParaRPr dirty="0">
              <a:solidFill>
                <a:schemeClr val="dk1"/>
              </a:solidFill>
            </a:endParaRPr>
          </a:p>
        </p:txBody>
      </p:sp>
      <p:sp>
        <p:nvSpPr>
          <p:cNvPr id="192" name="Google Shape;192;p24"/>
          <p:cNvSpPr txBox="1">
            <a:spLocks noGrp="1"/>
          </p:cNvSpPr>
          <p:nvPr>
            <p:ph type="body" idx="1"/>
          </p:nvPr>
        </p:nvSpPr>
        <p:spPr>
          <a:xfrm>
            <a:off x="457200" y="1609725"/>
            <a:ext cx="7239000" cy="4846637"/>
          </a:xfrm>
          <a:prstGeom prst="rect">
            <a:avLst/>
          </a:prstGeom>
          <a:noFill/>
          <a:ln>
            <a:noFill/>
          </a:ln>
        </p:spPr>
        <p:txBody>
          <a:bodyPr spcFirstLastPara="1" wrap="square" lIns="91425" tIns="45700" rIns="91425" bIns="45700" anchor="t" anchorCtr="0">
            <a:normAutofit/>
          </a:bodyPr>
          <a:lstStyle/>
          <a:p>
            <a:pPr marL="273050" marR="0" lvl="0" indent="-273050" algn="l" rtl="0">
              <a:lnSpc>
                <a:spcPct val="90000"/>
              </a:lnSpc>
              <a:spcBef>
                <a:spcPts val="0"/>
              </a:spcBef>
              <a:spcAft>
                <a:spcPts val="0"/>
              </a:spcAft>
              <a:buClr>
                <a:schemeClr val="dk2"/>
              </a:buClr>
              <a:buSzPts val="2044"/>
              <a:buFont typeface="Noto Sans Symbols"/>
              <a:buNone/>
            </a:pPr>
            <a:r>
              <a:rPr lang="cs-CZ" sz="2800" b="0" i="0" u="none">
                <a:solidFill>
                  <a:schemeClr val="dk1"/>
                </a:solidFill>
                <a:latin typeface="Trebuchet MS"/>
                <a:ea typeface="Trebuchet MS"/>
                <a:cs typeface="Trebuchet MS"/>
                <a:sym typeface="Trebuchet MS"/>
              </a:rPr>
              <a:t> Možné důsledky kvality prvotního kontaktu dítěte s matkou pro jeho další psychický vývoj</a:t>
            </a:r>
            <a:endParaRPr/>
          </a:p>
          <a:p>
            <a:pPr marL="273050" marR="0" lvl="0" indent="-273050" algn="just" rtl="0">
              <a:lnSpc>
                <a:spcPct val="90000"/>
              </a:lnSpc>
              <a:spcBef>
                <a:spcPts val="600"/>
              </a:spcBef>
              <a:spcAft>
                <a:spcPts val="0"/>
              </a:spcAft>
              <a:buClr>
                <a:schemeClr val="dk2"/>
              </a:buClr>
              <a:buSzPts val="1460"/>
              <a:buFont typeface="Noto Sans Symbols"/>
              <a:buNone/>
            </a:pPr>
            <a:r>
              <a:rPr lang="cs-CZ" sz="2000" b="0" i="0" u="none">
                <a:solidFill>
                  <a:schemeClr val="dk1"/>
                </a:solidFill>
                <a:latin typeface="Trebuchet MS"/>
                <a:ea typeface="Trebuchet MS"/>
                <a:cs typeface="Trebuchet MS"/>
                <a:sym typeface="Trebuchet MS"/>
              </a:rPr>
              <a:t>Vnitřní modely (J.Bowlby došel k závěru, že na konci 1.roku má dítě základní znalosti o blízkém prostředí a další roky mu umožní tyto poznatky organizovat do „vnitřních modelů“, včetně obrazu sebe sama a matky.</a:t>
            </a:r>
            <a:endParaRPr/>
          </a:p>
          <a:p>
            <a:pPr marL="273050" marR="0" lvl="0" indent="-273050" algn="just" rtl="0">
              <a:lnSpc>
                <a:spcPct val="90000"/>
              </a:lnSpc>
              <a:spcBef>
                <a:spcPts val="600"/>
              </a:spcBef>
              <a:spcAft>
                <a:spcPts val="0"/>
              </a:spcAft>
              <a:buClr>
                <a:schemeClr val="dk2"/>
              </a:buClr>
              <a:buSzPts val="1460"/>
              <a:buFont typeface="Noto Sans Symbols"/>
              <a:buNone/>
            </a:pPr>
            <a:r>
              <a:rPr lang="cs-CZ" sz="2000" b="0" i="0" u="none">
                <a:solidFill>
                  <a:schemeClr val="dk1"/>
                </a:solidFill>
                <a:latin typeface="Trebuchet MS"/>
                <a:ea typeface="Trebuchet MS"/>
                <a:cs typeface="Trebuchet MS"/>
                <a:sym typeface="Trebuchet MS"/>
              </a:rPr>
              <a:t>Během prvních let se vytvoří určitý typ vazby dítěte s matkou:</a:t>
            </a:r>
            <a:endParaRPr/>
          </a:p>
          <a:p>
            <a:pPr marL="273050" marR="0" lvl="0" indent="-273050" algn="just" rtl="0">
              <a:lnSpc>
                <a:spcPct val="90000"/>
              </a:lnSpc>
              <a:spcBef>
                <a:spcPts val="600"/>
              </a:spcBef>
              <a:spcAft>
                <a:spcPts val="0"/>
              </a:spcAft>
              <a:buClr>
                <a:schemeClr val="dk2"/>
              </a:buClr>
              <a:buSzPts val="1460"/>
              <a:buFont typeface="Noto Sans Symbols"/>
              <a:buChar char="⦿"/>
            </a:pPr>
            <a:r>
              <a:rPr lang="cs-CZ" sz="2000" b="0" i="0" u="none">
                <a:solidFill>
                  <a:schemeClr val="dk1"/>
                </a:solidFill>
                <a:latin typeface="Trebuchet MS"/>
                <a:ea typeface="Trebuchet MS"/>
                <a:cs typeface="Trebuchet MS"/>
                <a:sym typeface="Trebuchet MS"/>
              </a:rPr>
              <a:t>Vazba jistá</a:t>
            </a:r>
            <a:endParaRPr/>
          </a:p>
          <a:p>
            <a:pPr marL="273050" marR="0" lvl="0" indent="-273050" algn="just" rtl="0">
              <a:lnSpc>
                <a:spcPct val="90000"/>
              </a:lnSpc>
              <a:spcBef>
                <a:spcPts val="600"/>
              </a:spcBef>
              <a:spcAft>
                <a:spcPts val="0"/>
              </a:spcAft>
              <a:buClr>
                <a:schemeClr val="dk2"/>
              </a:buClr>
              <a:buSzPts val="1460"/>
              <a:buFont typeface="Noto Sans Symbols"/>
              <a:buChar char="⦿"/>
            </a:pPr>
            <a:r>
              <a:rPr lang="cs-CZ" sz="2000" b="0" i="0" u="none">
                <a:solidFill>
                  <a:schemeClr val="dk1"/>
                </a:solidFill>
                <a:latin typeface="Trebuchet MS"/>
                <a:ea typeface="Trebuchet MS"/>
                <a:cs typeface="Trebuchet MS"/>
                <a:sym typeface="Trebuchet MS"/>
              </a:rPr>
              <a:t>Vazba úzkostná – nejistá, vzdorující</a:t>
            </a:r>
            <a:endParaRPr/>
          </a:p>
          <a:p>
            <a:pPr marL="273050" marR="0" lvl="0" indent="-273050" algn="just" rtl="0">
              <a:lnSpc>
                <a:spcPct val="90000"/>
              </a:lnSpc>
              <a:spcBef>
                <a:spcPts val="600"/>
              </a:spcBef>
              <a:spcAft>
                <a:spcPts val="0"/>
              </a:spcAft>
              <a:buClr>
                <a:schemeClr val="dk2"/>
              </a:buClr>
              <a:buSzPts val="1460"/>
              <a:buFont typeface="Noto Sans Symbols"/>
              <a:buChar char="⦿"/>
            </a:pPr>
            <a:r>
              <a:rPr lang="cs-CZ" sz="2000" b="0" i="0" u="none">
                <a:solidFill>
                  <a:schemeClr val="dk1"/>
                </a:solidFill>
                <a:latin typeface="Trebuchet MS"/>
                <a:ea typeface="Trebuchet MS"/>
                <a:cs typeface="Trebuchet MS"/>
                <a:sym typeface="Trebuchet MS"/>
              </a:rPr>
              <a:t>Vazba vyhýbavá – úzkostná, nejistá</a:t>
            </a:r>
            <a:endParaRPr/>
          </a:p>
          <a:p>
            <a:pPr marL="273050" marR="0" lvl="0" indent="-273050" algn="just" rtl="0">
              <a:lnSpc>
                <a:spcPct val="90000"/>
              </a:lnSpc>
              <a:spcBef>
                <a:spcPts val="600"/>
              </a:spcBef>
              <a:spcAft>
                <a:spcPts val="0"/>
              </a:spcAft>
              <a:buClr>
                <a:schemeClr val="dk2"/>
              </a:buClr>
              <a:buSzPts val="1460"/>
              <a:buFont typeface="Noto Sans Symbols"/>
              <a:buNone/>
            </a:pPr>
            <a:r>
              <a:rPr lang="cs-CZ" sz="2000" b="0" i="0" u="none">
                <a:solidFill>
                  <a:schemeClr val="dk1"/>
                </a:solidFill>
                <a:latin typeface="Trebuchet MS"/>
                <a:ea typeface="Trebuchet MS"/>
                <a:cs typeface="Trebuchet MS"/>
                <a:sym typeface="Trebuchet MS"/>
              </a:rPr>
              <a:t>Komplementarita vztahu mezi JISTOU vazbou a samostatností dítěte (M.S. Ainsworthová aj.Bowlby -1950 Londýn)</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g1168c9d14c1_0_324"/>
          <p:cNvSpPr txBox="1">
            <a:spLocks noGrp="1"/>
          </p:cNvSpPr>
          <p:nvPr>
            <p:ph type="title"/>
          </p:nvPr>
        </p:nvSpPr>
        <p:spPr>
          <a:xfrm>
            <a:off x="254450" y="292225"/>
            <a:ext cx="87159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cs-CZ" sz="4100" b="1"/>
              <a:t>Co v průběhu celého života získáváme</a:t>
            </a:r>
            <a:r>
              <a:rPr lang="cs-CZ" sz="4100"/>
              <a:t>?</a:t>
            </a:r>
            <a:endParaRPr sz="4100"/>
          </a:p>
        </p:txBody>
      </p:sp>
      <p:sp>
        <p:nvSpPr>
          <p:cNvPr id="198" name="Google Shape;198;g1168c9d14c1_0_324"/>
          <p:cNvSpPr/>
          <p:nvPr/>
        </p:nvSpPr>
        <p:spPr>
          <a:xfrm>
            <a:off x="710291" y="5225143"/>
            <a:ext cx="846600" cy="1016100"/>
          </a:xfrm>
          <a:prstGeom prst="cube">
            <a:avLst>
              <a:gd name="adj" fmla="val 25000"/>
            </a:avLst>
          </a:prstGeom>
          <a:solidFill>
            <a:schemeClr val="accent4"/>
          </a:solidFill>
          <a:ln w="12700" cap="flat" cmpd="sng">
            <a:solidFill>
              <a:srgbClr val="BA8C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9" name="Google Shape;199;g1168c9d14c1_0_324"/>
          <p:cNvSpPr txBox="1"/>
          <p:nvPr/>
        </p:nvSpPr>
        <p:spPr>
          <a:xfrm>
            <a:off x="1589344" y="5548550"/>
            <a:ext cx="28302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800">
                <a:solidFill>
                  <a:schemeClr val="dk1"/>
                </a:solidFill>
                <a:latin typeface="Calibri"/>
                <a:ea typeface="Calibri"/>
                <a:cs typeface="Calibri"/>
                <a:sym typeface="Calibri"/>
              </a:rPr>
              <a:t>Kojenec: Důvěra x Nedůvěra</a:t>
            </a:r>
            <a:endParaRPr/>
          </a:p>
        </p:txBody>
      </p:sp>
      <p:sp>
        <p:nvSpPr>
          <p:cNvPr id="200" name="Google Shape;200;g1168c9d14c1_0_324"/>
          <p:cNvSpPr txBox="1">
            <a:spLocks noGrp="1"/>
          </p:cNvSpPr>
          <p:nvPr>
            <p:ph type="body" idx="1"/>
          </p:nvPr>
        </p:nvSpPr>
        <p:spPr>
          <a:xfrm>
            <a:off x="5316355" y="5570200"/>
            <a:ext cx="2435700" cy="480300"/>
          </a:xfrm>
          <a:prstGeom prst="rect">
            <a:avLst/>
          </a:prstGeom>
          <a:noFill/>
          <a:ln>
            <a:noFill/>
          </a:ln>
        </p:spPr>
        <p:txBody>
          <a:bodyPr spcFirstLastPara="1" wrap="square" lIns="91425" tIns="45700" rIns="91425" bIns="45700" anchor="t" anchorCtr="0">
            <a:spAutoFit/>
          </a:bodyPr>
          <a:lstStyle/>
          <a:p>
            <a:pPr marL="0" lvl="0" indent="0" algn="l" rtl="0">
              <a:lnSpc>
                <a:spcPct val="90000"/>
              </a:lnSpc>
              <a:spcBef>
                <a:spcPts val="0"/>
              </a:spcBef>
              <a:spcAft>
                <a:spcPts val="0"/>
              </a:spcAft>
              <a:buClr>
                <a:schemeClr val="accent4"/>
              </a:buClr>
              <a:buSzPts val="2800"/>
              <a:buNone/>
            </a:pPr>
            <a:r>
              <a:rPr lang="cs-CZ" b="1">
                <a:solidFill>
                  <a:schemeClr val="accent4"/>
                </a:solidFill>
              </a:rPr>
              <a:t>NADĚJE</a:t>
            </a:r>
            <a:endParaRPr/>
          </a:p>
        </p:txBody>
      </p:sp>
      <p:sp>
        <p:nvSpPr>
          <p:cNvPr id="201" name="Google Shape;201;g1168c9d14c1_0_324"/>
          <p:cNvSpPr/>
          <p:nvPr/>
        </p:nvSpPr>
        <p:spPr>
          <a:xfrm>
            <a:off x="710292" y="4619563"/>
            <a:ext cx="740400" cy="841800"/>
          </a:xfrm>
          <a:prstGeom prst="cube">
            <a:avLst>
              <a:gd name="adj" fmla="val 25000"/>
            </a:avLst>
          </a:prstGeom>
          <a:solidFill>
            <a:srgbClr val="BF90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2" name="Google Shape;202;g1168c9d14c1_0_324"/>
          <p:cNvSpPr txBox="1"/>
          <p:nvPr/>
        </p:nvSpPr>
        <p:spPr>
          <a:xfrm>
            <a:off x="1685929" y="5005800"/>
            <a:ext cx="32586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800">
                <a:solidFill>
                  <a:schemeClr val="dk1"/>
                </a:solidFill>
                <a:latin typeface="Calibri"/>
                <a:ea typeface="Calibri"/>
                <a:cs typeface="Calibri"/>
                <a:sym typeface="Calibri"/>
              </a:rPr>
              <a:t>Batole: Autonomie x Stud</a:t>
            </a:r>
            <a:endParaRPr/>
          </a:p>
        </p:txBody>
      </p:sp>
      <p:sp>
        <p:nvSpPr>
          <p:cNvPr id="203" name="Google Shape;203;g1168c9d14c1_0_324"/>
          <p:cNvSpPr txBox="1"/>
          <p:nvPr/>
        </p:nvSpPr>
        <p:spPr>
          <a:xfrm>
            <a:off x="5534167" y="5088907"/>
            <a:ext cx="1611000" cy="480300"/>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chemeClr val="accent4"/>
              </a:buClr>
              <a:buSzPts val="2800"/>
              <a:buFont typeface="Arial"/>
              <a:buNone/>
            </a:pPr>
            <a:r>
              <a:rPr lang="cs-CZ" sz="2800" b="1">
                <a:solidFill>
                  <a:schemeClr val="accent4"/>
                </a:solidFill>
                <a:latin typeface="Calibri"/>
                <a:ea typeface="Calibri"/>
                <a:cs typeface="Calibri"/>
                <a:sym typeface="Calibri"/>
              </a:rPr>
              <a:t>VŮLE</a:t>
            </a:r>
            <a:endParaRPr/>
          </a:p>
        </p:txBody>
      </p:sp>
      <p:sp>
        <p:nvSpPr>
          <p:cNvPr id="204" name="Google Shape;204;g1168c9d14c1_0_324"/>
          <p:cNvSpPr/>
          <p:nvPr/>
        </p:nvSpPr>
        <p:spPr>
          <a:xfrm>
            <a:off x="710291" y="3991429"/>
            <a:ext cx="661200" cy="827400"/>
          </a:xfrm>
          <a:prstGeom prst="cube">
            <a:avLst>
              <a:gd name="adj" fmla="val 25000"/>
            </a:avLst>
          </a:prstGeom>
          <a:solidFill>
            <a:srgbClr val="C55A1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5" name="Google Shape;205;g1168c9d14c1_0_324"/>
          <p:cNvSpPr txBox="1"/>
          <p:nvPr/>
        </p:nvSpPr>
        <p:spPr>
          <a:xfrm>
            <a:off x="1551447" y="4237688"/>
            <a:ext cx="34026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800">
                <a:solidFill>
                  <a:schemeClr val="dk1"/>
                </a:solidFill>
                <a:latin typeface="Calibri"/>
                <a:ea typeface="Calibri"/>
                <a:cs typeface="Calibri"/>
                <a:sym typeface="Calibri"/>
              </a:rPr>
              <a:t>Předškolák: Iniciativa x Pocit viny</a:t>
            </a:r>
            <a:endParaRPr/>
          </a:p>
        </p:txBody>
      </p:sp>
      <p:sp>
        <p:nvSpPr>
          <p:cNvPr id="206" name="Google Shape;206;g1168c9d14c1_0_324"/>
          <p:cNvSpPr txBox="1"/>
          <p:nvPr/>
        </p:nvSpPr>
        <p:spPr>
          <a:xfrm>
            <a:off x="5728704" y="4518891"/>
            <a:ext cx="1611000" cy="480300"/>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chemeClr val="accent4"/>
              </a:buClr>
              <a:buSzPts val="2800"/>
              <a:buFont typeface="Arial"/>
              <a:buNone/>
            </a:pPr>
            <a:r>
              <a:rPr lang="cs-CZ" sz="2800" b="1">
                <a:solidFill>
                  <a:schemeClr val="accent4"/>
                </a:solidFill>
                <a:latin typeface="Calibri"/>
                <a:ea typeface="Calibri"/>
                <a:cs typeface="Calibri"/>
                <a:sym typeface="Calibri"/>
              </a:rPr>
              <a:t>ÚČEL</a:t>
            </a:r>
            <a:endParaRPr/>
          </a:p>
        </p:txBody>
      </p:sp>
      <p:sp>
        <p:nvSpPr>
          <p:cNvPr id="207" name="Google Shape;207;g1168c9d14c1_0_324"/>
          <p:cNvSpPr/>
          <p:nvPr/>
        </p:nvSpPr>
        <p:spPr>
          <a:xfrm>
            <a:off x="710291" y="3531759"/>
            <a:ext cx="541500" cy="688800"/>
          </a:xfrm>
          <a:prstGeom prst="cube">
            <a:avLst>
              <a:gd name="adj" fmla="val 25000"/>
            </a:avLst>
          </a:prstGeom>
          <a:solidFill>
            <a:srgbClr val="F4B08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8" name="Google Shape;208;g1168c9d14c1_0_324"/>
          <p:cNvSpPr txBox="1"/>
          <p:nvPr/>
        </p:nvSpPr>
        <p:spPr>
          <a:xfrm>
            <a:off x="1251846" y="1852200"/>
            <a:ext cx="46602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800">
                <a:solidFill>
                  <a:schemeClr val="dk1"/>
                </a:solidFill>
                <a:latin typeface="Calibri"/>
                <a:ea typeface="Calibri"/>
                <a:cs typeface="Calibri"/>
                <a:sym typeface="Calibri"/>
              </a:rPr>
              <a:t>Starší dospělý: Vyrovnanost x Zoufalství</a:t>
            </a:r>
            <a:endParaRPr/>
          </a:p>
        </p:txBody>
      </p:sp>
      <p:sp>
        <p:nvSpPr>
          <p:cNvPr id="209" name="Google Shape;209;g1168c9d14c1_0_324"/>
          <p:cNvSpPr txBox="1"/>
          <p:nvPr/>
        </p:nvSpPr>
        <p:spPr>
          <a:xfrm>
            <a:off x="1529663" y="3743963"/>
            <a:ext cx="42243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800">
                <a:solidFill>
                  <a:schemeClr val="dk1"/>
                </a:solidFill>
                <a:latin typeface="Calibri"/>
                <a:ea typeface="Calibri"/>
                <a:cs typeface="Calibri"/>
                <a:sym typeface="Calibri"/>
              </a:rPr>
              <a:t>Školák (6-12): Snaživost x Méněcennost </a:t>
            </a:r>
            <a:endParaRPr/>
          </a:p>
        </p:txBody>
      </p:sp>
      <p:sp>
        <p:nvSpPr>
          <p:cNvPr id="210" name="Google Shape;210;g1168c9d14c1_0_324"/>
          <p:cNvSpPr txBox="1"/>
          <p:nvPr/>
        </p:nvSpPr>
        <p:spPr>
          <a:xfrm>
            <a:off x="1496775" y="3250225"/>
            <a:ext cx="40374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800">
                <a:solidFill>
                  <a:schemeClr val="dk1"/>
                </a:solidFill>
                <a:latin typeface="Calibri"/>
                <a:ea typeface="Calibri"/>
                <a:cs typeface="Calibri"/>
                <a:sym typeface="Calibri"/>
              </a:rPr>
              <a:t>Puberťák (12-19): Identita x Zmatení rolí </a:t>
            </a:r>
            <a:endParaRPr/>
          </a:p>
        </p:txBody>
      </p:sp>
      <p:sp>
        <p:nvSpPr>
          <p:cNvPr id="211" name="Google Shape;211;g1168c9d14c1_0_324"/>
          <p:cNvSpPr txBox="1"/>
          <p:nvPr/>
        </p:nvSpPr>
        <p:spPr>
          <a:xfrm>
            <a:off x="1455978" y="2813725"/>
            <a:ext cx="42243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800">
                <a:solidFill>
                  <a:schemeClr val="dk1"/>
                </a:solidFill>
                <a:latin typeface="Calibri"/>
                <a:ea typeface="Calibri"/>
                <a:cs typeface="Calibri"/>
                <a:sym typeface="Calibri"/>
              </a:rPr>
              <a:t>Mladý dospělý (19-25): Intimita x Izolace</a:t>
            </a:r>
            <a:endParaRPr/>
          </a:p>
        </p:txBody>
      </p:sp>
      <p:sp>
        <p:nvSpPr>
          <p:cNvPr id="212" name="Google Shape;212;g1168c9d14c1_0_324"/>
          <p:cNvSpPr txBox="1"/>
          <p:nvPr/>
        </p:nvSpPr>
        <p:spPr>
          <a:xfrm>
            <a:off x="1371600" y="2339625"/>
            <a:ext cx="37623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800">
                <a:solidFill>
                  <a:schemeClr val="dk1"/>
                </a:solidFill>
                <a:latin typeface="Calibri"/>
                <a:ea typeface="Calibri"/>
                <a:cs typeface="Calibri"/>
                <a:sym typeface="Calibri"/>
              </a:rPr>
              <a:t>Dospělý: Rozvoj x Stagnace</a:t>
            </a:r>
            <a:endParaRPr/>
          </a:p>
        </p:txBody>
      </p:sp>
      <p:sp>
        <p:nvSpPr>
          <p:cNvPr id="213" name="Google Shape;213;g1168c9d14c1_0_324"/>
          <p:cNvSpPr txBox="1"/>
          <p:nvPr/>
        </p:nvSpPr>
        <p:spPr>
          <a:xfrm>
            <a:off x="5728692" y="3994375"/>
            <a:ext cx="2895600" cy="480300"/>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chemeClr val="accent4"/>
              </a:buClr>
              <a:buSzPts val="2800"/>
              <a:buFont typeface="Arial"/>
              <a:buNone/>
            </a:pPr>
            <a:r>
              <a:rPr lang="cs-CZ" sz="2800" b="1">
                <a:solidFill>
                  <a:schemeClr val="accent4"/>
                </a:solidFill>
                <a:latin typeface="Calibri"/>
                <a:ea typeface="Calibri"/>
                <a:cs typeface="Calibri"/>
                <a:sym typeface="Calibri"/>
              </a:rPr>
              <a:t>KOMPETENCE</a:t>
            </a:r>
            <a:endParaRPr/>
          </a:p>
        </p:txBody>
      </p:sp>
      <p:sp>
        <p:nvSpPr>
          <p:cNvPr id="214" name="Google Shape;214;g1168c9d14c1_0_324"/>
          <p:cNvSpPr txBox="1"/>
          <p:nvPr/>
        </p:nvSpPr>
        <p:spPr>
          <a:xfrm>
            <a:off x="6534779" y="1929225"/>
            <a:ext cx="2435700" cy="480300"/>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chemeClr val="accent4"/>
              </a:buClr>
              <a:buSzPts val="2800"/>
              <a:buFont typeface="Arial"/>
              <a:buNone/>
            </a:pPr>
            <a:r>
              <a:rPr lang="cs-CZ" sz="2800" b="1">
                <a:solidFill>
                  <a:schemeClr val="accent4"/>
                </a:solidFill>
                <a:latin typeface="Calibri"/>
                <a:ea typeface="Calibri"/>
                <a:cs typeface="Calibri"/>
                <a:sym typeface="Calibri"/>
              </a:rPr>
              <a:t>MOUDROST</a:t>
            </a:r>
            <a:endParaRPr/>
          </a:p>
        </p:txBody>
      </p:sp>
      <p:sp>
        <p:nvSpPr>
          <p:cNvPr id="215" name="Google Shape;215;g1168c9d14c1_0_324"/>
          <p:cNvSpPr txBox="1"/>
          <p:nvPr/>
        </p:nvSpPr>
        <p:spPr>
          <a:xfrm>
            <a:off x="6414417" y="2409520"/>
            <a:ext cx="1611000" cy="480300"/>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chemeClr val="accent4"/>
              </a:buClr>
              <a:buSzPts val="2800"/>
              <a:buFont typeface="Arial"/>
              <a:buNone/>
            </a:pPr>
            <a:r>
              <a:rPr lang="cs-CZ" sz="2800" b="1">
                <a:solidFill>
                  <a:schemeClr val="accent4"/>
                </a:solidFill>
                <a:latin typeface="Calibri"/>
                <a:ea typeface="Calibri"/>
                <a:cs typeface="Calibri"/>
                <a:sym typeface="Calibri"/>
              </a:rPr>
              <a:t>PÉČE</a:t>
            </a:r>
            <a:endParaRPr/>
          </a:p>
        </p:txBody>
      </p:sp>
      <p:sp>
        <p:nvSpPr>
          <p:cNvPr id="216" name="Google Shape;216;g1168c9d14c1_0_324"/>
          <p:cNvSpPr txBox="1"/>
          <p:nvPr/>
        </p:nvSpPr>
        <p:spPr>
          <a:xfrm>
            <a:off x="6191149" y="2967376"/>
            <a:ext cx="1611000" cy="480300"/>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chemeClr val="accent4"/>
              </a:buClr>
              <a:buSzPts val="2800"/>
              <a:buFont typeface="Arial"/>
              <a:buNone/>
            </a:pPr>
            <a:r>
              <a:rPr lang="cs-CZ" sz="2800" b="1">
                <a:solidFill>
                  <a:schemeClr val="accent4"/>
                </a:solidFill>
                <a:latin typeface="Calibri"/>
                <a:ea typeface="Calibri"/>
                <a:cs typeface="Calibri"/>
                <a:sym typeface="Calibri"/>
              </a:rPr>
              <a:t>LÁSKA</a:t>
            </a:r>
            <a:endParaRPr/>
          </a:p>
        </p:txBody>
      </p:sp>
      <p:sp>
        <p:nvSpPr>
          <p:cNvPr id="217" name="Google Shape;217;g1168c9d14c1_0_324"/>
          <p:cNvSpPr txBox="1"/>
          <p:nvPr/>
        </p:nvSpPr>
        <p:spPr>
          <a:xfrm>
            <a:off x="5912119" y="3467600"/>
            <a:ext cx="2895600" cy="480300"/>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chemeClr val="accent4"/>
              </a:buClr>
              <a:buSzPts val="2800"/>
              <a:buFont typeface="Arial"/>
              <a:buNone/>
            </a:pPr>
            <a:r>
              <a:rPr lang="cs-CZ" sz="2800" b="1">
                <a:solidFill>
                  <a:schemeClr val="accent4"/>
                </a:solidFill>
                <a:latin typeface="Calibri"/>
                <a:ea typeface="Calibri"/>
                <a:cs typeface="Calibri"/>
                <a:sym typeface="Calibri"/>
              </a:rPr>
              <a:t>AUTENTIČNOST</a:t>
            </a:r>
            <a:endParaRPr/>
          </a:p>
        </p:txBody>
      </p:sp>
      <p:sp>
        <p:nvSpPr>
          <p:cNvPr id="218" name="Google Shape;218;g1168c9d14c1_0_324"/>
          <p:cNvSpPr/>
          <p:nvPr/>
        </p:nvSpPr>
        <p:spPr>
          <a:xfrm>
            <a:off x="710291" y="3122632"/>
            <a:ext cx="454500" cy="563700"/>
          </a:xfrm>
          <a:prstGeom prst="cube">
            <a:avLst>
              <a:gd name="adj" fmla="val 25000"/>
            </a:avLst>
          </a:prstGeom>
          <a:solidFill>
            <a:srgbClr val="E1EFD8"/>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9" name="Google Shape;219;g1168c9d14c1_0_324"/>
          <p:cNvSpPr/>
          <p:nvPr/>
        </p:nvSpPr>
        <p:spPr>
          <a:xfrm>
            <a:off x="710291" y="2716232"/>
            <a:ext cx="378300" cy="534000"/>
          </a:xfrm>
          <a:prstGeom prst="cube">
            <a:avLst>
              <a:gd name="adj" fmla="val 25000"/>
            </a:avLst>
          </a:prstGeom>
          <a:solidFill>
            <a:srgbClr val="FBE4D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0" name="Google Shape;220;g1168c9d14c1_0_324"/>
          <p:cNvSpPr/>
          <p:nvPr/>
        </p:nvSpPr>
        <p:spPr>
          <a:xfrm>
            <a:off x="710291" y="2409371"/>
            <a:ext cx="302100" cy="432000"/>
          </a:xfrm>
          <a:prstGeom prst="cube">
            <a:avLst>
              <a:gd name="adj" fmla="val 25000"/>
            </a:avLst>
          </a:prstGeom>
          <a:solidFill>
            <a:srgbClr val="D8E2F3"/>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1" name="Google Shape;221;g1168c9d14c1_0_324"/>
          <p:cNvSpPr/>
          <p:nvPr/>
        </p:nvSpPr>
        <p:spPr>
          <a:xfrm>
            <a:off x="710291" y="2206530"/>
            <a:ext cx="225900" cy="317700"/>
          </a:xfrm>
          <a:prstGeom prst="cube">
            <a:avLst>
              <a:gd name="adj" fmla="val 25000"/>
            </a:avLst>
          </a:prstGeom>
          <a:solidFill>
            <a:srgbClr val="FFC0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8"/>
                                        </p:tgtEl>
                                        <p:attrNameLst>
                                          <p:attrName>style.visibility</p:attrName>
                                        </p:attrNameLst>
                                      </p:cBhvr>
                                      <p:to>
                                        <p:strVal val="visible"/>
                                      </p:to>
                                    </p:set>
                                  </p:childTnLst>
                                </p:cTn>
                              </p:par>
                            </p:childTnLst>
                          </p:cTn>
                        </p:par>
                        <p:par>
                          <p:cTn id="7" fill="hold">
                            <p:stCondLst>
                              <p:cond delay="3000"/>
                            </p:stCondLst>
                            <p:childTnLst>
                              <p:par>
                                <p:cTn id="8" presetID="1" presetClass="entr" presetSubtype="0" fill="hold" nodeType="afterEffect">
                                  <p:stCondLst>
                                    <p:cond delay="0"/>
                                  </p:stCondLst>
                                  <p:childTnLst>
                                    <p:set>
                                      <p:cBhvr>
                                        <p:cTn id="9" dur="1" fill="hold">
                                          <p:stCondLst>
                                            <p:cond delay="0"/>
                                          </p:stCondLst>
                                        </p:cTn>
                                        <p:tgtEl>
                                          <p:spTgt spid="199"/>
                                        </p:tgtEl>
                                        <p:attrNameLst>
                                          <p:attrName>style.visibility</p:attrName>
                                        </p:attrNameLst>
                                      </p:cBhvr>
                                      <p:to>
                                        <p:strVal val="visible"/>
                                      </p:to>
                                    </p:set>
                                  </p:childTnLst>
                                </p:cTn>
                              </p:par>
                            </p:childTnLst>
                          </p:cTn>
                        </p:par>
                        <p:par>
                          <p:cTn id="10" fill="hold">
                            <p:stCondLst>
                              <p:cond delay="4000"/>
                            </p:stCondLst>
                            <p:childTnLst>
                              <p:par>
                                <p:cTn id="11" presetID="1" presetClass="entr" presetSubtype="0" fill="hold" nodeType="afterEffect">
                                  <p:stCondLst>
                                    <p:cond delay="0"/>
                                  </p:stCondLst>
                                  <p:childTnLst>
                                    <p:set>
                                      <p:cBhvr>
                                        <p:cTn id="12" dur="1" fill="hold">
                                          <p:stCondLst>
                                            <p:cond delay="0"/>
                                          </p:stCondLst>
                                        </p:cTn>
                                        <p:tgtEl>
                                          <p:spTgt spid="20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1"/>
                                        </p:tgtEl>
                                        <p:attrNameLst>
                                          <p:attrName>style.visibility</p:attrName>
                                        </p:attrNameLst>
                                      </p:cBhvr>
                                      <p:to>
                                        <p:strVal val="visible"/>
                                      </p:to>
                                    </p:set>
                                  </p:childTnLst>
                                </p:cTn>
                              </p:par>
                            </p:childTnLst>
                          </p:cTn>
                        </p:par>
                        <p:par>
                          <p:cTn id="17" fill="hold">
                            <p:stCondLst>
                              <p:cond delay="1500"/>
                            </p:stCondLst>
                            <p:childTnLst>
                              <p:par>
                                <p:cTn id="18" presetID="1" presetClass="entr" presetSubtype="0" fill="hold" nodeType="afterEffect">
                                  <p:stCondLst>
                                    <p:cond delay="0"/>
                                  </p:stCondLst>
                                  <p:childTnLst>
                                    <p:set>
                                      <p:cBhvr>
                                        <p:cTn id="19" dur="1" fill="hold">
                                          <p:stCondLst>
                                            <p:cond delay="0"/>
                                          </p:stCondLst>
                                        </p:cTn>
                                        <p:tgtEl>
                                          <p:spTgt spid="202"/>
                                        </p:tgtEl>
                                        <p:attrNameLst>
                                          <p:attrName>style.visibility</p:attrName>
                                        </p:attrNameLst>
                                      </p:cBhvr>
                                      <p:to>
                                        <p:strVal val="visible"/>
                                      </p:to>
                                    </p:set>
                                  </p:childTnLst>
                                </p:cTn>
                              </p:par>
                            </p:childTnLst>
                          </p:cTn>
                        </p:par>
                        <p:par>
                          <p:cTn id="20" fill="hold">
                            <p:stCondLst>
                              <p:cond delay="2500"/>
                            </p:stCondLst>
                            <p:childTnLst>
                              <p:par>
                                <p:cTn id="21" presetID="1" presetClass="entr" presetSubtype="0" fill="hold" nodeType="afterEffect">
                                  <p:stCondLst>
                                    <p:cond delay="0"/>
                                  </p:stCondLst>
                                  <p:childTnLst>
                                    <p:set>
                                      <p:cBhvr>
                                        <p:cTn id="22" dur="1" fill="hold">
                                          <p:stCondLst>
                                            <p:cond delay="0"/>
                                          </p:stCondLst>
                                        </p:cTn>
                                        <p:tgtEl>
                                          <p:spTgt spid="20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4"/>
                                        </p:tgtEl>
                                        <p:attrNameLst>
                                          <p:attrName>style.visibility</p:attrName>
                                        </p:attrNameLst>
                                      </p:cBhvr>
                                      <p:to>
                                        <p:strVal val="visible"/>
                                      </p:to>
                                    </p:set>
                                  </p:childTnLst>
                                </p:cTn>
                              </p:par>
                            </p:childTnLst>
                          </p:cTn>
                        </p:par>
                        <p:par>
                          <p:cTn id="27" fill="hold">
                            <p:stCondLst>
                              <p:cond delay="1300"/>
                            </p:stCondLst>
                            <p:childTnLst>
                              <p:par>
                                <p:cTn id="28" presetID="1" presetClass="entr" presetSubtype="0" fill="hold" nodeType="afterEffect">
                                  <p:stCondLst>
                                    <p:cond delay="0"/>
                                  </p:stCondLst>
                                  <p:childTnLst>
                                    <p:set>
                                      <p:cBhvr>
                                        <p:cTn id="29" dur="1" fill="hold">
                                          <p:stCondLst>
                                            <p:cond delay="0"/>
                                          </p:stCondLst>
                                        </p:cTn>
                                        <p:tgtEl>
                                          <p:spTgt spid="205"/>
                                        </p:tgtEl>
                                        <p:attrNameLst>
                                          <p:attrName>style.visibility</p:attrName>
                                        </p:attrNameLst>
                                      </p:cBhvr>
                                      <p:to>
                                        <p:strVal val="visible"/>
                                      </p:to>
                                    </p:set>
                                  </p:childTnLst>
                                </p:cTn>
                              </p:par>
                            </p:childTnLst>
                          </p:cTn>
                        </p:par>
                        <p:par>
                          <p:cTn id="30" fill="hold">
                            <p:stCondLst>
                              <p:cond delay="2300"/>
                            </p:stCondLst>
                            <p:childTnLst>
                              <p:par>
                                <p:cTn id="31" presetID="1" presetClass="entr" presetSubtype="0" fill="hold" nodeType="afterEffect">
                                  <p:stCondLst>
                                    <p:cond delay="0"/>
                                  </p:stCondLst>
                                  <p:childTnLst>
                                    <p:set>
                                      <p:cBhvr>
                                        <p:cTn id="32" dur="1" fill="hold">
                                          <p:stCondLst>
                                            <p:cond delay="0"/>
                                          </p:stCondLst>
                                        </p:cTn>
                                        <p:tgtEl>
                                          <p:spTgt spid="20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07"/>
                                        </p:tgtEl>
                                        <p:attrNameLst>
                                          <p:attrName>style.visibility</p:attrName>
                                        </p:attrNameLst>
                                      </p:cBhvr>
                                      <p:to>
                                        <p:strVal val="visible"/>
                                      </p:to>
                                    </p:set>
                                  </p:childTnLst>
                                </p:cTn>
                              </p:par>
                            </p:childTnLst>
                          </p:cTn>
                        </p:par>
                        <p:par>
                          <p:cTn id="37" fill="hold">
                            <p:stCondLst>
                              <p:cond delay="2000"/>
                            </p:stCondLst>
                            <p:childTnLst>
                              <p:par>
                                <p:cTn id="38" presetID="1" presetClass="entr" presetSubtype="0" fill="hold" nodeType="afterEffect">
                                  <p:stCondLst>
                                    <p:cond delay="0"/>
                                  </p:stCondLst>
                                  <p:childTnLst>
                                    <p:set>
                                      <p:cBhvr>
                                        <p:cTn id="39" dur="1" fill="hold">
                                          <p:stCondLst>
                                            <p:cond delay="0"/>
                                          </p:stCondLst>
                                        </p:cTn>
                                        <p:tgtEl>
                                          <p:spTgt spid="209"/>
                                        </p:tgtEl>
                                        <p:attrNameLst>
                                          <p:attrName>style.visibility</p:attrName>
                                        </p:attrNameLst>
                                      </p:cBhvr>
                                      <p:to>
                                        <p:strVal val="visible"/>
                                      </p:to>
                                    </p:set>
                                  </p:childTnLst>
                                </p:cTn>
                              </p:par>
                            </p:childTnLst>
                          </p:cTn>
                        </p:par>
                        <p:par>
                          <p:cTn id="40" fill="hold">
                            <p:stCondLst>
                              <p:cond delay="3000"/>
                            </p:stCondLst>
                            <p:childTnLst>
                              <p:par>
                                <p:cTn id="41" presetID="1" presetClass="entr" presetSubtype="0" fill="hold" nodeType="afterEffect">
                                  <p:stCondLst>
                                    <p:cond delay="0"/>
                                  </p:stCondLst>
                                  <p:childTnLst>
                                    <p:set>
                                      <p:cBhvr>
                                        <p:cTn id="42" dur="1" fill="hold">
                                          <p:stCondLst>
                                            <p:cond delay="0"/>
                                          </p:stCondLst>
                                        </p:cTn>
                                        <p:tgtEl>
                                          <p:spTgt spid="2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18"/>
                                        </p:tgtEl>
                                        <p:attrNameLst>
                                          <p:attrName>style.visibility</p:attrName>
                                        </p:attrNameLst>
                                      </p:cBhvr>
                                      <p:to>
                                        <p:strVal val="visible"/>
                                      </p:to>
                                    </p:set>
                                  </p:childTnLst>
                                </p:cTn>
                              </p:par>
                            </p:childTnLst>
                          </p:cTn>
                        </p:par>
                        <p:par>
                          <p:cTn id="47" fill="hold">
                            <p:stCondLst>
                              <p:cond delay="1000"/>
                            </p:stCondLst>
                            <p:childTnLst>
                              <p:par>
                                <p:cTn id="48" presetID="1" presetClass="entr" presetSubtype="0" fill="hold" nodeType="afterEffect">
                                  <p:stCondLst>
                                    <p:cond delay="0"/>
                                  </p:stCondLst>
                                  <p:childTnLst>
                                    <p:set>
                                      <p:cBhvr>
                                        <p:cTn id="49" dur="1" fill="hold">
                                          <p:stCondLst>
                                            <p:cond delay="0"/>
                                          </p:stCondLst>
                                        </p:cTn>
                                        <p:tgtEl>
                                          <p:spTgt spid="210"/>
                                        </p:tgtEl>
                                        <p:attrNameLst>
                                          <p:attrName>style.visibility</p:attrName>
                                        </p:attrNameLst>
                                      </p:cBhvr>
                                      <p:to>
                                        <p:strVal val="visible"/>
                                      </p:to>
                                    </p:set>
                                  </p:childTnLst>
                                </p:cTn>
                              </p:par>
                            </p:childTnLst>
                          </p:cTn>
                        </p:par>
                        <p:par>
                          <p:cTn id="50" fill="hold">
                            <p:stCondLst>
                              <p:cond delay="2000"/>
                            </p:stCondLst>
                            <p:childTnLst>
                              <p:par>
                                <p:cTn id="51" presetID="1" presetClass="entr" presetSubtype="0" fill="hold" nodeType="afterEffect">
                                  <p:stCondLst>
                                    <p:cond delay="0"/>
                                  </p:stCondLst>
                                  <p:childTnLst>
                                    <p:set>
                                      <p:cBhvr>
                                        <p:cTn id="52" dur="1" fill="hold">
                                          <p:stCondLst>
                                            <p:cond delay="0"/>
                                          </p:stCondLst>
                                        </p:cTn>
                                        <p:tgtEl>
                                          <p:spTgt spid="21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219"/>
                                        </p:tgtEl>
                                        <p:attrNameLst>
                                          <p:attrName>style.visibility</p:attrName>
                                        </p:attrNameLst>
                                      </p:cBhvr>
                                      <p:to>
                                        <p:strVal val="visible"/>
                                      </p:to>
                                    </p:set>
                                  </p:childTnLst>
                                </p:cTn>
                              </p:par>
                            </p:childTnLst>
                          </p:cTn>
                        </p:par>
                        <p:par>
                          <p:cTn id="57" fill="hold">
                            <p:stCondLst>
                              <p:cond delay="1000"/>
                            </p:stCondLst>
                            <p:childTnLst>
                              <p:par>
                                <p:cTn id="58" presetID="1" presetClass="entr" presetSubtype="0" fill="hold" nodeType="afterEffect">
                                  <p:stCondLst>
                                    <p:cond delay="0"/>
                                  </p:stCondLst>
                                  <p:childTnLst>
                                    <p:set>
                                      <p:cBhvr>
                                        <p:cTn id="59" dur="1" fill="hold">
                                          <p:stCondLst>
                                            <p:cond delay="0"/>
                                          </p:stCondLst>
                                        </p:cTn>
                                        <p:tgtEl>
                                          <p:spTgt spid="211"/>
                                        </p:tgtEl>
                                        <p:attrNameLst>
                                          <p:attrName>style.visibility</p:attrName>
                                        </p:attrNameLst>
                                      </p:cBhvr>
                                      <p:to>
                                        <p:strVal val="visible"/>
                                      </p:to>
                                    </p:set>
                                  </p:childTnLst>
                                </p:cTn>
                              </p:par>
                            </p:childTnLst>
                          </p:cTn>
                        </p:par>
                        <p:par>
                          <p:cTn id="60" fill="hold">
                            <p:stCondLst>
                              <p:cond delay="2000"/>
                            </p:stCondLst>
                            <p:childTnLst>
                              <p:par>
                                <p:cTn id="61" presetID="1" presetClass="entr" presetSubtype="0" fill="hold" nodeType="afterEffect">
                                  <p:stCondLst>
                                    <p:cond delay="0"/>
                                  </p:stCondLst>
                                  <p:childTnLst>
                                    <p:set>
                                      <p:cBhvr>
                                        <p:cTn id="62" dur="1" fill="hold">
                                          <p:stCondLst>
                                            <p:cond delay="0"/>
                                          </p:stCondLst>
                                        </p:cTn>
                                        <p:tgtEl>
                                          <p:spTgt spid="21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20"/>
                                        </p:tgtEl>
                                        <p:attrNameLst>
                                          <p:attrName>style.visibility</p:attrName>
                                        </p:attrNameLst>
                                      </p:cBhvr>
                                      <p:to>
                                        <p:strVal val="visible"/>
                                      </p:to>
                                    </p:set>
                                  </p:childTnLst>
                                </p:cTn>
                              </p:par>
                            </p:childTnLst>
                          </p:cTn>
                        </p:par>
                        <p:par>
                          <p:cTn id="67" fill="hold">
                            <p:stCondLst>
                              <p:cond delay="2500"/>
                            </p:stCondLst>
                            <p:childTnLst>
                              <p:par>
                                <p:cTn id="68" presetID="1" presetClass="entr" presetSubtype="0" fill="hold" nodeType="afterEffect">
                                  <p:stCondLst>
                                    <p:cond delay="0"/>
                                  </p:stCondLst>
                                  <p:childTnLst>
                                    <p:set>
                                      <p:cBhvr>
                                        <p:cTn id="69" dur="1" fill="hold">
                                          <p:stCondLst>
                                            <p:cond delay="0"/>
                                          </p:stCondLst>
                                        </p:cTn>
                                        <p:tgtEl>
                                          <p:spTgt spid="212"/>
                                        </p:tgtEl>
                                        <p:attrNameLst>
                                          <p:attrName>style.visibility</p:attrName>
                                        </p:attrNameLst>
                                      </p:cBhvr>
                                      <p:to>
                                        <p:strVal val="visible"/>
                                      </p:to>
                                    </p:set>
                                  </p:childTnLst>
                                </p:cTn>
                              </p:par>
                            </p:childTnLst>
                          </p:cTn>
                        </p:par>
                        <p:par>
                          <p:cTn id="70" fill="hold">
                            <p:stCondLst>
                              <p:cond delay="4000"/>
                            </p:stCondLst>
                            <p:childTnLst>
                              <p:par>
                                <p:cTn id="71" presetID="1" presetClass="entr" presetSubtype="0" fill="hold" nodeType="afterEffect">
                                  <p:stCondLst>
                                    <p:cond delay="0"/>
                                  </p:stCondLst>
                                  <p:childTnLst>
                                    <p:set>
                                      <p:cBhvr>
                                        <p:cTn id="72" dur="1" fill="hold">
                                          <p:stCondLst>
                                            <p:cond delay="0"/>
                                          </p:stCondLst>
                                        </p:cTn>
                                        <p:tgtEl>
                                          <p:spTgt spid="215"/>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221"/>
                                        </p:tgtEl>
                                        <p:attrNameLst>
                                          <p:attrName>style.visibility</p:attrName>
                                        </p:attrNameLst>
                                      </p:cBhvr>
                                      <p:to>
                                        <p:strVal val="visible"/>
                                      </p:to>
                                    </p:set>
                                  </p:childTnLst>
                                </p:cTn>
                              </p:par>
                            </p:childTnLst>
                          </p:cTn>
                        </p:par>
                        <p:par>
                          <p:cTn id="77" fill="hold">
                            <p:stCondLst>
                              <p:cond delay="1000"/>
                            </p:stCondLst>
                            <p:childTnLst>
                              <p:par>
                                <p:cTn id="78" presetID="1" presetClass="entr" presetSubtype="0" fill="hold" nodeType="afterEffect">
                                  <p:stCondLst>
                                    <p:cond delay="0"/>
                                  </p:stCondLst>
                                  <p:childTnLst>
                                    <p:set>
                                      <p:cBhvr>
                                        <p:cTn id="79" dur="1" fill="hold">
                                          <p:stCondLst>
                                            <p:cond delay="0"/>
                                          </p:stCondLst>
                                        </p:cTn>
                                        <p:tgtEl>
                                          <p:spTgt spid="208"/>
                                        </p:tgtEl>
                                        <p:attrNameLst>
                                          <p:attrName>style.visibility</p:attrName>
                                        </p:attrNameLst>
                                      </p:cBhvr>
                                      <p:to>
                                        <p:strVal val="visible"/>
                                      </p:to>
                                    </p:set>
                                  </p:childTnLst>
                                </p:cTn>
                              </p:par>
                            </p:childTnLst>
                          </p:cTn>
                        </p:par>
                        <p:par>
                          <p:cTn id="80" fill="hold">
                            <p:stCondLst>
                              <p:cond delay="2000"/>
                            </p:stCondLst>
                            <p:childTnLst>
                              <p:par>
                                <p:cTn id="81" presetID="1" presetClass="entr" presetSubtype="0" fill="hold" nodeType="afterEffect">
                                  <p:stCondLst>
                                    <p:cond delay="0"/>
                                  </p:stCondLst>
                                  <p:childTnLst>
                                    <p:set>
                                      <p:cBhvr>
                                        <p:cTn id="82" dur="1" fill="hold">
                                          <p:stCondLst>
                                            <p:cond delay="0"/>
                                          </p:stCondLst>
                                        </p:cTn>
                                        <p:tgtEl>
                                          <p:spTgt spid="2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Bohatý">
  <a:themeElements>
    <a:clrScheme name="Bohatý">
      <a:dk1>
        <a:srgbClr val="000000"/>
      </a:dk1>
      <a:lt1>
        <a:srgbClr val="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ohatý">
  <a:themeElements>
    <a:clrScheme name="Bohatý">
      <a:dk1>
        <a:srgbClr val="000000"/>
      </a:dk1>
      <a:lt1>
        <a:srgbClr val="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3410</Words>
  <Application>Microsoft Office PowerPoint</Application>
  <PresentationFormat>Předvádění na obrazovce (4:3)</PresentationFormat>
  <Paragraphs>295</Paragraphs>
  <Slides>40</Slides>
  <Notes>38</Notes>
  <HiddenSlides>0</HiddenSlides>
  <MMClips>0</MMClips>
  <ScaleCrop>false</ScaleCrop>
  <HeadingPairs>
    <vt:vector size="6" baseType="variant">
      <vt:variant>
        <vt:lpstr>Použitá písma</vt:lpstr>
      </vt:variant>
      <vt:variant>
        <vt:i4>11</vt:i4>
      </vt:variant>
      <vt:variant>
        <vt:lpstr>Motiv</vt:lpstr>
      </vt:variant>
      <vt:variant>
        <vt:i4>3</vt:i4>
      </vt:variant>
      <vt:variant>
        <vt:lpstr>Nadpisy snímků</vt:lpstr>
      </vt:variant>
      <vt:variant>
        <vt:i4>40</vt:i4>
      </vt:variant>
    </vt:vector>
  </HeadingPairs>
  <TitlesOfParts>
    <vt:vector size="54" baseType="lpstr">
      <vt:lpstr>Tahoma</vt:lpstr>
      <vt:lpstr>Arial</vt:lpstr>
      <vt:lpstr>Open Sans</vt:lpstr>
      <vt:lpstr>Myriad Pro</vt:lpstr>
      <vt:lpstr>Times New Roman</vt:lpstr>
      <vt:lpstr>Noto Sans Symbols</vt:lpstr>
      <vt:lpstr>Trebuchet MS</vt:lpstr>
      <vt:lpstr>Calibri</vt:lpstr>
      <vt:lpstr>Georgia</vt:lpstr>
      <vt:lpstr>Quattrocento Sans</vt:lpstr>
      <vt:lpstr>Roboto</vt:lpstr>
      <vt:lpstr>1_Bohatý</vt:lpstr>
      <vt:lpstr>Bohatý</vt:lpstr>
      <vt:lpstr>Motiv Office</vt:lpstr>
      <vt:lpstr>Rodina a její členové a rodina jako téma</vt:lpstr>
      <vt:lpstr>Cíl tohoto semináře</vt:lpstr>
      <vt:lpstr>PŘIJETÍ DÍTĚTE</vt:lpstr>
      <vt:lpstr>Prezentace aplikace PowerPoint</vt:lpstr>
      <vt:lpstr>NOVÉ VÝZKUMY:</vt:lpstr>
      <vt:lpstr>RANÝ VZTAH DÍTĚTE S MATKOU</vt:lpstr>
      <vt:lpstr>RANÝ VZTAH DÍTĚTE S MATKOU</vt:lpstr>
      <vt:lpstr>RANÝ VZTAH DÍTĚTE S MATKOU</vt:lpstr>
      <vt:lpstr>Co v průběhu celého života získáváme?</vt:lpstr>
      <vt:lpstr>Jak rosteme?</vt:lpstr>
      <vt:lpstr>Prezentace aplikace PowerPoint</vt:lpstr>
      <vt:lpstr>Prezentace aplikace PowerPoint</vt:lpstr>
      <vt:lpstr>Co člověka ovlivňuje?</vt:lpstr>
      <vt:lpstr>Výsledky výzkumů</vt:lpstr>
      <vt:lpstr>Rodičovské styly výchovy</vt:lpstr>
      <vt:lpstr>Prezentace aplikace PowerPoint</vt:lpstr>
      <vt:lpstr> JINÉ DĚLENÍ</vt:lpstr>
      <vt:lpstr>Autoritářské, přísné rodičovství</vt:lpstr>
      <vt:lpstr>Shovívavé, svobodomyslé, liberální rodičovství</vt:lpstr>
      <vt:lpstr>Nezúčastněné, nedbalé rodičovství</vt:lpstr>
      <vt:lpstr>Asertivní, demokratické rodičovství</vt:lpstr>
      <vt:lpstr>Lewinovy styly výchovy se nezabývají individuálními rozdíly ve výchově nebo emočním vztahem rodičů k dětem. Proto se Čáp a kolektiv začal této problematice věnovat a vytvořil model devíti polí způsobu výchovy v rodině, který pracuje se dvěma dimenzemi: dimenzí emočního vztahu a dimenzí řízení</vt:lpstr>
      <vt:lpstr>Prezentace aplikace PowerPoint</vt:lpstr>
      <vt:lpstr>MODEL 9 POLÍ (ČÁP)</vt:lpstr>
      <vt:lpstr>JAKÝM ZPŮSOBEM BYSTE CHTĚLI VYCHOVÁVAT VY?</vt:lpstr>
      <vt:lpstr>ČLENOVÉ RODINY JAKO VYCHOVATELÉ</vt:lpstr>
      <vt:lpstr>VÝZKUMY LE CAMUS, 2000</vt:lpstr>
      <vt:lpstr>OTCOVSKÉ PŮSOBENÍ </vt:lpstr>
      <vt:lpstr>SPECIFIKA OTCOVSKÉHO PŮSOBENÍ</vt:lpstr>
      <vt:lpstr>TYPY OTCOVSKÝCH STYLŮ:</vt:lpstr>
      <vt:lpstr>SOUROZENECKÉ PŮSOBENÍ</vt:lpstr>
      <vt:lpstr>VRSTEVNÍCI</vt:lpstr>
      <vt:lpstr>PRARODIČE</vt:lpstr>
      <vt:lpstr>Jak mluvit s dětmi o rodině?</vt:lpstr>
      <vt:lpstr>Prezentace aplikace PowerPoint</vt:lpstr>
      <vt:lpstr>Diskutujme:) Jak byste téma rodiny otevřeli s dětmi vy?</vt:lpstr>
      <vt:lpstr>https://www.youtube.com/watch?v=bGZHD4SKmQU</vt:lpstr>
      <vt:lpstr>Do příště:</vt:lpstr>
      <vt:lpstr>Prezentace aplikace PowerPoint</vt:lpstr>
      <vt:lpstr>LITERATURA: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Rodina a její členové a rodina jako téma</dc:title>
  <dc:creator>JITKA</dc:creator>
  <cp:lastModifiedBy>Dominik Grůza</cp:lastModifiedBy>
  <cp:revision>2</cp:revision>
  <dcterms:created xsi:type="dcterms:W3CDTF">2004-10-10T21:23:57Z</dcterms:created>
  <dcterms:modified xsi:type="dcterms:W3CDTF">2022-03-03T15:36:19Z</dcterms:modified>
</cp:coreProperties>
</file>