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81" r:id="rId4"/>
    <p:sldId id="274" r:id="rId5"/>
    <p:sldId id="276" r:id="rId6"/>
    <p:sldId id="279" r:id="rId7"/>
    <p:sldId id="280" r:id="rId8"/>
    <p:sldId id="294" r:id="rId9"/>
    <p:sldId id="295" r:id="rId10"/>
    <p:sldId id="296" r:id="rId11"/>
    <p:sldId id="288" r:id="rId12"/>
    <p:sldId id="489" r:id="rId13"/>
    <p:sldId id="490" r:id="rId14"/>
    <p:sldId id="491" r:id="rId15"/>
    <p:sldId id="492" r:id="rId16"/>
    <p:sldId id="493" r:id="rId17"/>
    <p:sldId id="494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7300"/>
    <a:srgbClr val="D77300"/>
    <a:srgbClr val="B9006E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1" d="100"/>
          <a:sy n="81" d="100"/>
        </p:scale>
        <p:origin x="72" y="163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EFE6A-F1E5-4DC2-95F6-10DBBC9F11C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8293A9FE-26E3-4D3C-A70D-D656C3D4ECE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TÉMA</a:t>
          </a: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gm:t>
    </dgm:pt>
    <dgm:pt modelId="{B655A8E1-5C01-46F6-B397-853A627E89C9}" type="parTrans" cxnId="{215A8F0B-4BDB-4315-A97B-9A2AFEFA24BC}">
      <dgm:prSet/>
      <dgm:spPr/>
    </dgm:pt>
    <dgm:pt modelId="{53EA79D5-C061-4E4E-A2B6-88B83C7F851C}" type="sibTrans" cxnId="{215A8F0B-4BDB-4315-A97B-9A2AFEFA24BC}">
      <dgm:prSet/>
      <dgm:spPr/>
    </dgm:pt>
    <dgm:pt modelId="{8ACF8EEA-45F5-4710-AD30-8C57A43D8F0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Verbální</a:t>
          </a: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9E8CE35F-3B76-4874-B172-132F941A5CF4}" type="parTrans" cxnId="{514655A2-68E7-4AA7-A940-E4B85BC93C68}">
      <dgm:prSet/>
      <dgm:spPr/>
      <dgm:t>
        <a:bodyPr/>
        <a:lstStyle/>
        <a:p>
          <a:endParaRPr lang="cs-CZ"/>
        </a:p>
      </dgm:t>
    </dgm:pt>
    <dgm:pt modelId="{22653904-706C-4AEE-9A5B-2FC78DF8E625}" type="sibTrans" cxnId="{514655A2-68E7-4AA7-A940-E4B85BC93C68}">
      <dgm:prSet/>
      <dgm:spPr/>
    </dgm:pt>
    <dgm:pt modelId="{6DC91509-8DC8-4A8C-8867-466A4315E6A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Logicko</a:t>
          </a: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matematická</a:t>
          </a: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14594F0D-83B7-432C-BA00-57F1B7ABFD36}" type="parTrans" cxnId="{7098DF7B-1A16-4EE7-AC51-998BE2DEA995}">
      <dgm:prSet/>
      <dgm:spPr/>
      <dgm:t>
        <a:bodyPr/>
        <a:lstStyle/>
        <a:p>
          <a:endParaRPr lang="cs-CZ"/>
        </a:p>
      </dgm:t>
    </dgm:pt>
    <dgm:pt modelId="{9343019F-582B-4D73-91E3-038F4D06531B}" type="sibTrans" cxnId="{7098DF7B-1A16-4EE7-AC51-998BE2DEA995}">
      <dgm:prSet/>
      <dgm:spPr/>
    </dgm:pt>
    <dgm:pt modelId="{CA04482B-859F-4EA3-B8A8-3EE06CC1714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Prostorová</a:t>
          </a: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0055370F-8F25-48C7-8F66-812B2C72FD21}" type="parTrans" cxnId="{756B154C-E74A-4AAB-A89A-6D6737CFD122}">
      <dgm:prSet/>
      <dgm:spPr/>
      <dgm:t>
        <a:bodyPr/>
        <a:lstStyle/>
        <a:p>
          <a:endParaRPr lang="cs-CZ"/>
        </a:p>
      </dgm:t>
    </dgm:pt>
    <dgm:pt modelId="{27C783C6-0940-476F-ACD9-F33BF4656943}" type="sibTrans" cxnId="{756B154C-E74A-4AAB-A89A-6D6737CFD122}">
      <dgm:prSet/>
      <dgm:spPr/>
    </dgm:pt>
    <dgm:pt modelId="{9C4D7CA7-6207-4F0A-A7F2-71687C85AD5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Hudební</a:t>
          </a: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14F619F-0448-4949-9E1C-4F965094DBB1}" type="parTrans" cxnId="{07E4BE89-D8A9-4DD0-8DD0-6BC9A47F6F65}">
      <dgm:prSet/>
      <dgm:spPr/>
      <dgm:t>
        <a:bodyPr/>
        <a:lstStyle/>
        <a:p>
          <a:endParaRPr lang="cs-CZ"/>
        </a:p>
      </dgm:t>
    </dgm:pt>
    <dgm:pt modelId="{F11D0436-2652-4830-AEB3-2C6CBE5A87C9}" type="sibTrans" cxnId="{07E4BE89-D8A9-4DD0-8DD0-6BC9A47F6F65}">
      <dgm:prSet/>
      <dgm:spPr/>
    </dgm:pt>
    <dgm:pt modelId="{6337E1D1-BE47-43C2-A20A-96226900B1C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Tělesně kinestetická</a:t>
          </a: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EE10F62F-8EFE-4D45-B2F1-DC142E293C41}" type="parTrans" cxnId="{F64F1374-3C3F-4329-A025-3E32BAE16F75}">
      <dgm:prSet/>
      <dgm:spPr/>
      <dgm:t>
        <a:bodyPr/>
        <a:lstStyle/>
        <a:p>
          <a:endParaRPr lang="cs-CZ"/>
        </a:p>
      </dgm:t>
    </dgm:pt>
    <dgm:pt modelId="{141E9E7A-7D97-4985-AA22-EBB145273A56}" type="sibTrans" cxnId="{F64F1374-3C3F-4329-A025-3E32BAE16F75}">
      <dgm:prSet/>
      <dgm:spPr/>
    </dgm:pt>
    <dgm:pt modelId="{04DB159B-97DE-4873-B189-A013CE3E05D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Interpersonáln</a:t>
          </a: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í</a:t>
          </a: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04E7F20-1E3D-40A2-B1F7-099D27F79810}" type="parTrans" cxnId="{7B6CE004-F0E4-46DA-9E98-A1B907C1DA1D}">
      <dgm:prSet/>
      <dgm:spPr/>
      <dgm:t>
        <a:bodyPr/>
        <a:lstStyle/>
        <a:p>
          <a:endParaRPr lang="cs-CZ"/>
        </a:p>
      </dgm:t>
    </dgm:pt>
    <dgm:pt modelId="{490A0119-5A61-44FD-A177-1F2DA8C5D0C1}" type="sibTrans" cxnId="{7B6CE004-F0E4-46DA-9E98-A1B907C1DA1D}">
      <dgm:prSet/>
      <dgm:spPr/>
    </dgm:pt>
    <dgm:pt modelId="{D52A312C-CE8D-425A-AB44-2969DD140A2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Intrapersonální</a:t>
          </a: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9338A2CD-6C23-4A47-951F-D274A720B64D}" type="parTrans" cxnId="{88DE8EC2-5EE2-408F-B6E0-63D1348D9657}">
      <dgm:prSet/>
      <dgm:spPr/>
      <dgm:t>
        <a:bodyPr/>
        <a:lstStyle/>
        <a:p>
          <a:endParaRPr lang="cs-CZ"/>
        </a:p>
      </dgm:t>
    </dgm:pt>
    <dgm:pt modelId="{0B4AEF8B-5D5E-4D18-96E7-7BA74E145EE9}" type="sibTrans" cxnId="{88DE8EC2-5EE2-408F-B6E0-63D1348D9657}">
      <dgm:prSet/>
      <dgm:spPr/>
    </dgm:pt>
    <dgm:pt modelId="{0A3D34A7-7F1A-441B-8F53-D07F7D300C5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Přírodní</a:t>
          </a: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952A6AA-4800-458B-8319-C6F24453B126}" type="parTrans" cxnId="{415BE599-A401-4A39-9246-3A6EB3430D9F}">
      <dgm:prSet/>
      <dgm:spPr/>
      <dgm:t>
        <a:bodyPr/>
        <a:lstStyle/>
        <a:p>
          <a:endParaRPr lang="cs-CZ"/>
        </a:p>
      </dgm:t>
    </dgm:pt>
    <dgm:pt modelId="{A66C72D2-6049-4B30-9F2A-8DFA4E03E3F7}" type="sibTrans" cxnId="{415BE599-A401-4A39-9246-3A6EB3430D9F}">
      <dgm:prSet/>
      <dgm:spPr/>
    </dgm:pt>
    <dgm:pt modelId="{EE5ABA03-3903-44B2-874D-CAD868796F81}" type="pres">
      <dgm:prSet presAssocID="{7F2EFE6A-F1E5-4DC2-95F6-10DBBC9F11C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0D6F8C-607E-4FE5-8581-007ED9658DB4}" type="pres">
      <dgm:prSet presAssocID="{8293A9FE-26E3-4D3C-A70D-D656C3D4ECE5}" presName="centerShape" presStyleLbl="node0" presStyleIdx="0" presStyleCnt="1"/>
      <dgm:spPr/>
    </dgm:pt>
    <dgm:pt modelId="{F0DC68B4-164F-4F2D-BE3C-05A2373C7593}" type="pres">
      <dgm:prSet presAssocID="{9E8CE35F-3B76-4874-B172-132F941A5CF4}" presName="Name9" presStyleLbl="parChTrans1D2" presStyleIdx="0" presStyleCnt="8"/>
      <dgm:spPr/>
    </dgm:pt>
    <dgm:pt modelId="{810F33F7-BCD6-473C-BCE7-8106A3905075}" type="pres">
      <dgm:prSet presAssocID="{9E8CE35F-3B76-4874-B172-132F941A5CF4}" presName="connTx" presStyleLbl="parChTrans1D2" presStyleIdx="0" presStyleCnt="8"/>
      <dgm:spPr/>
    </dgm:pt>
    <dgm:pt modelId="{5D868661-BA13-41FE-A204-9095213173E6}" type="pres">
      <dgm:prSet presAssocID="{8ACF8EEA-45F5-4710-AD30-8C57A43D8F00}" presName="node" presStyleLbl="node1" presStyleIdx="0" presStyleCnt="8">
        <dgm:presLayoutVars>
          <dgm:bulletEnabled val="1"/>
        </dgm:presLayoutVars>
      </dgm:prSet>
      <dgm:spPr/>
    </dgm:pt>
    <dgm:pt modelId="{D2B160A5-3371-40C8-9D4C-3408CBFF08A4}" type="pres">
      <dgm:prSet presAssocID="{14594F0D-83B7-432C-BA00-57F1B7ABFD36}" presName="Name9" presStyleLbl="parChTrans1D2" presStyleIdx="1" presStyleCnt="8"/>
      <dgm:spPr/>
    </dgm:pt>
    <dgm:pt modelId="{B33854F6-29D1-469A-A214-7ED60DE94FB5}" type="pres">
      <dgm:prSet presAssocID="{14594F0D-83B7-432C-BA00-57F1B7ABFD36}" presName="connTx" presStyleLbl="parChTrans1D2" presStyleIdx="1" presStyleCnt="8"/>
      <dgm:spPr/>
    </dgm:pt>
    <dgm:pt modelId="{D2D39451-265F-404A-8E8E-0103D2A1A3A1}" type="pres">
      <dgm:prSet presAssocID="{6DC91509-8DC8-4A8C-8867-466A4315E6A2}" presName="node" presStyleLbl="node1" presStyleIdx="1" presStyleCnt="8">
        <dgm:presLayoutVars>
          <dgm:bulletEnabled val="1"/>
        </dgm:presLayoutVars>
      </dgm:prSet>
      <dgm:spPr/>
    </dgm:pt>
    <dgm:pt modelId="{42C5DF74-B7E5-42A5-8441-10C0CDE9B012}" type="pres">
      <dgm:prSet presAssocID="{0055370F-8F25-48C7-8F66-812B2C72FD21}" presName="Name9" presStyleLbl="parChTrans1D2" presStyleIdx="2" presStyleCnt="8"/>
      <dgm:spPr/>
    </dgm:pt>
    <dgm:pt modelId="{444230C4-3659-43E9-9173-31B8857BDC90}" type="pres">
      <dgm:prSet presAssocID="{0055370F-8F25-48C7-8F66-812B2C72FD21}" presName="connTx" presStyleLbl="parChTrans1D2" presStyleIdx="2" presStyleCnt="8"/>
      <dgm:spPr/>
    </dgm:pt>
    <dgm:pt modelId="{E1610C6F-E560-4B2D-B56A-076FDBAFF279}" type="pres">
      <dgm:prSet presAssocID="{CA04482B-859F-4EA3-B8A8-3EE06CC1714F}" presName="node" presStyleLbl="node1" presStyleIdx="2" presStyleCnt="8">
        <dgm:presLayoutVars>
          <dgm:bulletEnabled val="1"/>
        </dgm:presLayoutVars>
      </dgm:prSet>
      <dgm:spPr/>
    </dgm:pt>
    <dgm:pt modelId="{33DCCF98-70D4-488C-8D4A-86EB046FBF27}" type="pres">
      <dgm:prSet presAssocID="{F14F619F-0448-4949-9E1C-4F965094DBB1}" presName="Name9" presStyleLbl="parChTrans1D2" presStyleIdx="3" presStyleCnt="8"/>
      <dgm:spPr/>
    </dgm:pt>
    <dgm:pt modelId="{6936D3EB-B2BC-4AD8-B216-3422AF306342}" type="pres">
      <dgm:prSet presAssocID="{F14F619F-0448-4949-9E1C-4F965094DBB1}" presName="connTx" presStyleLbl="parChTrans1D2" presStyleIdx="3" presStyleCnt="8"/>
      <dgm:spPr/>
    </dgm:pt>
    <dgm:pt modelId="{A177295E-3BDB-4A56-8E46-5306711469EE}" type="pres">
      <dgm:prSet presAssocID="{9C4D7CA7-6207-4F0A-A7F2-71687C85AD5D}" presName="node" presStyleLbl="node1" presStyleIdx="3" presStyleCnt="8">
        <dgm:presLayoutVars>
          <dgm:bulletEnabled val="1"/>
        </dgm:presLayoutVars>
      </dgm:prSet>
      <dgm:spPr/>
    </dgm:pt>
    <dgm:pt modelId="{360EDEE3-2410-4E99-A09A-076EAADBE35C}" type="pres">
      <dgm:prSet presAssocID="{EE10F62F-8EFE-4D45-B2F1-DC142E293C41}" presName="Name9" presStyleLbl="parChTrans1D2" presStyleIdx="4" presStyleCnt="8"/>
      <dgm:spPr/>
    </dgm:pt>
    <dgm:pt modelId="{74F17D97-2328-4F75-8731-FDECC3C011B8}" type="pres">
      <dgm:prSet presAssocID="{EE10F62F-8EFE-4D45-B2F1-DC142E293C41}" presName="connTx" presStyleLbl="parChTrans1D2" presStyleIdx="4" presStyleCnt="8"/>
      <dgm:spPr/>
    </dgm:pt>
    <dgm:pt modelId="{26BCE518-DF83-4C1B-9644-D60ED6F91CDD}" type="pres">
      <dgm:prSet presAssocID="{6337E1D1-BE47-43C2-A20A-96226900B1C8}" presName="node" presStyleLbl="node1" presStyleIdx="4" presStyleCnt="8">
        <dgm:presLayoutVars>
          <dgm:bulletEnabled val="1"/>
        </dgm:presLayoutVars>
      </dgm:prSet>
      <dgm:spPr/>
    </dgm:pt>
    <dgm:pt modelId="{DA474BFE-7BA1-4E57-9B33-E083AC11A142}" type="pres">
      <dgm:prSet presAssocID="{B04E7F20-1E3D-40A2-B1F7-099D27F79810}" presName="Name9" presStyleLbl="parChTrans1D2" presStyleIdx="5" presStyleCnt="8"/>
      <dgm:spPr/>
    </dgm:pt>
    <dgm:pt modelId="{E0268319-D1C7-4E6F-9945-251088E21E70}" type="pres">
      <dgm:prSet presAssocID="{B04E7F20-1E3D-40A2-B1F7-099D27F79810}" presName="connTx" presStyleLbl="parChTrans1D2" presStyleIdx="5" presStyleCnt="8"/>
      <dgm:spPr/>
    </dgm:pt>
    <dgm:pt modelId="{3838544B-28DB-4F7C-B652-20D8BA49BCC9}" type="pres">
      <dgm:prSet presAssocID="{04DB159B-97DE-4873-B189-A013CE3E05D9}" presName="node" presStyleLbl="node1" presStyleIdx="5" presStyleCnt="8">
        <dgm:presLayoutVars>
          <dgm:bulletEnabled val="1"/>
        </dgm:presLayoutVars>
      </dgm:prSet>
      <dgm:spPr/>
    </dgm:pt>
    <dgm:pt modelId="{17F816E9-FE82-4599-B58C-D292CB374021}" type="pres">
      <dgm:prSet presAssocID="{9338A2CD-6C23-4A47-951F-D274A720B64D}" presName="Name9" presStyleLbl="parChTrans1D2" presStyleIdx="6" presStyleCnt="8"/>
      <dgm:spPr/>
    </dgm:pt>
    <dgm:pt modelId="{210FD8AF-2F68-4E98-AB77-8ADDEC2AA08D}" type="pres">
      <dgm:prSet presAssocID="{9338A2CD-6C23-4A47-951F-D274A720B64D}" presName="connTx" presStyleLbl="parChTrans1D2" presStyleIdx="6" presStyleCnt="8"/>
      <dgm:spPr/>
    </dgm:pt>
    <dgm:pt modelId="{5CDE6DEF-3B91-4E7F-98E8-7A84BC9385E0}" type="pres">
      <dgm:prSet presAssocID="{D52A312C-CE8D-425A-AB44-2969DD140A2B}" presName="node" presStyleLbl="node1" presStyleIdx="6" presStyleCnt="8">
        <dgm:presLayoutVars>
          <dgm:bulletEnabled val="1"/>
        </dgm:presLayoutVars>
      </dgm:prSet>
      <dgm:spPr/>
    </dgm:pt>
    <dgm:pt modelId="{00DC52C4-D645-4732-8BB7-4643617CDECA}" type="pres">
      <dgm:prSet presAssocID="{6952A6AA-4800-458B-8319-C6F24453B126}" presName="Name9" presStyleLbl="parChTrans1D2" presStyleIdx="7" presStyleCnt="8"/>
      <dgm:spPr/>
    </dgm:pt>
    <dgm:pt modelId="{1EF17BA4-2F20-4B15-92EA-7B65A5D7B467}" type="pres">
      <dgm:prSet presAssocID="{6952A6AA-4800-458B-8319-C6F24453B126}" presName="connTx" presStyleLbl="parChTrans1D2" presStyleIdx="7" presStyleCnt="8"/>
      <dgm:spPr/>
    </dgm:pt>
    <dgm:pt modelId="{CCF359B1-94D7-49DB-BA3A-FFAC3933F290}" type="pres">
      <dgm:prSet presAssocID="{0A3D34A7-7F1A-441B-8F53-D07F7D300C52}" presName="node" presStyleLbl="node1" presStyleIdx="7" presStyleCnt="8">
        <dgm:presLayoutVars>
          <dgm:bulletEnabled val="1"/>
        </dgm:presLayoutVars>
      </dgm:prSet>
      <dgm:spPr/>
    </dgm:pt>
  </dgm:ptLst>
  <dgm:cxnLst>
    <dgm:cxn modelId="{7B6CE004-F0E4-46DA-9E98-A1B907C1DA1D}" srcId="{8293A9FE-26E3-4D3C-A70D-D656C3D4ECE5}" destId="{04DB159B-97DE-4873-B189-A013CE3E05D9}" srcOrd="5" destOrd="0" parTransId="{B04E7F20-1E3D-40A2-B1F7-099D27F79810}" sibTransId="{490A0119-5A61-44FD-A177-1F2DA8C5D0C1}"/>
    <dgm:cxn modelId="{5E883F05-1115-4002-853A-A848DAF3CB0F}" type="presOf" srcId="{14594F0D-83B7-432C-BA00-57F1B7ABFD36}" destId="{D2B160A5-3371-40C8-9D4C-3408CBFF08A4}" srcOrd="0" destOrd="0" presId="urn:microsoft.com/office/officeart/2005/8/layout/radial1"/>
    <dgm:cxn modelId="{0CBE1A0B-9EC4-4D27-B9D4-F3A34E8DBB85}" type="presOf" srcId="{F14F619F-0448-4949-9E1C-4F965094DBB1}" destId="{33DCCF98-70D4-488C-8D4A-86EB046FBF27}" srcOrd="0" destOrd="0" presId="urn:microsoft.com/office/officeart/2005/8/layout/radial1"/>
    <dgm:cxn modelId="{215A8F0B-4BDB-4315-A97B-9A2AFEFA24BC}" srcId="{7F2EFE6A-F1E5-4DC2-95F6-10DBBC9F11C3}" destId="{8293A9FE-26E3-4D3C-A70D-D656C3D4ECE5}" srcOrd="0" destOrd="0" parTransId="{B655A8E1-5C01-46F6-B397-853A627E89C9}" sibTransId="{53EA79D5-C061-4E4E-A2B6-88B83C7F851C}"/>
    <dgm:cxn modelId="{6DE2320D-E341-4F16-9072-572CAA7A1889}" type="presOf" srcId="{9E8CE35F-3B76-4874-B172-132F941A5CF4}" destId="{810F33F7-BCD6-473C-BCE7-8106A3905075}" srcOrd="1" destOrd="0" presId="urn:microsoft.com/office/officeart/2005/8/layout/radial1"/>
    <dgm:cxn modelId="{D6815A0F-08B5-4EE4-9E40-B2C9E1E7CD92}" type="presOf" srcId="{EE10F62F-8EFE-4D45-B2F1-DC142E293C41}" destId="{360EDEE3-2410-4E99-A09A-076EAADBE35C}" srcOrd="0" destOrd="0" presId="urn:microsoft.com/office/officeart/2005/8/layout/radial1"/>
    <dgm:cxn modelId="{457F3924-F11F-43E1-AAD1-70B6821E3FC0}" type="presOf" srcId="{6952A6AA-4800-458B-8319-C6F24453B126}" destId="{1EF17BA4-2F20-4B15-92EA-7B65A5D7B467}" srcOrd="1" destOrd="0" presId="urn:microsoft.com/office/officeart/2005/8/layout/radial1"/>
    <dgm:cxn modelId="{3E941D29-91BF-481C-9670-9DF6E776DFEA}" type="presOf" srcId="{B04E7F20-1E3D-40A2-B1F7-099D27F79810}" destId="{DA474BFE-7BA1-4E57-9B33-E083AC11A142}" srcOrd="0" destOrd="0" presId="urn:microsoft.com/office/officeart/2005/8/layout/radial1"/>
    <dgm:cxn modelId="{E3C65D29-1D37-48DC-87C3-8FDBE812A958}" type="presOf" srcId="{CA04482B-859F-4EA3-B8A8-3EE06CC1714F}" destId="{E1610C6F-E560-4B2D-B56A-076FDBAFF279}" srcOrd="0" destOrd="0" presId="urn:microsoft.com/office/officeart/2005/8/layout/radial1"/>
    <dgm:cxn modelId="{43842B5D-2BFE-4EDF-9D2D-D0444F419C0E}" type="presOf" srcId="{0055370F-8F25-48C7-8F66-812B2C72FD21}" destId="{42C5DF74-B7E5-42A5-8441-10C0CDE9B012}" srcOrd="0" destOrd="0" presId="urn:microsoft.com/office/officeart/2005/8/layout/radial1"/>
    <dgm:cxn modelId="{EF829E64-6E0B-491F-AF18-24F593E6CB25}" type="presOf" srcId="{F14F619F-0448-4949-9E1C-4F965094DBB1}" destId="{6936D3EB-B2BC-4AD8-B216-3422AF306342}" srcOrd="1" destOrd="0" presId="urn:microsoft.com/office/officeart/2005/8/layout/radial1"/>
    <dgm:cxn modelId="{756B154C-E74A-4AAB-A89A-6D6737CFD122}" srcId="{8293A9FE-26E3-4D3C-A70D-D656C3D4ECE5}" destId="{CA04482B-859F-4EA3-B8A8-3EE06CC1714F}" srcOrd="2" destOrd="0" parTransId="{0055370F-8F25-48C7-8F66-812B2C72FD21}" sibTransId="{27C783C6-0940-476F-ACD9-F33BF4656943}"/>
    <dgm:cxn modelId="{CF8ADA4D-E9B4-41B9-AAAB-FC192EAD0324}" type="presOf" srcId="{EE10F62F-8EFE-4D45-B2F1-DC142E293C41}" destId="{74F17D97-2328-4F75-8731-FDECC3C011B8}" srcOrd="1" destOrd="0" presId="urn:microsoft.com/office/officeart/2005/8/layout/radial1"/>
    <dgm:cxn modelId="{06810052-DD1C-4F97-AAE3-F651575CA9EB}" type="presOf" srcId="{14594F0D-83B7-432C-BA00-57F1B7ABFD36}" destId="{B33854F6-29D1-469A-A214-7ED60DE94FB5}" srcOrd="1" destOrd="0" presId="urn:microsoft.com/office/officeart/2005/8/layout/radial1"/>
    <dgm:cxn modelId="{A2B0A172-A11F-4302-A4C9-0D61459D13FF}" type="presOf" srcId="{8293A9FE-26E3-4D3C-A70D-D656C3D4ECE5}" destId="{890D6F8C-607E-4FE5-8581-007ED9658DB4}" srcOrd="0" destOrd="0" presId="urn:microsoft.com/office/officeart/2005/8/layout/radial1"/>
    <dgm:cxn modelId="{F64F1374-3C3F-4329-A025-3E32BAE16F75}" srcId="{8293A9FE-26E3-4D3C-A70D-D656C3D4ECE5}" destId="{6337E1D1-BE47-43C2-A20A-96226900B1C8}" srcOrd="4" destOrd="0" parTransId="{EE10F62F-8EFE-4D45-B2F1-DC142E293C41}" sibTransId="{141E9E7A-7D97-4985-AA22-EBB145273A56}"/>
    <dgm:cxn modelId="{7098DF7B-1A16-4EE7-AC51-998BE2DEA995}" srcId="{8293A9FE-26E3-4D3C-A70D-D656C3D4ECE5}" destId="{6DC91509-8DC8-4A8C-8867-466A4315E6A2}" srcOrd="1" destOrd="0" parTransId="{14594F0D-83B7-432C-BA00-57F1B7ABFD36}" sibTransId="{9343019F-582B-4D73-91E3-038F4D06531B}"/>
    <dgm:cxn modelId="{07E4BE89-D8A9-4DD0-8DD0-6BC9A47F6F65}" srcId="{8293A9FE-26E3-4D3C-A70D-D656C3D4ECE5}" destId="{9C4D7CA7-6207-4F0A-A7F2-71687C85AD5D}" srcOrd="3" destOrd="0" parTransId="{F14F619F-0448-4949-9E1C-4F965094DBB1}" sibTransId="{F11D0436-2652-4830-AEB3-2C6CBE5A87C9}"/>
    <dgm:cxn modelId="{B471A98A-7673-4588-87E9-F1A85E8C1592}" type="presOf" srcId="{7F2EFE6A-F1E5-4DC2-95F6-10DBBC9F11C3}" destId="{EE5ABA03-3903-44B2-874D-CAD868796F81}" srcOrd="0" destOrd="0" presId="urn:microsoft.com/office/officeart/2005/8/layout/radial1"/>
    <dgm:cxn modelId="{34F8978B-F845-48C8-934A-680F754361F3}" type="presOf" srcId="{6DC91509-8DC8-4A8C-8867-466A4315E6A2}" destId="{D2D39451-265F-404A-8E8E-0103D2A1A3A1}" srcOrd="0" destOrd="0" presId="urn:microsoft.com/office/officeart/2005/8/layout/radial1"/>
    <dgm:cxn modelId="{6450998B-F1C8-4384-B612-3F3E3DA7129B}" type="presOf" srcId="{9338A2CD-6C23-4A47-951F-D274A720B64D}" destId="{17F816E9-FE82-4599-B58C-D292CB374021}" srcOrd="0" destOrd="0" presId="urn:microsoft.com/office/officeart/2005/8/layout/radial1"/>
    <dgm:cxn modelId="{D65B5993-4F33-4DC1-B6D0-BDD6CA9802E0}" type="presOf" srcId="{0055370F-8F25-48C7-8F66-812B2C72FD21}" destId="{444230C4-3659-43E9-9173-31B8857BDC90}" srcOrd="1" destOrd="0" presId="urn:microsoft.com/office/officeart/2005/8/layout/radial1"/>
    <dgm:cxn modelId="{692DBE97-D181-4FF3-8582-C5B551F8F01C}" type="presOf" srcId="{D52A312C-CE8D-425A-AB44-2969DD140A2B}" destId="{5CDE6DEF-3B91-4E7F-98E8-7A84BC9385E0}" srcOrd="0" destOrd="0" presId="urn:microsoft.com/office/officeart/2005/8/layout/radial1"/>
    <dgm:cxn modelId="{415BE599-A401-4A39-9246-3A6EB3430D9F}" srcId="{8293A9FE-26E3-4D3C-A70D-D656C3D4ECE5}" destId="{0A3D34A7-7F1A-441B-8F53-D07F7D300C52}" srcOrd="7" destOrd="0" parTransId="{6952A6AA-4800-458B-8319-C6F24453B126}" sibTransId="{A66C72D2-6049-4B30-9F2A-8DFA4E03E3F7}"/>
    <dgm:cxn modelId="{04ED409E-EBEC-436B-9D94-A2E74B8E0604}" type="presOf" srcId="{9338A2CD-6C23-4A47-951F-D274A720B64D}" destId="{210FD8AF-2F68-4E98-AB77-8ADDEC2AA08D}" srcOrd="1" destOrd="0" presId="urn:microsoft.com/office/officeart/2005/8/layout/radial1"/>
    <dgm:cxn modelId="{514655A2-68E7-4AA7-A940-E4B85BC93C68}" srcId="{8293A9FE-26E3-4D3C-A70D-D656C3D4ECE5}" destId="{8ACF8EEA-45F5-4710-AD30-8C57A43D8F00}" srcOrd="0" destOrd="0" parTransId="{9E8CE35F-3B76-4874-B172-132F941A5CF4}" sibTransId="{22653904-706C-4AEE-9A5B-2FC78DF8E625}"/>
    <dgm:cxn modelId="{0E6145AA-E448-4620-8180-8761A27232A8}" type="presOf" srcId="{6337E1D1-BE47-43C2-A20A-96226900B1C8}" destId="{26BCE518-DF83-4C1B-9644-D60ED6F91CDD}" srcOrd="0" destOrd="0" presId="urn:microsoft.com/office/officeart/2005/8/layout/radial1"/>
    <dgm:cxn modelId="{CBAB7AAE-2AAC-4467-AC2D-223FFB3379D0}" type="presOf" srcId="{9C4D7CA7-6207-4F0A-A7F2-71687C85AD5D}" destId="{A177295E-3BDB-4A56-8E46-5306711469EE}" srcOrd="0" destOrd="0" presId="urn:microsoft.com/office/officeart/2005/8/layout/radial1"/>
    <dgm:cxn modelId="{859199B6-D4EA-4BC6-ADA7-EC369BEDA1F7}" type="presOf" srcId="{6952A6AA-4800-458B-8319-C6F24453B126}" destId="{00DC52C4-D645-4732-8BB7-4643617CDECA}" srcOrd="0" destOrd="0" presId="urn:microsoft.com/office/officeart/2005/8/layout/radial1"/>
    <dgm:cxn modelId="{7F8968B9-08ED-4FB8-9CAD-853813C6974D}" type="presOf" srcId="{04DB159B-97DE-4873-B189-A013CE3E05D9}" destId="{3838544B-28DB-4F7C-B652-20D8BA49BCC9}" srcOrd="0" destOrd="0" presId="urn:microsoft.com/office/officeart/2005/8/layout/radial1"/>
    <dgm:cxn modelId="{29164FBC-F373-4D2F-954F-2DC476F61F5F}" type="presOf" srcId="{9E8CE35F-3B76-4874-B172-132F941A5CF4}" destId="{F0DC68B4-164F-4F2D-BE3C-05A2373C7593}" srcOrd="0" destOrd="0" presId="urn:microsoft.com/office/officeart/2005/8/layout/radial1"/>
    <dgm:cxn modelId="{88DE8EC2-5EE2-408F-B6E0-63D1348D9657}" srcId="{8293A9FE-26E3-4D3C-A70D-D656C3D4ECE5}" destId="{D52A312C-CE8D-425A-AB44-2969DD140A2B}" srcOrd="6" destOrd="0" parTransId="{9338A2CD-6C23-4A47-951F-D274A720B64D}" sibTransId="{0B4AEF8B-5D5E-4D18-96E7-7BA74E145EE9}"/>
    <dgm:cxn modelId="{E5943DED-D5D7-4A78-9EFB-914697383A5B}" type="presOf" srcId="{8ACF8EEA-45F5-4710-AD30-8C57A43D8F00}" destId="{5D868661-BA13-41FE-A204-9095213173E6}" srcOrd="0" destOrd="0" presId="urn:microsoft.com/office/officeart/2005/8/layout/radial1"/>
    <dgm:cxn modelId="{D3B2ACF0-33EB-4018-B9B3-A190FD05F2CB}" type="presOf" srcId="{B04E7F20-1E3D-40A2-B1F7-099D27F79810}" destId="{E0268319-D1C7-4E6F-9945-251088E21E70}" srcOrd="1" destOrd="0" presId="urn:microsoft.com/office/officeart/2005/8/layout/radial1"/>
    <dgm:cxn modelId="{CDA802F2-C083-4484-A41A-A387DC349A34}" type="presOf" srcId="{0A3D34A7-7F1A-441B-8F53-D07F7D300C52}" destId="{CCF359B1-94D7-49DB-BA3A-FFAC3933F290}" srcOrd="0" destOrd="0" presId="urn:microsoft.com/office/officeart/2005/8/layout/radial1"/>
    <dgm:cxn modelId="{79745030-87C2-4C1A-A400-9388FF56F6EE}" type="presParOf" srcId="{EE5ABA03-3903-44B2-874D-CAD868796F81}" destId="{890D6F8C-607E-4FE5-8581-007ED9658DB4}" srcOrd="0" destOrd="0" presId="urn:microsoft.com/office/officeart/2005/8/layout/radial1"/>
    <dgm:cxn modelId="{6CDC5EAD-7E53-491C-97A2-B5F30A1196DA}" type="presParOf" srcId="{EE5ABA03-3903-44B2-874D-CAD868796F81}" destId="{F0DC68B4-164F-4F2D-BE3C-05A2373C7593}" srcOrd="1" destOrd="0" presId="urn:microsoft.com/office/officeart/2005/8/layout/radial1"/>
    <dgm:cxn modelId="{93B3E426-9283-4C5C-9B98-89160C9990EC}" type="presParOf" srcId="{F0DC68B4-164F-4F2D-BE3C-05A2373C7593}" destId="{810F33F7-BCD6-473C-BCE7-8106A3905075}" srcOrd="0" destOrd="0" presId="urn:microsoft.com/office/officeart/2005/8/layout/radial1"/>
    <dgm:cxn modelId="{E2E99BAF-7B77-4B10-A40D-40E809BEB922}" type="presParOf" srcId="{EE5ABA03-3903-44B2-874D-CAD868796F81}" destId="{5D868661-BA13-41FE-A204-9095213173E6}" srcOrd="2" destOrd="0" presId="urn:microsoft.com/office/officeart/2005/8/layout/radial1"/>
    <dgm:cxn modelId="{4234A215-7E0F-48C6-9FEF-748CC3E8DC96}" type="presParOf" srcId="{EE5ABA03-3903-44B2-874D-CAD868796F81}" destId="{D2B160A5-3371-40C8-9D4C-3408CBFF08A4}" srcOrd="3" destOrd="0" presId="urn:microsoft.com/office/officeart/2005/8/layout/radial1"/>
    <dgm:cxn modelId="{AF1DAC26-CA5D-4495-8E68-FBC3BC439397}" type="presParOf" srcId="{D2B160A5-3371-40C8-9D4C-3408CBFF08A4}" destId="{B33854F6-29D1-469A-A214-7ED60DE94FB5}" srcOrd="0" destOrd="0" presId="urn:microsoft.com/office/officeart/2005/8/layout/radial1"/>
    <dgm:cxn modelId="{91AAC8FD-8C5F-4373-B7E1-AF5728038599}" type="presParOf" srcId="{EE5ABA03-3903-44B2-874D-CAD868796F81}" destId="{D2D39451-265F-404A-8E8E-0103D2A1A3A1}" srcOrd="4" destOrd="0" presId="urn:microsoft.com/office/officeart/2005/8/layout/radial1"/>
    <dgm:cxn modelId="{C7EFC642-B72A-4E39-8668-7038F65ABECB}" type="presParOf" srcId="{EE5ABA03-3903-44B2-874D-CAD868796F81}" destId="{42C5DF74-B7E5-42A5-8441-10C0CDE9B012}" srcOrd="5" destOrd="0" presId="urn:microsoft.com/office/officeart/2005/8/layout/radial1"/>
    <dgm:cxn modelId="{F78AEF97-00BA-40EB-A710-DEFB9100B24C}" type="presParOf" srcId="{42C5DF74-B7E5-42A5-8441-10C0CDE9B012}" destId="{444230C4-3659-43E9-9173-31B8857BDC90}" srcOrd="0" destOrd="0" presId="urn:microsoft.com/office/officeart/2005/8/layout/radial1"/>
    <dgm:cxn modelId="{3288C51F-E576-4FB0-B8ED-085F874923B0}" type="presParOf" srcId="{EE5ABA03-3903-44B2-874D-CAD868796F81}" destId="{E1610C6F-E560-4B2D-B56A-076FDBAFF279}" srcOrd="6" destOrd="0" presId="urn:microsoft.com/office/officeart/2005/8/layout/radial1"/>
    <dgm:cxn modelId="{D79D041C-D076-49F9-AC3D-E539FECB7256}" type="presParOf" srcId="{EE5ABA03-3903-44B2-874D-CAD868796F81}" destId="{33DCCF98-70D4-488C-8D4A-86EB046FBF27}" srcOrd="7" destOrd="0" presId="urn:microsoft.com/office/officeart/2005/8/layout/radial1"/>
    <dgm:cxn modelId="{C3844723-6C7C-4E80-86B9-E67A0CB94B76}" type="presParOf" srcId="{33DCCF98-70D4-488C-8D4A-86EB046FBF27}" destId="{6936D3EB-B2BC-4AD8-B216-3422AF306342}" srcOrd="0" destOrd="0" presId="urn:microsoft.com/office/officeart/2005/8/layout/radial1"/>
    <dgm:cxn modelId="{A19D651B-CBBF-4DC3-9383-F9AAE58D0A5D}" type="presParOf" srcId="{EE5ABA03-3903-44B2-874D-CAD868796F81}" destId="{A177295E-3BDB-4A56-8E46-5306711469EE}" srcOrd="8" destOrd="0" presId="urn:microsoft.com/office/officeart/2005/8/layout/radial1"/>
    <dgm:cxn modelId="{9EEBEB46-D01C-436D-8595-66068104473D}" type="presParOf" srcId="{EE5ABA03-3903-44B2-874D-CAD868796F81}" destId="{360EDEE3-2410-4E99-A09A-076EAADBE35C}" srcOrd="9" destOrd="0" presId="urn:microsoft.com/office/officeart/2005/8/layout/radial1"/>
    <dgm:cxn modelId="{1CE8AC6E-9DF1-4B7E-B6B7-784F353837C4}" type="presParOf" srcId="{360EDEE3-2410-4E99-A09A-076EAADBE35C}" destId="{74F17D97-2328-4F75-8731-FDECC3C011B8}" srcOrd="0" destOrd="0" presId="urn:microsoft.com/office/officeart/2005/8/layout/radial1"/>
    <dgm:cxn modelId="{41DDBAF5-D852-454C-B08E-563F072047FE}" type="presParOf" srcId="{EE5ABA03-3903-44B2-874D-CAD868796F81}" destId="{26BCE518-DF83-4C1B-9644-D60ED6F91CDD}" srcOrd="10" destOrd="0" presId="urn:microsoft.com/office/officeart/2005/8/layout/radial1"/>
    <dgm:cxn modelId="{EED94BBD-8942-4A19-AA37-692435770A73}" type="presParOf" srcId="{EE5ABA03-3903-44B2-874D-CAD868796F81}" destId="{DA474BFE-7BA1-4E57-9B33-E083AC11A142}" srcOrd="11" destOrd="0" presId="urn:microsoft.com/office/officeart/2005/8/layout/radial1"/>
    <dgm:cxn modelId="{9BF2F524-29F0-4573-8CF6-F483DCF79D2B}" type="presParOf" srcId="{DA474BFE-7BA1-4E57-9B33-E083AC11A142}" destId="{E0268319-D1C7-4E6F-9945-251088E21E70}" srcOrd="0" destOrd="0" presId="urn:microsoft.com/office/officeart/2005/8/layout/radial1"/>
    <dgm:cxn modelId="{CE768371-B590-4F2C-85C9-3744817F047E}" type="presParOf" srcId="{EE5ABA03-3903-44B2-874D-CAD868796F81}" destId="{3838544B-28DB-4F7C-B652-20D8BA49BCC9}" srcOrd="12" destOrd="0" presId="urn:microsoft.com/office/officeart/2005/8/layout/radial1"/>
    <dgm:cxn modelId="{4EC0C479-8132-4A38-B02F-B6576B484F23}" type="presParOf" srcId="{EE5ABA03-3903-44B2-874D-CAD868796F81}" destId="{17F816E9-FE82-4599-B58C-D292CB374021}" srcOrd="13" destOrd="0" presId="urn:microsoft.com/office/officeart/2005/8/layout/radial1"/>
    <dgm:cxn modelId="{219CCD19-FEF7-4307-B34D-D85450B7C33C}" type="presParOf" srcId="{17F816E9-FE82-4599-B58C-D292CB374021}" destId="{210FD8AF-2F68-4E98-AB77-8ADDEC2AA08D}" srcOrd="0" destOrd="0" presId="urn:microsoft.com/office/officeart/2005/8/layout/radial1"/>
    <dgm:cxn modelId="{8E35ED0A-3739-479E-BFE7-E90E1E886666}" type="presParOf" srcId="{EE5ABA03-3903-44B2-874D-CAD868796F81}" destId="{5CDE6DEF-3B91-4E7F-98E8-7A84BC9385E0}" srcOrd="14" destOrd="0" presId="urn:microsoft.com/office/officeart/2005/8/layout/radial1"/>
    <dgm:cxn modelId="{EEFEFD99-2D1C-4AA8-A507-9347E7D03E04}" type="presParOf" srcId="{EE5ABA03-3903-44B2-874D-CAD868796F81}" destId="{00DC52C4-D645-4732-8BB7-4643617CDECA}" srcOrd="15" destOrd="0" presId="urn:microsoft.com/office/officeart/2005/8/layout/radial1"/>
    <dgm:cxn modelId="{18BE80E4-CA90-42CA-83CA-1C25EF88214B}" type="presParOf" srcId="{00DC52C4-D645-4732-8BB7-4643617CDECA}" destId="{1EF17BA4-2F20-4B15-92EA-7B65A5D7B467}" srcOrd="0" destOrd="0" presId="urn:microsoft.com/office/officeart/2005/8/layout/radial1"/>
    <dgm:cxn modelId="{CD79F806-0385-463D-946B-FBCF4F7C4A02}" type="presParOf" srcId="{EE5ABA03-3903-44B2-874D-CAD868796F81}" destId="{CCF359B1-94D7-49DB-BA3A-FFAC3933F29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D6F8C-607E-4FE5-8581-007ED9658DB4}">
      <dsp:nvSpPr>
        <dsp:cNvPr id="0" name=""/>
        <dsp:cNvSpPr/>
      </dsp:nvSpPr>
      <dsp:spPr>
        <a:xfrm>
          <a:off x="2309803" y="2058184"/>
          <a:ext cx="1209693" cy="1209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3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TÉMA</a:t>
          </a:r>
          <a:endParaRPr kumimoji="0" lang="cs-CZ" altLang="cs-CZ" sz="23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</dsp:txBody>
      <dsp:txXfrm>
        <a:off x="2486958" y="2235339"/>
        <a:ext cx="855383" cy="855383"/>
      </dsp:txXfrm>
    </dsp:sp>
    <dsp:sp modelId="{F0DC68B4-164F-4F2D-BE3C-05A2373C7593}">
      <dsp:nvSpPr>
        <dsp:cNvPr id="0" name=""/>
        <dsp:cNvSpPr/>
      </dsp:nvSpPr>
      <dsp:spPr>
        <a:xfrm rot="16200000">
          <a:off x="2491925" y="1616782"/>
          <a:ext cx="84544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845449" y="18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93513" y="1614323"/>
        <a:ext cx="42272" cy="42272"/>
      </dsp:txXfrm>
    </dsp:sp>
    <dsp:sp modelId="{5D868661-BA13-41FE-A204-9095213173E6}">
      <dsp:nvSpPr>
        <dsp:cNvPr id="0" name=""/>
        <dsp:cNvSpPr/>
      </dsp:nvSpPr>
      <dsp:spPr>
        <a:xfrm>
          <a:off x="2309803" y="3041"/>
          <a:ext cx="1209693" cy="1209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9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Verbální</a:t>
          </a:r>
          <a:endParaRPr kumimoji="0" lang="cs-CZ" altLang="cs-CZ" sz="9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sz="9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486958" y="180196"/>
        <a:ext cx="855383" cy="855383"/>
      </dsp:txXfrm>
    </dsp:sp>
    <dsp:sp modelId="{D2B160A5-3371-40C8-9D4C-3408CBFF08A4}">
      <dsp:nvSpPr>
        <dsp:cNvPr id="0" name=""/>
        <dsp:cNvSpPr/>
      </dsp:nvSpPr>
      <dsp:spPr>
        <a:xfrm rot="18900000">
          <a:off x="3218528" y="1917751"/>
          <a:ext cx="84544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845449" y="18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20116" y="1915291"/>
        <a:ext cx="42272" cy="42272"/>
      </dsp:txXfrm>
    </dsp:sp>
    <dsp:sp modelId="{D2D39451-265F-404A-8E8E-0103D2A1A3A1}">
      <dsp:nvSpPr>
        <dsp:cNvPr id="0" name=""/>
        <dsp:cNvSpPr/>
      </dsp:nvSpPr>
      <dsp:spPr>
        <a:xfrm>
          <a:off x="3763008" y="604978"/>
          <a:ext cx="1209693" cy="1209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900" b="0" i="0" u="none" strike="noStrike" kern="1200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Logicko</a:t>
          </a:r>
          <a:r>
            <a:rPr kumimoji="0" lang="cs-CZ" altLang="cs-CZ" sz="9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matematická</a:t>
          </a:r>
          <a:endParaRPr kumimoji="0" lang="cs-CZ" altLang="cs-CZ" sz="9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sz="9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940163" y="782133"/>
        <a:ext cx="855383" cy="855383"/>
      </dsp:txXfrm>
    </dsp:sp>
    <dsp:sp modelId="{42C5DF74-B7E5-42A5-8441-10C0CDE9B012}">
      <dsp:nvSpPr>
        <dsp:cNvPr id="0" name=""/>
        <dsp:cNvSpPr/>
      </dsp:nvSpPr>
      <dsp:spPr>
        <a:xfrm>
          <a:off x="3519496" y="2644354"/>
          <a:ext cx="84544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845449" y="18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921085" y="2641894"/>
        <a:ext cx="42272" cy="42272"/>
      </dsp:txXfrm>
    </dsp:sp>
    <dsp:sp modelId="{E1610C6F-E560-4B2D-B56A-076FDBAFF279}">
      <dsp:nvSpPr>
        <dsp:cNvPr id="0" name=""/>
        <dsp:cNvSpPr/>
      </dsp:nvSpPr>
      <dsp:spPr>
        <a:xfrm>
          <a:off x="4364946" y="2058184"/>
          <a:ext cx="1209693" cy="1209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9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Prostorová</a:t>
          </a:r>
          <a:endParaRPr kumimoji="0" lang="cs-CZ" altLang="cs-CZ" sz="9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sz="9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542101" y="2235339"/>
        <a:ext cx="855383" cy="855383"/>
      </dsp:txXfrm>
    </dsp:sp>
    <dsp:sp modelId="{33DCCF98-70D4-488C-8D4A-86EB046FBF27}">
      <dsp:nvSpPr>
        <dsp:cNvPr id="0" name=""/>
        <dsp:cNvSpPr/>
      </dsp:nvSpPr>
      <dsp:spPr>
        <a:xfrm rot="2700000">
          <a:off x="3218528" y="3370957"/>
          <a:ext cx="84544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845449" y="18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20116" y="3368497"/>
        <a:ext cx="42272" cy="42272"/>
      </dsp:txXfrm>
    </dsp:sp>
    <dsp:sp modelId="{A177295E-3BDB-4A56-8E46-5306711469EE}">
      <dsp:nvSpPr>
        <dsp:cNvPr id="0" name=""/>
        <dsp:cNvSpPr/>
      </dsp:nvSpPr>
      <dsp:spPr>
        <a:xfrm>
          <a:off x="3763008" y="3511389"/>
          <a:ext cx="1209693" cy="1209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9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Hudební</a:t>
          </a:r>
          <a:endParaRPr kumimoji="0" lang="cs-CZ" altLang="cs-CZ" sz="9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sz="9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940163" y="3688544"/>
        <a:ext cx="855383" cy="855383"/>
      </dsp:txXfrm>
    </dsp:sp>
    <dsp:sp modelId="{360EDEE3-2410-4E99-A09A-076EAADBE35C}">
      <dsp:nvSpPr>
        <dsp:cNvPr id="0" name=""/>
        <dsp:cNvSpPr/>
      </dsp:nvSpPr>
      <dsp:spPr>
        <a:xfrm rot="5400000">
          <a:off x="2491925" y="3671925"/>
          <a:ext cx="84544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845449" y="18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93513" y="3669466"/>
        <a:ext cx="42272" cy="42272"/>
      </dsp:txXfrm>
    </dsp:sp>
    <dsp:sp modelId="{26BCE518-DF83-4C1B-9644-D60ED6F91CDD}">
      <dsp:nvSpPr>
        <dsp:cNvPr id="0" name=""/>
        <dsp:cNvSpPr/>
      </dsp:nvSpPr>
      <dsp:spPr>
        <a:xfrm>
          <a:off x="2309803" y="4113327"/>
          <a:ext cx="1209693" cy="1209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9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Tělesně kinestetická</a:t>
          </a:r>
          <a:endParaRPr kumimoji="0" lang="cs-CZ" altLang="cs-CZ" sz="9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sz="9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486958" y="4290482"/>
        <a:ext cx="855383" cy="855383"/>
      </dsp:txXfrm>
    </dsp:sp>
    <dsp:sp modelId="{DA474BFE-7BA1-4E57-9B33-E083AC11A142}">
      <dsp:nvSpPr>
        <dsp:cNvPr id="0" name=""/>
        <dsp:cNvSpPr/>
      </dsp:nvSpPr>
      <dsp:spPr>
        <a:xfrm rot="8100000">
          <a:off x="1765322" y="3370957"/>
          <a:ext cx="84544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845449" y="18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2166910" y="3368497"/>
        <a:ext cx="42272" cy="42272"/>
      </dsp:txXfrm>
    </dsp:sp>
    <dsp:sp modelId="{3838544B-28DB-4F7C-B652-20D8BA49BCC9}">
      <dsp:nvSpPr>
        <dsp:cNvPr id="0" name=""/>
        <dsp:cNvSpPr/>
      </dsp:nvSpPr>
      <dsp:spPr>
        <a:xfrm>
          <a:off x="856597" y="3511389"/>
          <a:ext cx="1209693" cy="1209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9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Interpersonáln</a:t>
          </a:r>
          <a:r>
            <a:rPr kumimoji="0" lang="cs-CZ" altLang="cs-CZ" sz="9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í</a:t>
          </a:r>
          <a:endParaRPr kumimoji="0" lang="cs-CZ" altLang="cs-CZ" sz="9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sz="9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033752" y="3688544"/>
        <a:ext cx="855383" cy="855383"/>
      </dsp:txXfrm>
    </dsp:sp>
    <dsp:sp modelId="{17F816E9-FE82-4599-B58C-D292CB374021}">
      <dsp:nvSpPr>
        <dsp:cNvPr id="0" name=""/>
        <dsp:cNvSpPr/>
      </dsp:nvSpPr>
      <dsp:spPr>
        <a:xfrm rot="10800000">
          <a:off x="1464353" y="2644354"/>
          <a:ext cx="84544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845449" y="18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1865942" y="2641894"/>
        <a:ext cx="42272" cy="42272"/>
      </dsp:txXfrm>
    </dsp:sp>
    <dsp:sp modelId="{5CDE6DEF-3B91-4E7F-98E8-7A84BC9385E0}">
      <dsp:nvSpPr>
        <dsp:cNvPr id="0" name=""/>
        <dsp:cNvSpPr/>
      </dsp:nvSpPr>
      <dsp:spPr>
        <a:xfrm>
          <a:off x="254660" y="2058184"/>
          <a:ext cx="1209693" cy="1209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9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Intrapersonální</a:t>
          </a:r>
          <a:endParaRPr kumimoji="0" lang="cs-CZ" altLang="cs-CZ" sz="9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sz="9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31815" y="2235339"/>
        <a:ext cx="855383" cy="855383"/>
      </dsp:txXfrm>
    </dsp:sp>
    <dsp:sp modelId="{00DC52C4-D645-4732-8BB7-4643617CDECA}">
      <dsp:nvSpPr>
        <dsp:cNvPr id="0" name=""/>
        <dsp:cNvSpPr/>
      </dsp:nvSpPr>
      <dsp:spPr>
        <a:xfrm rot="13500000">
          <a:off x="1765322" y="1917751"/>
          <a:ext cx="84544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845449" y="18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2166910" y="1915291"/>
        <a:ext cx="42272" cy="42272"/>
      </dsp:txXfrm>
    </dsp:sp>
    <dsp:sp modelId="{CCF359B1-94D7-49DB-BA3A-FFAC3933F290}">
      <dsp:nvSpPr>
        <dsp:cNvPr id="0" name=""/>
        <dsp:cNvSpPr/>
      </dsp:nvSpPr>
      <dsp:spPr>
        <a:xfrm>
          <a:off x="856597" y="604978"/>
          <a:ext cx="1209693" cy="1209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9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Přírodní</a:t>
          </a:r>
          <a:endParaRPr kumimoji="0" lang="cs-CZ" altLang="cs-CZ" sz="9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altLang="cs-CZ" sz="9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033752" y="782133"/>
        <a:ext cx="855383" cy="855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882E3B-6FC6-4F85-A6F4-8368171C00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C1B824-6DE8-497E-86BE-1D882521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altLang="cs-CZ" sz="4400" dirty="0"/>
              <a:t>Proces projektování</a:t>
            </a:r>
            <a:endParaRPr lang="cs-CZ" sz="4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45D868-6755-6678-F26D-823DFEA4D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74" b="19047"/>
          <a:stretch/>
        </p:blipFill>
        <p:spPr>
          <a:xfrm>
            <a:off x="720000" y="1692002"/>
            <a:ext cx="10753200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48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218AC-8FBE-4010-B3AA-FF7BAD34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Integrování tématu a cílů do všech činností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E36F9AE-2CC9-E567-E2B6-7C72B6A9A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111783"/>
              </p:ext>
            </p:extLst>
          </p:nvPr>
        </p:nvGraphicFramePr>
        <p:xfrm>
          <a:off x="2579053" y="1284288"/>
          <a:ext cx="5829300" cy="532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38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>
            <a:extLst>
              <a:ext uri="{FF2B5EF4-FFF2-40B4-BE49-F238E27FC236}">
                <a16:creationId xmlns:a16="http://schemas.microsoft.com/office/drawing/2014/main" id="{7A795D89-D4A1-A031-5038-C9A47D8C4117}"/>
              </a:ext>
            </a:extLst>
          </p:cNvPr>
          <p:cNvPicPr>
            <a:picLocks noGrp="1" noChangeArrowheads="1"/>
          </p:cNvPicPr>
          <p:nvPr>
            <p:ph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05" y="1695074"/>
            <a:ext cx="3166077" cy="3896711"/>
          </a:xfrm>
          <a:noFill/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1666BD-606B-4AF2-AB5B-9DEF9714C0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6D6584-FCF1-482F-BA5E-E05D96C3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3. Struktura projektu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6A00E9A3-E1BA-C678-E863-AEAEE367CFE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 algn="r">
              <a:buNone/>
            </a:pPr>
            <a:r>
              <a:rPr lang="cs-CZ" altLang="cs-CZ" sz="2000" dirty="0"/>
              <a:t>Janík et al., 2013, s. 229</a:t>
            </a:r>
            <a:endParaRPr lang="cs-CZ" dirty="0"/>
          </a:p>
          <a:p>
            <a:pPr marL="7200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6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algn="just">
              <a:defRPr/>
            </a:pPr>
            <a:r>
              <a:rPr lang="cs-CZ" altLang="cs-CZ" sz="1600" b="1" dirty="0"/>
              <a:t>Tematická vrstva -</a:t>
            </a:r>
            <a:r>
              <a:rPr lang="cs-CZ" altLang="cs-CZ" sz="1600" dirty="0"/>
              <a:t> náměty, vycházející z ústředního tématu, které jsou obsaženy v odpovídajících činnostech plánovaných pro děti. Zároveň tvoří </a:t>
            </a:r>
            <a:r>
              <a:rPr lang="cs-CZ" altLang="cs-CZ" sz="1600" dirty="0">
                <a:solidFill>
                  <a:srgbClr val="00B0F0"/>
                </a:solidFill>
              </a:rPr>
              <a:t>základní ideu pro dílčí cíle</a:t>
            </a:r>
            <a:r>
              <a:rPr lang="cs-CZ" altLang="cs-CZ" sz="1600" dirty="0"/>
              <a:t>, které jsou následně konkretizovány právě se zřetelem ke zvolenému tématu. </a:t>
            </a:r>
          </a:p>
          <a:p>
            <a:pPr algn="just">
              <a:defRPr/>
            </a:pPr>
            <a:r>
              <a:rPr lang="cs-CZ" altLang="cs-CZ" sz="1600" b="1" dirty="0"/>
              <a:t>Konceptuální vrstva - </a:t>
            </a:r>
            <a:r>
              <a:rPr lang="cs-CZ" altLang="cs-CZ" sz="1600" dirty="0"/>
              <a:t> do této vrstvy se promítá jak téma, tak i  dílčí cíle vzdělávacích oblastí, ale </a:t>
            </a:r>
            <a:r>
              <a:rPr lang="cs-CZ" altLang="cs-CZ" sz="1600" dirty="0">
                <a:solidFill>
                  <a:srgbClr val="00B0F0"/>
                </a:solidFill>
              </a:rPr>
              <a:t>podle typu činností jsou dále rozšiřovány o didaktické oborové cíle a cíle vzdělávacích oblastí</a:t>
            </a:r>
            <a:r>
              <a:rPr lang="cs-CZ" altLang="cs-CZ" sz="1600" dirty="0"/>
              <a:t>, které se tak díky komplexnímu pojetí vzdělávacích aktivit nerozvíjí izolovaně, tak jak tomu bylo v minulosti, ale stávají se přirozenou součástí integrované vzdělávací nabídky. Nelze je však všechny explicitně vypisovat v plánovaném projektu, neboť je ani nelze všechny vyhodnotit.</a:t>
            </a:r>
          </a:p>
          <a:p>
            <a:pPr algn="just">
              <a:defRPr/>
            </a:pPr>
            <a:r>
              <a:rPr lang="cs-CZ" altLang="cs-CZ" sz="1600" b="1" dirty="0"/>
              <a:t>Kompetenční vrstva - </a:t>
            </a:r>
            <a:r>
              <a:rPr lang="cs-CZ" altLang="cs-CZ" sz="1600" dirty="0"/>
              <a:t>promítají se do ní nejobecněji pojaté cíle (dlouhodobé cíle) a těmi jsou kompetence v úrovni dětí odcházejících do primárního vzdělávání. Tato vrstva </a:t>
            </a:r>
            <a:r>
              <a:rPr lang="cs-CZ" altLang="cs-CZ" sz="1600" dirty="0">
                <a:solidFill>
                  <a:srgbClr val="00B0F0"/>
                </a:solidFill>
              </a:rPr>
              <a:t>souvisí především s tím, jaké strategie učitel při organizaci činností zvolí</a:t>
            </a:r>
            <a:r>
              <a:rPr lang="cs-CZ" altLang="cs-CZ" sz="1600" dirty="0"/>
              <a:t>. </a:t>
            </a: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47036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3C07D5-C42B-41A0-93F9-E400384FB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273129-DD1B-4384-8065-7A091AF5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600" dirty="0"/>
              <a:t>Třívrstvý model</a:t>
            </a:r>
            <a:endParaRPr lang="en-US" sz="3600" dirty="0"/>
          </a:p>
        </p:txBody>
      </p:sp>
      <p:pic>
        <p:nvPicPr>
          <p:cNvPr id="2" name="Zástupný obsah 4">
            <a:extLst>
              <a:ext uri="{FF2B5EF4-FFF2-40B4-BE49-F238E27FC236}">
                <a16:creationId xmlns:a16="http://schemas.microsoft.com/office/drawing/2014/main" id="{20AF1EED-5D8C-8F6E-5706-D56AB6F6D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55" y="122548"/>
            <a:ext cx="5400348" cy="65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9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11CC9B-E198-82E4-71E3-863C010F0C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2A840AA-892E-E7E4-2CDB-29BF0441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7"/>
          <a:stretch>
            <a:fillRect/>
          </a:stretch>
        </p:blipFill>
        <p:spPr bwMode="auto">
          <a:xfrm>
            <a:off x="6485371" y="692150"/>
            <a:ext cx="4774669" cy="513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A258E37-569D-6D30-5AA6-EE9604E0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060" y="692150"/>
            <a:ext cx="4636566" cy="48996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8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AEB1F9-77D2-D473-8A77-F3E898A821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E508A0E3-4E99-AA6F-49D2-596BE0ED1C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tretch/>
        </p:blipFill>
        <p:spPr>
          <a:xfrm>
            <a:off x="2148703" y="1"/>
            <a:ext cx="7894593" cy="5842000"/>
          </a:xfrm>
          <a:noFill/>
        </p:spPr>
      </p:pic>
    </p:spTree>
    <p:extLst>
      <p:ext uri="{BB962C8B-B14F-4D97-AF65-F5344CB8AC3E}">
        <p14:creationId xmlns:p14="http://schemas.microsoft.com/office/powerpoint/2010/main" val="545128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FA5FA6-4500-7913-6FC2-2AE740848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22FC7C9-FAC9-5E80-CB9B-7133BD39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Konzistentnost projektu</a:t>
            </a:r>
          </a:p>
        </p:txBody>
      </p:sp>
      <p:pic>
        <p:nvPicPr>
          <p:cNvPr id="7" name="Zástupný obsah 3">
            <a:extLst>
              <a:ext uri="{FF2B5EF4-FFF2-40B4-BE49-F238E27FC236}">
                <a16:creationId xmlns:a16="http://schemas.microsoft.com/office/drawing/2014/main" id="{17CF64AE-AD95-B929-EF0C-0E28135A02E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7418" t="16836" r="21617" b="14590"/>
          <a:stretch/>
        </p:blipFill>
        <p:spPr>
          <a:xfrm>
            <a:off x="3150607" y="1738265"/>
            <a:ext cx="4852656" cy="4273236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7171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8E2749-149E-55B7-C141-1CBB733E1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2D4503-EB1E-8966-B723-2C6F0B4C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600" dirty="0"/>
              <a:t>Rozdíly v pojetí v projektování v minulosti a dnes </a:t>
            </a:r>
          </a:p>
        </p:txBody>
      </p:sp>
      <p:pic>
        <p:nvPicPr>
          <p:cNvPr id="6" name="Picture 2" descr="C:\Users\Syslova\Pictures\smutny-jezek.jpg">
            <a:extLst>
              <a:ext uri="{FF2B5EF4-FFF2-40B4-BE49-F238E27FC236}">
                <a16:creationId xmlns:a16="http://schemas.microsoft.com/office/drawing/2014/main" id="{790FEEDE-ADB1-A369-120D-149DCE20C6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2917" y="1692002"/>
            <a:ext cx="5447365" cy="4139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8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71EBFB-646D-46D4-8807-D6B896123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11B5A7-61D7-41F4-895C-8DFF4BD5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953E24-EFF3-4E01-A46E-DE148CAD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/>
              <a:t>1. Přístupy k projektování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/>
              <a:t>2. Východiska projektování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/>
              <a:t>3. Struktura projektu (TČ)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4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71EBFB-646D-46D4-8807-D6B896123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4B01F0E-D39A-CB97-4F0F-03C1D68A4C5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b="1" dirty="0"/>
              <a:t>VSTŘÍCNÝ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11B5A7-61D7-41F4-895C-8DFF4BD5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Přístupy k projektování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D33109D-321A-9452-5478-B2BC513C41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b="1" dirty="0"/>
              <a:t>ZPOSTŘEDKUJÍCÍ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953E24-EFF3-4E01-A46E-DE148CAD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en-US" sz="2400" dirty="0"/>
              <a:t> </a:t>
            </a:r>
            <a:r>
              <a:rPr lang="cs-CZ" b="1" dirty="0"/>
              <a:t>Začít spolu</a:t>
            </a:r>
          </a:p>
          <a:p>
            <a:pPr marL="72000" indent="0">
              <a:buNone/>
              <a:defRPr/>
            </a:pPr>
            <a:r>
              <a:rPr lang="cs-CZ" dirty="0"/>
              <a:t>Plánování </a:t>
            </a:r>
            <a:r>
              <a:rPr lang="cs-CZ" dirty="0">
                <a:solidFill>
                  <a:srgbClr val="FF0000"/>
                </a:solidFill>
              </a:rPr>
              <a:t>činností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         dohledávání </a:t>
            </a:r>
            <a:r>
              <a:rPr lang="cs-CZ" b="1" dirty="0">
                <a:solidFill>
                  <a:srgbClr val="FF0000"/>
                </a:solidFill>
              </a:rPr>
              <a:t>cílů</a:t>
            </a:r>
            <a:r>
              <a:rPr lang="cs-CZ" b="1" dirty="0"/>
              <a:t> </a:t>
            </a:r>
            <a:r>
              <a:rPr lang="cs-CZ" dirty="0"/>
              <a:t>a kompetencí, které se činnostmi rozvíjely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cs-CZ" dirty="0"/>
              <a:t>       Krejčová et al., 2015</a:t>
            </a:r>
            <a:endParaRPr lang="en-US" dirty="0"/>
          </a:p>
          <a:p>
            <a:pPr marL="0" indent="0">
              <a:buNone/>
              <a:defRPr/>
            </a:pPr>
            <a:endParaRPr lang="cs-CZ" altLang="en-US" sz="2400" dirty="0"/>
          </a:p>
          <a:p>
            <a:pPr marL="72000" indent="0">
              <a:buNone/>
            </a:pPr>
            <a:endParaRPr lang="en-US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A5EE5D9-5BAA-9577-417A-CEBF38B58402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b="1" dirty="0"/>
              <a:t>Zdravá mateřská škola</a:t>
            </a:r>
            <a:endParaRPr lang="cs-CZ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dirty="0"/>
              <a:t>          vychází z </a:t>
            </a:r>
            <a:r>
              <a:rPr lang="cs-CZ" altLang="en-US" b="1" dirty="0">
                <a:solidFill>
                  <a:srgbClr val="FF0000"/>
                </a:solidFill>
              </a:rPr>
              <a:t>cílů,</a:t>
            </a:r>
            <a:r>
              <a:rPr lang="cs-CZ" altLang="en-US" dirty="0">
                <a:solidFill>
                  <a:srgbClr val="FF0000"/>
                </a:solidFill>
              </a:rPr>
              <a:t> </a:t>
            </a:r>
            <a:r>
              <a:rPr lang="cs-CZ" altLang="en-US" dirty="0"/>
              <a:t>k nimž se plánují </a:t>
            </a:r>
            <a:r>
              <a:rPr lang="cs-CZ" altLang="en-US" dirty="0">
                <a:solidFill>
                  <a:srgbClr val="FF0000"/>
                </a:solidFill>
              </a:rPr>
              <a:t>činnosti </a:t>
            </a:r>
            <a:r>
              <a:rPr lang="cs-CZ" altLang="en-US" dirty="0"/>
              <a:t>a které se následně vyhodnocují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en-US" dirty="0"/>
              <a:t>Havlínová et al., 2008</a:t>
            </a:r>
            <a:endParaRPr lang="en-US" altLang="en-US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AE66624F-2BDB-5F6F-DF65-A44951302A1D}"/>
              </a:ext>
            </a:extLst>
          </p:cNvPr>
          <p:cNvSpPr/>
          <p:nvPr/>
        </p:nvSpPr>
        <p:spPr bwMode="auto">
          <a:xfrm>
            <a:off x="6251278" y="3122676"/>
            <a:ext cx="819240" cy="387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2F0DE674-FF01-E3F8-70D5-B7DA47153B8D}"/>
              </a:ext>
            </a:extLst>
          </p:cNvPr>
          <p:cNvSpPr/>
          <p:nvPr/>
        </p:nvSpPr>
        <p:spPr bwMode="auto">
          <a:xfrm>
            <a:off x="720000" y="3108960"/>
            <a:ext cx="819240" cy="387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0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2F4C25-E58A-4DEE-9C37-B0813CAA4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E699DD01-FC57-5592-0A9D-A85321C9C7E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85592" y="1"/>
            <a:ext cx="8908609" cy="65909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90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016C6C-AEAD-4FDF-BD9F-3D851D634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5DF4EE3-5BC2-B9A9-AEF2-2B314392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0" y="298764"/>
            <a:ext cx="8700380" cy="609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3C07D5-C42B-41A0-93F9-E400384FB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273129-DD1B-4384-8065-7A091AF5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cs-CZ" sz="3600" dirty="0"/>
              <a:t>2. Východiska projektování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75086E-1624-2012-3B47-9A4D3E28E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dirty="0"/>
              <a:t>Situace</a:t>
            </a:r>
            <a:r>
              <a:rPr lang="cs-CZ" dirty="0"/>
              <a:t> v MŠ, jeho okolí, v rodině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dirty="0"/>
              <a:t>Návrhy</a:t>
            </a:r>
            <a:r>
              <a:rPr lang="cs-CZ" dirty="0"/>
              <a:t> dětí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dirty="0"/>
              <a:t>Diagnostické</a:t>
            </a:r>
            <a:r>
              <a:rPr lang="cs-CZ" dirty="0"/>
              <a:t> poznatky</a:t>
            </a:r>
          </a:p>
          <a:p>
            <a:pPr marL="72000" indent="0" algn="ctr">
              <a:buNone/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dirty="0"/>
              <a:t>ŠKOLNÍ VZDĚLÁVACÍ PROGRAM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5DFD7AD1-5CBF-4ED0-EA78-9E0A8859530B}"/>
              </a:ext>
            </a:extLst>
          </p:cNvPr>
          <p:cNvSpPr/>
          <p:nvPr/>
        </p:nvSpPr>
        <p:spPr bwMode="auto">
          <a:xfrm>
            <a:off x="5853684" y="384810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0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218AC-8FBE-4010-B3AA-FF7BAD34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Etapy projektování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EE550-18DC-4C76-9830-ED316815B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>
                <a:solidFill>
                  <a:srgbClr val="FF0000"/>
                </a:solidFill>
              </a:rPr>
              <a:t>Stanovíme problém </a:t>
            </a:r>
            <a:r>
              <a:rPr lang="cs-CZ" altLang="cs-CZ" dirty="0"/>
              <a:t>(pedagogická diagnostika, situace).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/>
              <a:t>V souladu s vývojovými specifiky vycházíme ze zkušeností dětí, toho, co je zajímá, co se kolem nich děje </a:t>
            </a:r>
            <a:r>
              <a:rPr lang="cs-CZ" altLang="cs-CZ" dirty="0">
                <a:solidFill>
                  <a:srgbClr val="FF0000"/>
                </a:solidFill>
              </a:rPr>
              <a:t>(situační a prožitkové učení). 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/>
              <a:t>Poté vstupujeme do ŠVP </a:t>
            </a:r>
            <a:r>
              <a:rPr lang="cs-CZ" altLang="cs-CZ" dirty="0">
                <a:solidFill>
                  <a:srgbClr val="FF0000"/>
                </a:solidFill>
              </a:rPr>
              <a:t>integrovaných bloků, </a:t>
            </a:r>
            <a:r>
              <a:rPr lang="cs-CZ" altLang="cs-CZ" dirty="0"/>
              <a:t>kde bychom měli mít již obsahy a cíle (alespoň kompetence) propojené.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C9F556-A089-73B2-18E9-4E6460B1E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50" y="471487"/>
            <a:ext cx="94624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6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EE550-18DC-4C76-9830-ED316815B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/>
              <a:t>V rámci toho, co se mají děti dovědět o našem světě (obsah) se mají rozvíjet tak, aby se v něm také uplatnily, jako plnohodnotní občané a aby prožily šťastný život (cíle).</a:t>
            </a:r>
          </a:p>
          <a:p>
            <a:pPr marL="72000" indent="0" algn="just">
              <a:spcBef>
                <a:spcPts val="1200"/>
              </a:spcBef>
              <a:buNone/>
            </a:pPr>
            <a:r>
              <a:rPr lang="cs-CZ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4115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 (1)</Template>
  <TotalTime>513</TotalTime>
  <Words>406</Words>
  <Application>Microsoft Office PowerPoint</Application>
  <PresentationFormat>Širokoúhlá obrazovka</PresentationFormat>
  <Paragraphs>72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Prezentace_MU_CZ</vt:lpstr>
      <vt:lpstr>Proces projektování</vt:lpstr>
      <vt:lpstr>Obsah</vt:lpstr>
      <vt:lpstr>1. Přístupy k projektování</vt:lpstr>
      <vt:lpstr>Prezentace aplikace PowerPoint</vt:lpstr>
      <vt:lpstr>Prezentace aplikace PowerPoint</vt:lpstr>
      <vt:lpstr>2. Východiska projektování</vt:lpstr>
      <vt:lpstr>Etapy projektování</vt:lpstr>
      <vt:lpstr>Prezentace aplikace PowerPoint</vt:lpstr>
      <vt:lpstr>Prezentace aplikace PowerPoint</vt:lpstr>
      <vt:lpstr>Integrování tématu a cílů do všech činností</vt:lpstr>
      <vt:lpstr>3. Struktura projektu</vt:lpstr>
      <vt:lpstr>Prezentace aplikace PowerPoint</vt:lpstr>
      <vt:lpstr>Třívrstvý model</vt:lpstr>
      <vt:lpstr>Prezentace aplikace PowerPoint</vt:lpstr>
      <vt:lpstr>Prezentace aplikace PowerPoint</vt:lpstr>
      <vt:lpstr>Konzistentnost projektu</vt:lpstr>
      <vt:lpstr>Rozdíly v pojetí v projektování v minulosti a dnes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Učitelství pro mateřské školy  Učitelství pro 1. stupeň základní školy</dc:title>
  <dc:creator>Najvarova</dc:creator>
  <cp:lastModifiedBy>Syslová Zora</cp:lastModifiedBy>
  <cp:revision>79</cp:revision>
  <cp:lastPrinted>1601-01-01T00:00:00Z</cp:lastPrinted>
  <dcterms:created xsi:type="dcterms:W3CDTF">2020-01-22T12:46:27Z</dcterms:created>
  <dcterms:modified xsi:type="dcterms:W3CDTF">2023-03-11T17:56:50Z</dcterms:modified>
</cp:coreProperties>
</file>