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6" r:id="rId6"/>
    <p:sldId id="267" r:id="rId7"/>
    <p:sldId id="263" r:id="rId8"/>
    <p:sldId id="264" r:id="rId9"/>
    <p:sldId id="265" r:id="rId10"/>
    <p:sldId id="269" r:id="rId11"/>
    <p:sldId id="259" r:id="rId12"/>
    <p:sldId id="270" r:id="rId13"/>
    <p:sldId id="25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E8298E-292B-4628-B4D4-1FD20CC20835}" v="22" dt="2023-05-03T07:03:10.8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ndula Mašterová" userId="b2e95af857b9bb6a" providerId="LiveId" clId="{B914FE8A-764F-43BE-8859-F4512CF21F58}"/>
    <pc:docChg chg="modSld">
      <pc:chgData name="Vendula Mašterová" userId="b2e95af857b9bb6a" providerId="LiveId" clId="{B914FE8A-764F-43BE-8859-F4512CF21F58}" dt="2023-04-30T21:36:35.244" v="2" actId="1076"/>
      <pc:docMkLst>
        <pc:docMk/>
      </pc:docMkLst>
      <pc:sldChg chg="modSp mod">
        <pc:chgData name="Vendula Mašterová" userId="b2e95af857b9bb6a" providerId="LiveId" clId="{B914FE8A-764F-43BE-8859-F4512CF21F58}" dt="2023-04-30T21:36:35.244" v="2" actId="1076"/>
        <pc:sldMkLst>
          <pc:docMk/>
          <pc:sldMk cId="987169183" sldId="262"/>
        </pc:sldMkLst>
        <pc:picChg chg="mod">
          <ac:chgData name="Vendula Mašterová" userId="b2e95af857b9bb6a" providerId="LiveId" clId="{B914FE8A-764F-43BE-8859-F4512CF21F58}" dt="2023-04-30T21:36:35.244" v="2" actId="1076"/>
          <ac:picMkLst>
            <pc:docMk/>
            <pc:sldMk cId="987169183" sldId="262"/>
            <ac:picMk id="7" creationId="{22E29415-3802-4B46-8B5C-0A1A9F2C95D1}"/>
          </ac:picMkLst>
        </pc:picChg>
      </pc:sldChg>
    </pc:docChg>
  </pc:docChgLst>
  <pc:docChgLst>
    <pc:chgData name="Vendula Mašterová" userId="b2e95af857b9bb6a" providerId="LiveId" clId="{44E8298E-292B-4628-B4D4-1FD20CC20835}"/>
    <pc:docChg chg="undo custSel addSld delSld modSld sldOrd">
      <pc:chgData name="Vendula Mašterová" userId="b2e95af857b9bb6a" providerId="LiveId" clId="{44E8298E-292B-4628-B4D4-1FD20CC20835}" dt="2023-05-03T14:32:31.050" v="984" actId="14"/>
      <pc:docMkLst>
        <pc:docMk/>
      </pc:docMkLst>
      <pc:sldChg chg="addSp delSp modSp mod">
        <pc:chgData name="Vendula Mašterová" userId="b2e95af857b9bb6a" providerId="LiveId" clId="{44E8298E-292B-4628-B4D4-1FD20CC20835}" dt="2023-05-03T07:03:10.804" v="622" actId="20577"/>
        <pc:sldMkLst>
          <pc:docMk/>
          <pc:sldMk cId="800667062" sldId="256"/>
        </pc:sldMkLst>
        <pc:spChg chg="mod">
          <ac:chgData name="Vendula Mašterová" userId="b2e95af857b9bb6a" providerId="LiveId" clId="{44E8298E-292B-4628-B4D4-1FD20CC20835}" dt="2023-05-03T07:03:10.804" v="622" actId="20577"/>
          <ac:spMkLst>
            <pc:docMk/>
            <pc:sldMk cId="800667062" sldId="256"/>
            <ac:spMk id="2" creationId="{A26A4CB5-D463-4929-829B-C0F1765F147C}"/>
          </ac:spMkLst>
        </pc:spChg>
        <pc:spChg chg="mod ord">
          <ac:chgData name="Vendula Mašterová" userId="b2e95af857b9bb6a" providerId="LiveId" clId="{44E8298E-292B-4628-B4D4-1FD20CC20835}" dt="2023-05-01T16:01:16.423" v="18" actId="26606"/>
          <ac:spMkLst>
            <pc:docMk/>
            <pc:sldMk cId="800667062" sldId="256"/>
            <ac:spMk id="3" creationId="{9C0E0E86-96A8-4B69-9268-BEC684648248}"/>
          </ac:spMkLst>
        </pc:spChg>
        <pc:spChg chg="del">
          <ac:chgData name="Vendula Mašterová" userId="b2e95af857b9bb6a" providerId="LiveId" clId="{44E8298E-292B-4628-B4D4-1FD20CC20835}" dt="2023-05-01T16:01:16.423" v="18" actId="26606"/>
          <ac:spMkLst>
            <pc:docMk/>
            <pc:sldMk cId="800667062" sldId="256"/>
            <ac:spMk id="193" creationId="{52FFAF72-6204-4676-9C6F-9A4CC4D91805}"/>
          </ac:spMkLst>
        </pc:spChg>
        <pc:spChg chg="del">
          <ac:chgData name="Vendula Mašterová" userId="b2e95af857b9bb6a" providerId="LiveId" clId="{44E8298E-292B-4628-B4D4-1FD20CC20835}" dt="2023-05-01T16:01:16.423" v="18" actId="26606"/>
          <ac:spMkLst>
            <pc:docMk/>
            <pc:sldMk cId="800667062" sldId="256"/>
            <ac:spMk id="1032" creationId="{B7BD7FCF-A254-4A97-A15C-319B67622677}"/>
          </ac:spMkLst>
        </pc:spChg>
        <pc:spChg chg="add">
          <ac:chgData name="Vendula Mašterová" userId="b2e95af857b9bb6a" providerId="LiveId" clId="{44E8298E-292B-4628-B4D4-1FD20CC20835}" dt="2023-05-01T16:01:16.423" v="18" actId="26606"/>
          <ac:spMkLst>
            <pc:docMk/>
            <pc:sldMk cId="800667062" sldId="256"/>
            <ac:spMk id="1037" creationId="{870A1295-61BC-4214-AA3E-D396673024D0}"/>
          </ac:spMkLst>
        </pc:spChg>
        <pc:grpChg chg="add">
          <ac:chgData name="Vendula Mašterová" userId="b2e95af857b9bb6a" providerId="LiveId" clId="{44E8298E-292B-4628-B4D4-1FD20CC20835}" dt="2023-05-01T16:01:16.423" v="18" actId="26606"/>
          <ac:grpSpMkLst>
            <pc:docMk/>
            <pc:sldMk cId="800667062" sldId="256"/>
            <ac:grpSpMk id="1039" creationId="{0B139475-2B26-4CA9-9413-DE741E49F7BB}"/>
          </ac:grpSpMkLst>
        </pc:grpChg>
        <pc:picChg chg="add mod">
          <ac:chgData name="Vendula Mašterová" userId="b2e95af857b9bb6a" providerId="LiveId" clId="{44E8298E-292B-4628-B4D4-1FD20CC20835}" dt="2023-05-01T16:01:16.423" v="18" actId="26606"/>
          <ac:picMkLst>
            <pc:docMk/>
            <pc:sldMk cId="800667062" sldId="256"/>
            <ac:picMk id="5" creationId="{79427872-E6C1-D99B-C5DD-F0BE7A65EC33}"/>
          </ac:picMkLst>
        </pc:picChg>
        <pc:picChg chg="del">
          <ac:chgData name="Vendula Mašterová" userId="b2e95af857b9bb6a" providerId="LiveId" clId="{44E8298E-292B-4628-B4D4-1FD20CC20835}" dt="2023-05-01T16:00:26.529" v="15" actId="478"/>
          <ac:picMkLst>
            <pc:docMk/>
            <pc:sldMk cId="800667062" sldId="256"/>
            <ac:picMk id="1030" creationId="{6B1F9FE2-2172-4B2E-A388-615DA7C9A8FA}"/>
          </ac:picMkLst>
        </pc:picChg>
      </pc:sldChg>
      <pc:sldChg chg="modSp mod">
        <pc:chgData name="Vendula Mašterová" userId="b2e95af857b9bb6a" providerId="LiveId" clId="{44E8298E-292B-4628-B4D4-1FD20CC20835}" dt="2023-05-01T16:01:34.365" v="20" actId="20577"/>
        <pc:sldMkLst>
          <pc:docMk/>
          <pc:sldMk cId="34951604" sldId="257"/>
        </pc:sldMkLst>
        <pc:spChg chg="mod">
          <ac:chgData name="Vendula Mašterová" userId="b2e95af857b9bb6a" providerId="LiveId" clId="{44E8298E-292B-4628-B4D4-1FD20CC20835}" dt="2023-05-01T16:01:34.365" v="20" actId="20577"/>
          <ac:spMkLst>
            <pc:docMk/>
            <pc:sldMk cId="34951604" sldId="257"/>
            <ac:spMk id="3" creationId="{91386E31-3580-4B3B-9A1A-02713279C8A0}"/>
          </ac:spMkLst>
        </pc:spChg>
      </pc:sldChg>
      <pc:sldChg chg="modSp mod">
        <pc:chgData name="Vendula Mašterová" userId="b2e95af857b9bb6a" providerId="LiveId" clId="{44E8298E-292B-4628-B4D4-1FD20CC20835}" dt="2023-05-01T17:58:27.380" v="512" actId="20577"/>
        <pc:sldMkLst>
          <pc:docMk/>
          <pc:sldMk cId="1835800720" sldId="259"/>
        </pc:sldMkLst>
        <pc:spChg chg="mod">
          <ac:chgData name="Vendula Mašterová" userId="b2e95af857b9bb6a" providerId="LiveId" clId="{44E8298E-292B-4628-B4D4-1FD20CC20835}" dt="2023-05-01T17:58:27.380" v="512" actId="20577"/>
          <ac:spMkLst>
            <pc:docMk/>
            <pc:sldMk cId="1835800720" sldId="259"/>
            <ac:spMk id="3" creationId="{D9F7923C-755B-449D-A833-A731000F8436}"/>
          </ac:spMkLst>
        </pc:spChg>
      </pc:sldChg>
      <pc:sldChg chg="modSp mod">
        <pc:chgData name="Vendula Mašterová" userId="b2e95af857b9bb6a" providerId="LiveId" clId="{44E8298E-292B-4628-B4D4-1FD20CC20835}" dt="2023-05-03T14:32:31.050" v="984" actId="14"/>
        <pc:sldMkLst>
          <pc:docMk/>
          <pc:sldMk cId="612861116" sldId="260"/>
        </pc:sldMkLst>
        <pc:spChg chg="mod">
          <ac:chgData name="Vendula Mašterová" userId="b2e95af857b9bb6a" providerId="LiveId" clId="{44E8298E-292B-4628-B4D4-1FD20CC20835}" dt="2023-05-03T14:32:31.050" v="984" actId="14"/>
          <ac:spMkLst>
            <pc:docMk/>
            <pc:sldMk cId="612861116" sldId="260"/>
            <ac:spMk id="3" creationId="{867F645F-CFE6-4FCE-B3A4-0C8BA5812933}"/>
          </ac:spMkLst>
        </pc:spChg>
      </pc:sldChg>
      <pc:sldChg chg="ord">
        <pc:chgData name="Vendula Mašterová" userId="b2e95af857b9bb6a" providerId="LiveId" clId="{44E8298E-292B-4628-B4D4-1FD20CC20835}" dt="2023-05-03T07:03:17.635" v="624"/>
        <pc:sldMkLst>
          <pc:docMk/>
          <pc:sldMk cId="3561014012" sldId="261"/>
        </pc:sldMkLst>
      </pc:sldChg>
      <pc:sldChg chg="modSp del mod">
        <pc:chgData name="Vendula Mašterová" userId="b2e95af857b9bb6a" providerId="LiveId" clId="{44E8298E-292B-4628-B4D4-1FD20CC20835}" dt="2023-05-01T15:58:59.655" v="14" actId="47"/>
        <pc:sldMkLst>
          <pc:docMk/>
          <pc:sldMk cId="987169183" sldId="262"/>
        </pc:sldMkLst>
        <pc:picChg chg="mod">
          <ac:chgData name="Vendula Mašterová" userId="b2e95af857b9bb6a" providerId="LiveId" clId="{44E8298E-292B-4628-B4D4-1FD20CC20835}" dt="2023-05-01T15:58:51.848" v="13" actId="14100"/>
          <ac:picMkLst>
            <pc:docMk/>
            <pc:sldMk cId="987169183" sldId="262"/>
            <ac:picMk id="7" creationId="{22E29415-3802-4B46-8B5C-0A1A9F2C95D1}"/>
          </ac:picMkLst>
        </pc:picChg>
      </pc:sldChg>
      <pc:sldChg chg="addSp delSp modSp new mod ord">
        <pc:chgData name="Vendula Mašterová" userId="b2e95af857b9bb6a" providerId="LiveId" clId="{44E8298E-292B-4628-B4D4-1FD20CC20835}" dt="2023-05-01T16:27:22.537" v="455"/>
        <pc:sldMkLst>
          <pc:docMk/>
          <pc:sldMk cId="3338588366" sldId="263"/>
        </pc:sldMkLst>
        <pc:spChg chg="mod">
          <ac:chgData name="Vendula Mašterová" userId="b2e95af857b9bb6a" providerId="LiveId" clId="{44E8298E-292B-4628-B4D4-1FD20CC20835}" dt="2023-05-01T15:58:33.893" v="11" actId="5793"/>
          <ac:spMkLst>
            <pc:docMk/>
            <pc:sldMk cId="3338588366" sldId="263"/>
            <ac:spMk id="3" creationId="{7C1630F4-C5FC-FA0F-B570-CEFBC5F8534E}"/>
          </ac:spMkLst>
        </pc:spChg>
        <pc:graphicFrameChg chg="add del mod">
          <ac:chgData name="Vendula Mašterová" userId="b2e95af857b9bb6a" providerId="LiveId" clId="{44E8298E-292B-4628-B4D4-1FD20CC20835}" dt="2023-04-30T22:35:25.340" v="2" actId="478"/>
          <ac:graphicFrameMkLst>
            <pc:docMk/>
            <pc:sldMk cId="3338588366" sldId="263"/>
            <ac:graphicFrameMk id="4" creationId="{1552630B-E976-692F-0E8B-DE42A6969E83}"/>
          </ac:graphicFrameMkLst>
        </pc:graphicFrameChg>
        <pc:picChg chg="add">
          <ac:chgData name="Vendula Mašterová" userId="b2e95af857b9bb6a" providerId="LiveId" clId="{44E8298E-292B-4628-B4D4-1FD20CC20835}" dt="2023-05-01T15:58:36.658" v="12" actId="22"/>
          <ac:picMkLst>
            <pc:docMk/>
            <pc:sldMk cId="3338588366" sldId="263"/>
            <ac:picMk id="5" creationId="{DCBF964A-2F23-BA0B-31C1-5A22615AC88A}"/>
          </ac:picMkLst>
        </pc:picChg>
      </pc:sldChg>
      <pc:sldChg chg="addSp delSp modSp new mod ord">
        <pc:chgData name="Vendula Mašterová" userId="b2e95af857b9bb6a" providerId="LiveId" clId="{44E8298E-292B-4628-B4D4-1FD20CC20835}" dt="2023-05-01T16:27:31" v="459"/>
        <pc:sldMkLst>
          <pc:docMk/>
          <pc:sldMk cId="3652550901" sldId="264"/>
        </pc:sldMkLst>
        <pc:spChg chg="del">
          <ac:chgData name="Vendula Mašterová" userId="b2e95af857b9bb6a" providerId="LiveId" clId="{44E8298E-292B-4628-B4D4-1FD20CC20835}" dt="2023-05-01T16:06:40.999" v="394"/>
          <ac:spMkLst>
            <pc:docMk/>
            <pc:sldMk cId="3652550901" sldId="264"/>
            <ac:spMk id="3" creationId="{9F390415-CAFB-336E-5AB6-E7B3AE660BF7}"/>
          </ac:spMkLst>
        </pc:spChg>
        <pc:picChg chg="add mod">
          <ac:chgData name="Vendula Mašterová" userId="b2e95af857b9bb6a" providerId="LiveId" clId="{44E8298E-292B-4628-B4D4-1FD20CC20835}" dt="2023-05-01T16:06:50.299" v="400" actId="1076"/>
          <ac:picMkLst>
            <pc:docMk/>
            <pc:sldMk cId="3652550901" sldId="264"/>
            <ac:picMk id="5" creationId="{FF195E95-020A-69F3-3BA3-3A0803852913}"/>
          </ac:picMkLst>
        </pc:picChg>
      </pc:sldChg>
      <pc:sldChg chg="addSp delSp modSp new mod">
        <pc:chgData name="Vendula Mašterová" userId="b2e95af857b9bb6a" providerId="LiveId" clId="{44E8298E-292B-4628-B4D4-1FD20CC20835}" dt="2023-05-01T16:07:03.478" v="404" actId="962"/>
        <pc:sldMkLst>
          <pc:docMk/>
          <pc:sldMk cId="35357231" sldId="265"/>
        </pc:sldMkLst>
        <pc:spChg chg="del">
          <ac:chgData name="Vendula Mašterová" userId="b2e95af857b9bb6a" providerId="LiveId" clId="{44E8298E-292B-4628-B4D4-1FD20CC20835}" dt="2023-05-01T16:07:02.087" v="402"/>
          <ac:spMkLst>
            <pc:docMk/>
            <pc:sldMk cId="35357231" sldId="265"/>
            <ac:spMk id="3" creationId="{AEB7149C-1043-B557-23A8-BD8594E851B7}"/>
          </ac:spMkLst>
        </pc:spChg>
        <pc:picChg chg="add mod">
          <ac:chgData name="Vendula Mašterová" userId="b2e95af857b9bb6a" providerId="LiveId" clId="{44E8298E-292B-4628-B4D4-1FD20CC20835}" dt="2023-05-01T16:07:03.478" v="404" actId="962"/>
          <ac:picMkLst>
            <pc:docMk/>
            <pc:sldMk cId="35357231" sldId="265"/>
            <ac:picMk id="5" creationId="{89CBBD2D-7233-4180-768F-B9A0E86B83FE}"/>
          </ac:picMkLst>
        </pc:picChg>
      </pc:sldChg>
      <pc:sldChg chg="addSp delSp modSp new mod ord">
        <pc:chgData name="Vendula Mašterová" userId="b2e95af857b9bb6a" providerId="LiveId" clId="{44E8298E-292B-4628-B4D4-1FD20CC20835}" dt="2023-05-01T16:27:35.404" v="463"/>
        <pc:sldMkLst>
          <pc:docMk/>
          <pc:sldMk cId="3853392266" sldId="266"/>
        </pc:sldMkLst>
        <pc:spChg chg="del">
          <ac:chgData name="Vendula Mašterová" userId="b2e95af857b9bb6a" providerId="LiveId" clId="{44E8298E-292B-4628-B4D4-1FD20CC20835}" dt="2023-05-01T16:07:50.935" v="406"/>
          <ac:spMkLst>
            <pc:docMk/>
            <pc:sldMk cId="3853392266" sldId="266"/>
            <ac:spMk id="3" creationId="{C7D0C3BB-3DBC-31AB-495D-E811589425C5}"/>
          </ac:spMkLst>
        </pc:spChg>
        <pc:picChg chg="add mod">
          <ac:chgData name="Vendula Mašterová" userId="b2e95af857b9bb6a" providerId="LiveId" clId="{44E8298E-292B-4628-B4D4-1FD20CC20835}" dt="2023-05-01T16:07:58.931" v="410" actId="14100"/>
          <ac:picMkLst>
            <pc:docMk/>
            <pc:sldMk cId="3853392266" sldId="266"/>
            <ac:picMk id="5" creationId="{F8497A1D-A42F-ED25-B79A-1B31058960A4}"/>
          </ac:picMkLst>
        </pc:picChg>
      </pc:sldChg>
      <pc:sldChg chg="addSp delSp modSp new mod">
        <pc:chgData name="Vendula Mašterová" userId="b2e95af857b9bb6a" providerId="LiveId" clId="{44E8298E-292B-4628-B4D4-1FD20CC20835}" dt="2023-05-01T16:26:57.985" v="453" actId="14100"/>
        <pc:sldMkLst>
          <pc:docMk/>
          <pc:sldMk cId="547449532" sldId="267"/>
        </pc:sldMkLst>
        <pc:spChg chg="del">
          <ac:chgData name="Vendula Mašterová" userId="b2e95af857b9bb6a" providerId="LiveId" clId="{44E8298E-292B-4628-B4D4-1FD20CC20835}" dt="2023-05-01T16:21:46.109" v="412"/>
          <ac:spMkLst>
            <pc:docMk/>
            <pc:sldMk cId="547449532" sldId="267"/>
            <ac:spMk id="3" creationId="{AC4712EB-3B6C-34CD-0FC6-31F1D793169B}"/>
          </ac:spMkLst>
        </pc:spChg>
        <pc:picChg chg="add mod modCrop">
          <ac:chgData name="Vendula Mašterová" userId="b2e95af857b9bb6a" providerId="LiveId" clId="{44E8298E-292B-4628-B4D4-1FD20CC20835}" dt="2023-05-01T16:23:04.214" v="424" actId="1076"/>
          <ac:picMkLst>
            <pc:docMk/>
            <pc:sldMk cId="547449532" sldId="267"/>
            <ac:picMk id="5" creationId="{93F7B4DD-625F-4E69-8A90-36FA9A4916E6}"/>
          </ac:picMkLst>
        </pc:picChg>
        <pc:inkChg chg="add del">
          <ac:chgData name="Vendula Mašterová" userId="b2e95af857b9bb6a" providerId="LiveId" clId="{44E8298E-292B-4628-B4D4-1FD20CC20835}" dt="2023-05-01T16:24:03.913" v="426" actId="9405"/>
          <ac:inkMkLst>
            <pc:docMk/>
            <pc:sldMk cId="547449532" sldId="267"/>
            <ac:inkMk id="6" creationId="{071E5001-6AAD-8BB9-14C5-CAE751E3DF30}"/>
          </ac:inkMkLst>
        </pc:inkChg>
        <pc:inkChg chg="add del mod">
          <ac:chgData name="Vendula Mašterová" userId="b2e95af857b9bb6a" providerId="LiveId" clId="{44E8298E-292B-4628-B4D4-1FD20CC20835}" dt="2023-05-01T16:26:27.157" v="446" actId="9405"/>
          <ac:inkMkLst>
            <pc:docMk/>
            <pc:sldMk cId="547449532" sldId="267"/>
            <ac:inkMk id="7" creationId="{D5E5D4C6-9D83-8742-AD15-15CC8C217F2A}"/>
          </ac:inkMkLst>
        </pc:inkChg>
        <pc:inkChg chg="add del">
          <ac:chgData name="Vendula Mašterová" userId="b2e95af857b9bb6a" providerId="LiveId" clId="{44E8298E-292B-4628-B4D4-1FD20CC20835}" dt="2023-05-01T16:25:35.289" v="429" actId="9405"/>
          <ac:inkMkLst>
            <pc:docMk/>
            <pc:sldMk cId="547449532" sldId="267"/>
            <ac:inkMk id="8" creationId="{F78C62C8-ACD9-B9B4-D075-3ED3CE7E7721}"/>
          </ac:inkMkLst>
        </pc:inkChg>
        <pc:cxnChg chg="add mod">
          <ac:chgData name="Vendula Mašterová" userId="b2e95af857b9bb6a" providerId="LiveId" clId="{44E8298E-292B-4628-B4D4-1FD20CC20835}" dt="2023-05-01T16:26:45.701" v="449" actId="1582"/>
          <ac:cxnSpMkLst>
            <pc:docMk/>
            <pc:sldMk cId="547449532" sldId="267"/>
            <ac:cxnSpMk id="10" creationId="{68F31BB3-A50A-881E-6AF1-119697A6F7B2}"/>
          </ac:cxnSpMkLst>
        </pc:cxnChg>
        <pc:cxnChg chg="add mod">
          <ac:chgData name="Vendula Mašterová" userId="b2e95af857b9bb6a" providerId="LiveId" clId="{44E8298E-292B-4628-B4D4-1FD20CC20835}" dt="2023-05-01T16:26:57.985" v="453" actId="14100"/>
          <ac:cxnSpMkLst>
            <pc:docMk/>
            <pc:sldMk cId="547449532" sldId="267"/>
            <ac:cxnSpMk id="11" creationId="{E6218953-5999-14CA-8B9C-3C5C55B70B42}"/>
          </ac:cxnSpMkLst>
        </pc:cxnChg>
      </pc:sldChg>
      <pc:sldChg chg="addSp delSp modSp new del mod">
        <pc:chgData name="Vendula Mašterová" userId="b2e95af857b9bb6a" providerId="LiveId" clId="{44E8298E-292B-4628-B4D4-1FD20CC20835}" dt="2023-05-01T17:58:54.916" v="527" actId="47"/>
        <pc:sldMkLst>
          <pc:docMk/>
          <pc:sldMk cId="1918002488" sldId="268"/>
        </pc:sldMkLst>
        <pc:spChg chg="mod">
          <ac:chgData name="Vendula Mašterová" userId="b2e95af857b9bb6a" providerId="LiveId" clId="{44E8298E-292B-4628-B4D4-1FD20CC20835}" dt="2023-05-01T17:58:37.044" v="520" actId="20577"/>
          <ac:spMkLst>
            <pc:docMk/>
            <pc:sldMk cId="1918002488" sldId="268"/>
            <ac:spMk id="2" creationId="{343A4A86-C86F-68C5-6381-A4A7D07128C1}"/>
          </ac:spMkLst>
        </pc:spChg>
        <pc:spChg chg="del">
          <ac:chgData name="Vendula Mašterová" userId="b2e95af857b9bb6a" providerId="LiveId" clId="{44E8298E-292B-4628-B4D4-1FD20CC20835}" dt="2023-05-01T17:58:43.823" v="521"/>
          <ac:spMkLst>
            <pc:docMk/>
            <pc:sldMk cId="1918002488" sldId="268"/>
            <ac:spMk id="3" creationId="{C1B141B2-6854-2904-D552-A05F21C0FF59}"/>
          </ac:spMkLst>
        </pc:spChg>
        <pc:picChg chg="add mod">
          <ac:chgData name="Vendula Mašterová" userId="b2e95af857b9bb6a" providerId="LiveId" clId="{44E8298E-292B-4628-B4D4-1FD20CC20835}" dt="2023-05-01T17:58:46.412" v="524" actId="1076"/>
          <ac:picMkLst>
            <pc:docMk/>
            <pc:sldMk cId="1918002488" sldId="268"/>
            <ac:picMk id="5" creationId="{81DCD0A1-F2CF-59A9-0BE2-EFFD289D7DD4}"/>
          </ac:picMkLst>
        </pc:picChg>
      </pc:sldChg>
      <pc:sldChg chg="addSp delSp modSp new mod modClrScheme chgLayout">
        <pc:chgData name="Vendula Mašterová" userId="b2e95af857b9bb6a" providerId="LiveId" clId="{44E8298E-292B-4628-B4D4-1FD20CC20835}" dt="2023-05-01T18:00:13.404" v="609" actId="1076"/>
        <pc:sldMkLst>
          <pc:docMk/>
          <pc:sldMk cId="2463790142" sldId="269"/>
        </pc:sldMkLst>
        <pc:spChg chg="del mod ord">
          <ac:chgData name="Vendula Mašterová" userId="b2e95af857b9bb6a" providerId="LiveId" clId="{44E8298E-292B-4628-B4D4-1FD20CC20835}" dt="2023-05-01T17:58:50.518" v="526" actId="700"/>
          <ac:spMkLst>
            <pc:docMk/>
            <pc:sldMk cId="2463790142" sldId="269"/>
            <ac:spMk id="2" creationId="{6B068DD6-DE94-BD46-581E-06E8CA4A725D}"/>
          </ac:spMkLst>
        </pc:spChg>
        <pc:spChg chg="del mod ord">
          <ac:chgData name="Vendula Mašterová" userId="b2e95af857b9bb6a" providerId="LiveId" clId="{44E8298E-292B-4628-B4D4-1FD20CC20835}" dt="2023-05-01T17:58:50.518" v="526" actId="700"/>
          <ac:spMkLst>
            <pc:docMk/>
            <pc:sldMk cId="2463790142" sldId="269"/>
            <ac:spMk id="3" creationId="{89C2740C-ED0F-7B10-1CC7-E64EB450AEBE}"/>
          </ac:spMkLst>
        </pc:spChg>
        <pc:spChg chg="add mod ord">
          <ac:chgData name="Vendula Mašterová" userId="b2e95af857b9bb6a" providerId="LiveId" clId="{44E8298E-292B-4628-B4D4-1FD20CC20835}" dt="2023-05-01T17:58:58.859" v="534" actId="20577"/>
          <ac:spMkLst>
            <pc:docMk/>
            <pc:sldMk cId="2463790142" sldId="269"/>
            <ac:spMk id="4" creationId="{DE4E5D1E-B2C1-5FA5-D261-9D1DADE59883}"/>
          </ac:spMkLst>
        </pc:spChg>
        <pc:spChg chg="add del mod ord">
          <ac:chgData name="Vendula Mašterová" userId="b2e95af857b9bb6a" providerId="LiveId" clId="{44E8298E-292B-4628-B4D4-1FD20CC20835}" dt="2023-05-01T17:59:08.765" v="535"/>
          <ac:spMkLst>
            <pc:docMk/>
            <pc:sldMk cId="2463790142" sldId="269"/>
            <ac:spMk id="5" creationId="{C9681E45-75B0-AF1B-EC96-B9EECB6770C5}"/>
          </ac:spMkLst>
        </pc:spChg>
        <pc:spChg chg="add mod ord">
          <ac:chgData name="Vendula Mašterová" userId="b2e95af857b9bb6a" providerId="LiveId" clId="{44E8298E-292B-4628-B4D4-1FD20CC20835}" dt="2023-05-01T17:59:59.306" v="607" actId="20577"/>
          <ac:spMkLst>
            <pc:docMk/>
            <pc:sldMk cId="2463790142" sldId="269"/>
            <ac:spMk id="6" creationId="{EDCEBB3A-9F09-4AE1-B204-1F5F5BA88D00}"/>
          </ac:spMkLst>
        </pc:spChg>
        <pc:picChg chg="add mod modCrop">
          <ac:chgData name="Vendula Mašterová" userId="b2e95af857b9bb6a" providerId="LiveId" clId="{44E8298E-292B-4628-B4D4-1FD20CC20835}" dt="2023-05-01T18:00:13.404" v="609" actId="1076"/>
          <ac:picMkLst>
            <pc:docMk/>
            <pc:sldMk cId="2463790142" sldId="269"/>
            <ac:picMk id="8" creationId="{D94C2DD2-3AC9-F914-45AC-F603DA04516C}"/>
          </ac:picMkLst>
        </pc:picChg>
      </pc:sldChg>
      <pc:sldChg chg="modSp new mod">
        <pc:chgData name="Vendula Mašterová" userId="b2e95af857b9bb6a" providerId="LiveId" clId="{44E8298E-292B-4628-B4D4-1FD20CC20835}" dt="2023-05-03T14:31:18.773" v="980" actId="20577"/>
        <pc:sldMkLst>
          <pc:docMk/>
          <pc:sldMk cId="2313477089" sldId="270"/>
        </pc:sldMkLst>
        <pc:spChg chg="mod">
          <ac:chgData name="Vendula Mašterová" userId="b2e95af857b9bb6a" providerId="LiveId" clId="{44E8298E-292B-4628-B4D4-1FD20CC20835}" dt="2023-05-03T07:04:09.915" v="632" actId="20577"/>
          <ac:spMkLst>
            <pc:docMk/>
            <pc:sldMk cId="2313477089" sldId="270"/>
            <ac:spMk id="2" creationId="{99E1D7EC-EBBD-3C2A-E6A8-25A734C7588A}"/>
          </ac:spMkLst>
        </pc:spChg>
        <pc:spChg chg="mod">
          <ac:chgData name="Vendula Mašterová" userId="b2e95af857b9bb6a" providerId="LiveId" clId="{44E8298E-292B-4628-B4D4-1FD20CC20835}" dt="2023-05-03T14:31:18.773" v="980" actId="20577"/>
          <ac:spMkLst>
            <pc:docMk/>
            <pc:sldMk cId="2313477089" sldId="270"/>
            <ac:spMk id="3" creationId="{4A1E48EE-3C73-6809-730F-87C51E14E34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B168A9-3FD3-46BC-AE77-2B696DF38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24ECB0C-E051-4825-A72A-922380E0E7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1AEF50-4AF2-4EC3-BE5A-696C9095A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A2B-BA7C-4C0F-9209-B93FCA36D8E9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4BCAF8-66DB-4F10-A2E3-5243C0754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7722BB-E10E-4406-8530-9C547E6C5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5E4C-02D3-407B-9A78-CD443E4836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646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E4F634-6810-4FD1-BD46-6ECCEB1A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BF5ACCA-DC1F-4584-A481-896315777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82F73F-9DB2-4BD7-A981-90C720FCE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A2B-BA7C-4C0F-9209-B93FCA36D8E9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0676B7-7149-43F4-96E2-55FC0C473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579AE4-C270-459F-AE64-321949D1F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5E4C-02D3-407B-9A78-CD443E4836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30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E90B771-47F3-49CB-A9B7-D2A267365F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D12E44E-A573-4D5B-B71B-8CB5D2505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A2BCF9-3DFE-4780-9978-F71A3EEFF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A2B-BA7C-4C0F-9209-B93FCA36D8E9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A902E9-1A87-481C-8829-3CEF4799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EC4759-B19A-4768-BF25-714ECF1D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5E4C-02D3-407B-9A78-CD443E4836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49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1C0CC-46D4-4E36-B5A3-D25D86E4B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A193EE-FAE0-4448-8535-FF26316D0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2F689A-604E-47D7-A148-0F1B52704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A2B-BA7C-4C0F-9209-B93FCA36D8E9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2CE441-7B42-4020-ABDA-AB1B9563E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41F1A3-9800-4B5E-91C1-DDB9834C7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5E4C-02D3-407B-9A78-CD443E4836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79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C24636-CB60-408F-BCAF-7781AC00A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6FDA56-BE2F-4A78-A240-D2A07FD74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AF8589-EF26-466D-9A09-8EFE9B7B6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A2B-BA7C-4C0F-9209-B93FCA36D8E9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97E984-20F6-4709-9190-17A54A71A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6141F5-CEDA-4A08-817F-170F72D81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5E4C-02D3-407B-9A78-CD443E4836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76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062445-9DB0-4196-8EA6-4BAD5290C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A1386F-69BD-4391-B426-E287C07CAB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178BE63-66EA-4FAA-826B-9413A930D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9639FE0-B0BF-4493-808B-D586C325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A2B-BA7C-4C0F-9209-B93FCA36D8E9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43D25F-B240-4E91-A969-50C619256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B301C88-D3CB-433E-B638-BEB718729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5E4C-02D3-407B-9A78-CD443E4836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04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66317D-0156-476B-82E5-35AC7336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59D28D-1FE3-443C-AFBE-0CCD72F3B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37B464D-D543-4FC3-B9A5-D1D2EDD5C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84C4004-6E66-40C2-9025-6BEAD6BCF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FC514DC-68E8-425C-97C1-2DE967272F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CED25A8-61CC-4393-852D-3CF21F960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A2B-BA7C-4C0F-9209-B93FCA36D8E9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6C68814-A477-42B2-8AAC-9C98C72C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7F59F49-E7EF-4181-890D-DB0BA8E2D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5E4C-02D3-407B-9A78-CD443E4836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9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135BE2-6F25-483E-A9AF-CD56E8A74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BD48CB1-AC9C-4684-B62C-7E80B33E9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A2B-BA7C-4C0F-9209-B93FCA36D8E9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5B74EED-E78D-4AF6-BFC5-D1342BC28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B6A0C46-D40D-4644-A13A-A36AE8E50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5E4C-02D3-407B-9A78-CD443E4836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90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3D35F86-5BD8-4DD1-9227-340F05352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A2B-BA7C-4C0F-9209-B93FCA36D8E9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380FBB2-5DC7-4D91-8DA2-5911B1A6D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FBFA49-1FF8-453D-A198-E6BF3240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5E4C-02D3-407B-9A78-CD443E4836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06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E6FB3F-2010-4C85-9796-AB016CC2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A68713-9934-4046-81D3-3A98B7E7C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BA2CFEE-CC43-4BE5-84B9-D09F5F4BA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C71BF5B-62E2-4516-A537-76926CD03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A2B-BA7C-4C0F-9209-B93FCA36D8E9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E69BFAC-9FC3-468D-91B7-635469CE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5F1C3C-5F6A-40FA-A0A1-663A28D5E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5E4C-02D3-407B-9A78-CD443E4836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43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41BC85-0E6E-4C40-AED9-E7CF5FAE2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E49F496-A8E1-4019-BA0A-22B341B208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BD2FF2D-9AD8-4018-B240-02F835933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BA102E8-AE9A-4FE7-B505-7AEADEC70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A2B-BA7C-4C0F-9209-B93FCA36D8E9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274BD91-C786-4B8A-910F-CCF86D3FB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500047A-6331-4426-9694-2D4727E21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5E4C-02D3-407B-9A78-CD443E4836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20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F2A7580-468F-4A2E-B043-EF3387975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F777313-0F37-4AAD-99AB-B6081D22E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8F1720-28DA-48DF-96C9-30EE54D2E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0A2B-BA7C-4C0F-9209-B93FCA36D8E9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2C9271-B977-4A67-9FB8-D0854335F3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E7B7D2-06D2-4EC8-B872-043E470B8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D5E4C-02D3-407B-9A78-CD443E4836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83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odborky.skaut.cz/wp-content/uploads/2016/02/Mapa%C5%99-Skaut-2018-2-2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6A4CB5-D463-4929-829B-C0F1765F1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5116529"/>
            <a:ext cx="10592174" cy="1000655"/>
          </a:xfrm>
        </p:spPr>
        <p:txBody>
          <a:bodyPr anchor="t">
            <a:normAutofit/>
          </a:bodyPr>
          <a:lstStyle/>
          <a:p>
            <a:pPr algn="l"/>
            <a:r>
              <a:rPr lang="cs-CZ" sz="4000" dirty="0">
                <a:solidFill>
                  <a:schemeClr val="tx2"/>
                </a:solidFill>
              </a:rPr>
              <a:t>Výsadek – Pochodová osa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427872-E6C1-D99B-C5DD-F0BE7A65EC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48" b="8432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Podnadpis 2">
            <a:extLst>
              <a:ext uri="{FF2B5EF4-FFF2-40B4-BE49-F238E27FC236}">
                <a16:creationId xmlns:a16="http://schemas.microsoft.com/office/drawing/2014/main" id="{9C0E0E86-96A8-4B69-9268-BEC684648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580785"/>
            <a:ext cx="9416898" cy="484374"/>
          </a:xfrm>
        </p:spPr>
        <p:txBody>
          <a:bodyPr anchor="b">
            <a:normAutofit/>
          </a:bodyPr>
          <a:lstStyle/>
          <a:p>
            <a:pPr algn="l"/>
            <a:r>
              <a:rPr lang="cs-CZ" sz="2000">
                <a:solidFill>
                  <a:schemeClr val="tx2"/>
                </a:solidFill>
              </a:rPr>
              <a:t>Terénní cvičení z kartografie</a:t>
            </a:r>
          </a:p>
        </p:txBody>
      </p:sp>
    </p:spTree>
    <p:extLst>
      <p:ext uri="{BB962C8B-B14F-4D97-AF65-F5344CB8AC3E}">
        <p14:creationId xmlns:p14="http://schemas.microsoft.com/office/powerpoint/2010/main" val="80066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E4E5D1E-B2C1-5FA5-D261-9D1DADE59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Legenda</a:t>
            </a:r>
          </a:p>
        </p:txBody>
      </p:sp>
      <p:pic>
        <p:nvPicPr>
          <p:cNvPr id="8" name="Zástupný obsah 7" descr="Obsah obrázku text, dopis&#10;&#10;Popis byl vytvořen automaticky">
            <a:extLst>
              <a:ext uri="{FF2B5EF4-FFF2-40B4-BE49-F238E27FC236}">
                <a16:creationId xmlns:a16="http://schemas.microsoft.com/office/drawing/2014/main" id="{D94C2DD2-3AC9-F914-45AC-F603DA0451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9"/>
          <a:stretch/>
        </p:blipFill>
        <p:spPr>
          <a:xfrm>
            <a:off x="1538830" y="2017643"/>
            <a:ext cx="3263503" cy="3443702"/>
          </a:xfr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DCEBB3A-9F09-4AE1-B204-1F5F5BA88D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Nadpis: Krajinná struktura pochodové osy, Struktura krajiny</a:t>
            </a:r>
          </a:p>
        </p:txBody>
      </p:sp>
    </p:spTree>
    <p:extLst>
      <p:ext uri="{BB962C8B-B14F-4D97-AF65-F5344CB8AC3E}">
        <p14:creationId xmlns:p14="http://schemas.microsoft.com/office/powerpoint/2010/main" val="2463790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51FBA4-2ACA-4D62-8463-0A9A32211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F7923C-755B-449D-A833-A731000F8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Turistická mapa s vyznačenými místy – tipy na místo výsadku, místo, kde jste se zorientovali – ukázat a okomentovat při kontrole</a:t>
            </a:r>
          </a:p>
          <a:p>
            <a:r>
              <a:rPr lang="cs-CZ" dirty="0"/>
              <a:t>Záznam trasy z mapy.cz – ukázat v mobilním telefonu</a:t>
            </a:r>
          </a:p>
          <a:p>
            <a:r>
              <a:rPr lang="cs-CZ" dirty="0"/>
              <a:t>Pochodová osa – se všemi náležitostmi</a:t>
            </a:r>
          </a:p>
        </p:txBody>
      </p:sp>
    </p:spTree>
    <p:extLst>
      <p:ext uri="{BB962C8B-B14F-4D97-AF65-F5344CB8AC3E}">
        <p14:creationId xmlns:p14="http://schemas.microsoft.com/office/powerpoint/2010/main" val="1835800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E1D7EC-EBBD-3C2A-E6A8-25A734C75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 sebou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1E48EE-3C73-6809-730F-87C51E14E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Turistická mapa</a:t>
            </a:r>
          </a:p>
          <a:p>
            <a:pPr lvl="1"/>
            <a:r>
              <a:rPr lang="cs-CZ" dirty="0"/>
              <a:t>kopie TM</a:t>
            </a:r>
          </a:p>
          <a:p>
            <a:r>
              <a:rPr lang="cs-CZ" dirty="0"/>
              <a:t>Buzola</a:t>
            </a:r>
          </a:p>
          <a:p>
            <a:r>
              <a:rPr lang="cs-CZ" dirty="0"/>
              <a:t>Foťák</a:t>
            </a:r>
          </a:p>
          <a:p>
            <a:r>
              <a:rPr lang="cs-CZ" dirty="0"/>
              <a:t>Šátek</a:t>
            </a:r>
          </a:p>
          <a:p>
            <a:r>
              <a:rPr lang="cs-CZ" dirty="0"/>
              <a:t>Věci na celý den</a:t>
            </a:r>
          </a:p>
          <a:p>
            <a:r>
              <a:rPr lang="cs-CZ" dirty="0"/>
              <a:t>Mobil</a:t>
            </a:r>
          </a:p>
        </p:txBody>
      </p:sp>
    </p:spTree>
    <p:extLst>
      <p:ext uri="{BB962C8B-B14F-4D97-AF65-F5344CB8AC3E}">
        <p14:creationId xmlns:p14="http://schemas.microsoft.com/office/powerpoint/2010/main" val="2313477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5014D9-0BE4-47FC-A223-C3C0C6672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F4FE9F-2F91-45F8-A0E5-C853FBDE8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https://odborky.skaut.cz/wp-content/uploads/2016/02/Mapa%C5%99-Skaut-2018-2-2.pdf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6980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4BF3D3-2879-4780-8D8A-75BA949D2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Pochodová osa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386E31-3580-4B3B-9A1A-02713279C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</a:rPr>
              <a:t>S</a:t>
            </a:r>
            <a:r>
              <a:rPr lang="cs-CZ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 Neue"/>
              </a:rPr>
              <a:t>měr, ve kterém se </a:t>
            </a:r>
            <a:r>
              <a:rPr lang="cs-CZ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 Neue"/>
              </a:rPr>
              <a:t>vojska</a:t>
            </a:r>
            <a:r>
              <a:rPr lang="cs-CZ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 Neue"/>
              </a:rPr>
              <a:t> přemisťují z jednoho místa na druhé. Určuje se buď postupným výčtem terénních předmětů, nebo stanovením azimutu při pochodu mimo komunikace. (valka.cz)</a:t>
            </a:r>
          </a:p>
          <a:p>
            <a:r>
              <a:rPr lang="cs-CZ" dirty="0"/>
              <a:t>Jedná se o schematický náčrt trasy, kterou procházíte. Můžete si ho připravit doma podle topografické mapy nebo ho můžete vytvářet v terénu při výpravě. (Skaut)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2ABE1C-2BA7-4C80-B1DF-6E3D0A478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5ACABD-E8B7-407B-A944-D6E33C7D0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Vzdělávání členů SH ČMS">
            <a:extLst>
              <a:ext uri="{FF2B5EF4-FFF2-40B4-BE49-F238E27FC236}">
                <a16:creationId xmlns:a16="http://schemas.microsoft.com/office/drawing/2014/main" id="{C16A7219-375C-4AE5-AECF-6A2600FFC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381000"/>
            <a:ext cx="538162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014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C40E95-84DF-4A49-8CE5-50239F6CE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7F645F-CFE6-4FCE-B3A4-0C8BA5812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Po výsadku: určení možných míst, kde se nacházíte – zakreslit do mapy</a:t>
            </a:r>
          </a:p>
          <a:p>
            <a:pPr lvl="1"/>
            <a:r>
              <a:rPr lang="cs-CZ" dirty="0"/>
              <a:t>určení azimutu, při změně směru</a:t>
            </a:r>
          </a:p>
          <a:p>
            <a:pPr lvl="1"/>
            <a:r>
              <a:rPr lang="cs-CZ" dirty="0"/>
              <a:t>určování vzdáleností pomocí kroků </a:t>
            </a:r>
          </a:p>
          <a:p>
            <a:pPr lvl="1"/>
            <a:r>
              <a:rPr lang="cs-CZ" dirty="0"/>
              <a:t>zaznamenat využití území</a:t>
            </a:r>
          </a:p>
          <a:p>
            <a:pPr lvl="1"/>
            <a:r>
              <a:rPr lang="cs-CZ" dirty="0"/>
              <a:t>v případě, že se setkáte s jinou skupinou, počkejte, až jedna skupina zmizí z dohledu</a:t>
            </a:r>
          </a:p>
          <a:p>
            <a:r>
              <a:rPr lang="cs-CZ" dirty="0"/>
              <a:t>Mobilní telefony budou zalepeny v obálce – rozbalit pouze v případě nouze</a:t>
            </a:r>
          </a:p>
          <a:p>
            <a:pPr lvl="1"/>
            <a:r>
              <a:rPr lang="cs-CZ" dirty="0"/>
              <a:t>Jeden mobilní telefon bude mít zapnutého stopaře (od okamžiku výsadku)</a:t>
            </a:r>
          </a:p>
          <a:p>
            <a:r>
              <a:rPr lang="cs-CZ"/>
              <a:t>Nerozbalovat </a:t>
            </a:r>
            <a:r>
              <a:rPr lang="cs-CZ" dirty="0"/>
              <a:t>obálky před tím, než to dovolím</a:t>
            </a:r>
          </a:p>
          <a:p>
            <a:pPr lvl="1"/>
            <a:r>
              <a:rPr lang="cs-CZ" dirty="0"/>
              <a:t>Vypnout Stopaře</a:t>
            </a:r>
          </a:p>
        </p:txBody>
      </p:sp>
    </p:spTree>
    <p:extLst>
      <p:ext uri="{BB962C8B-B14F-4D97-AF65-F5344CB8AC3E}">
        <p14:creationId xmlns:p14="http://schemas.microsoft.com/office/powerpoint/2010/main" val="612861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5063D5-76F8-508C-ACEE-BE8E9F091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F8497A1D-A42F-ED25-B79A-1B3105896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303" y="775252"/>
            <a:ext cx="8524340" cy="5976030"/>
          </a:xfrm>
        </p:spPr>
      </p:pic>
    </p:spTree>
    <p:extLst>
      <p:ext uri="{BB962C8B-B14F-4D97-AF65-F5344CB8AC3E}">
        <p14:creationId xmlns:p14="http://schemas.microsoft.com/office/powerpoint/2010/main" val="3853392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690209-71DA-37F4-1324-858235799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93F7B4DD-625F-4E69-8A90-36FA9A491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65"/>
          <a:stretch/>
        </p:blipFill>
        <p:spPr>
          <a:xfrm>
            <a:off x="1789044" y="1046308"/>
            <a:ext cx="8613912" cy="4765384"/>
          </a:xfrm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68F31BB3-A50A-881E-6AF1-119697A6F7B2}"/>
              </a:ext>
            </a:extLst>
          </p:cNvPr>
          <p:cNvCxnSpPr>
            <a:endCxn id="5" idx="2"/>
          </p:cNvCxnSpPr>
          <p:nvPr/>
        </p:nvCxnSpPr>
        <p:spPr>
          <a:xfrm>
            <a:off x="2780522" y="2192694"/>
            <a:ext cx="3315478" cy="36189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E6218953-5999-14CA-8B9C-3C5C55B70B42}"/>
              </a:ext>
            </a:extLst>
          </p:cNvPr>
          <p:cNvCxnSpPr>
            <a:cxnSpLocks/>
          </p:cNvCxnSpPr>
          <p:nvPr/>
        </p:nvCxnSpPr>
        <p:spPr>
          <a:xfrm flipH="1">
            <a:off x="2677886" y="2024743"/>
            <a:ext cx="3418114" cy="37869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449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94609C-CA4C-E36D-78DE-65E28525B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1630F4-C5FC-FA0F-B570-CEFBC5F85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CBF964A-2F23-BA0B-31C1-5A22615AC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498" y="403598"/>
            <a:ext cx="7895004" cy="60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88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AE084E-9981-2DBC-2E99-25E92B2D6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FF195E95-020A-69F3-3BA3-3A0803852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82066" y="-519729"/>
            <a:ext cx="5884531" cy="8289235"/>
          </a:xfrm>
        </p:spPr>
      </p:pic>
    </p:spTree>
    <p:extLst>
      <p:ext uri="{BB962C8B-B14F-4D97-AF65-F5344CB8AC3E}">
        <p14:creationId xmlns:p14="http://schemas.microsoft.com/office/powerpoint/2010/main" val="3652550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DA4512-11C1-BCD6-135C-C4AB4D55F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diagram&#10;&#10;Popis byl vytvořen automaticky">
            <a:extLst>
              <a:ext uri="{FF2B5EF4-FFF2-40B4-BE49-F238E27FC236}">
                <a16:creationId xmlns:a16="http://schemas.microsoft.com/office/drawing/2014/main" id="{89CBBD2D-7233-4180-768F-B9A0E86B8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51" y="1825625"/>
            <a:ext cx="5952697" cy="4351338"/>
          </a:xfrm>
        </p:spPr>
      </p:pic>
    </p:spTree>
    <p:extLst>
      <p:ext uri="{BB962C8B-B14F-4D97-AF65-F5344CB8AC3E}">
        <p14:creationId xmlns:p14="http://schemas.microsoft.com/office/powerpoint/2010/main" val="353572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238</Words>
  <Application>Microsoft Office PowerPoint</Application>
  <PresentationFormat>Širokoúhlá obrazovka</PresentationFormat>
  <Paragraphs>30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Motiv Office</vt:lpstr>
      <vt:lpstr>Výsadek – Pochodová osa</vt:lpstr>
      <vt:lpstr>Pochodová osa</vt:lpstr>
      <vt:lpstr>Prezentace aplikace PowerPoint</vt:lpstr>
      <vt:lpstr>Postup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Legenda</vt:lpstr>
      <vt:lpstr>Výstupy</vt:lpstr>
      <vt:lpstr>S sebou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Pochodová osa</dc:title>
  <dc:creator>Vendula Mašterová</dc:creator>
  <cp:lastModifiedBy>Vendula Mašterová</cp:lastModifiedBy>
  <cp:revision>7</cp:revision>
  <dcterms:created xsi:type="dcterms:W3CDTF">2022-04-22T06:34:39Z</dcterms:created>
  <dcterms:modified xsi:type="dcterms:W3CDTF">2023-05-03T14:32:33Z</dcterms:modified>
</cp:coreProperties>
</file>