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348" r:id="rId5"/>
    <p:sldId id="308" r:id="rId6"/>
    <p:sldId id="345" r:id="rId7"/>
    <p:sldId id="346" r:id="rId8"/>
    <p:sldId id="347" r:id="rId9"/>
    <p:sldId id="34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123" d="100"/>
          <a:sy n="123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14. 3. 2023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14. 3. 2023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44591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13131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02880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64319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1856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74697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30365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70056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40468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143753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79473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35707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97376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913693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30977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703070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14. 3. 2023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0224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8E0BD-277A-4F83-BCB2-66350658A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869048" cy="1646302"/>
          </a:xfrm>
        </p:spPr>
        <p:txBody>
          <a:bodyPr/>
          <a:lstStyle/>
          <a:p>
            <a:pPr algn="l"/>
            <a:r>
              <a:rPr lang="cs-CZ" sz="4400" b="1" dirty="0"/>
              <a:t>Cvičení 2: Lokalizační faktory zemědělství a dopady zemědělství na životní prostředí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CE63C7-A647-41C8-BFCF-6734184FE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26387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Část 1: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Pokuste se doma nebo v obchodě najít min. 15 zemědělských produktů (ovoce, zelenina, konzervy nebo další potraviny) a určete podle etikety zemi původu. Snažte se, aby škála zemí původu byla co nejpestřejší a u každé země se pokuste vysvětlit, jaké jsou lokalizační faktory pro výrobu daného produktu (např. dobré FG podmínky, levná pracovní síla…). Zemi původu daného produktu vyznačte do mapy světa.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Část 2: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Najděte v terénu vliv zemědělství na životní prostředí – pozitivní nebo negativní. Popište lokalitu, doložte mapu (jednu rámcovou, druhou podrobnou), zdokumentujte dopad fotograficky a popište důvod vzniku procesu. Pokud je to proces negativní, navrhněte, jak ho řešit.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67272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i="1" dirty="0"/>
              <a:t>Příklady negativních vlivů zemědělství na ŽP: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Eroze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Zemědělské </a:t>
            </a:r>
            <a:r>
              <a:rPr lang="cs-CZ" sz="2000" i="1" dirty="0" err="1"/>
              <a:t>brownfields</a:t>
            </a:r>
            <a:endParaRPr lang="cs-CZ" sz="2000" i="1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Znečištění vod, okolí zemědělských ploch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Velké scelené lány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…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i="1" dirty="0"/>
              <a:t>Příklady pozitivních vlivů zemědělství na ŽP: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Výsadba biokoridorů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Diverzifikace aktivit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….</a:t>
            </a:r>
            <a:endParaRPr lang="sk-SK" sz="1100" i="1" dirty="0"/>
          </a:p>
        </p:txBody>
      </p:sp>
    </p:spTree>
    <p:extLst>
      <p:ext uri="{BB962C8B-B14F-4D97-AF65-F5344CB8AC3E}">
        <p14:creationId xmlns:p14="http://schemas.microsoft.com/office/powerpoint/2010/main" val="1920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Část 3: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Syntéza map z atlasu světa – najít optimální místo pro pěstování plodiny z 1. části cvičení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75671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Záhlaví: jméno, učo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Název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Zadání cvičení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Vypracování cvičení + komentář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Závěr cvičení – využití ve výuce (15+ řádků)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Použité zdroje (dle citační normy)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>
              <a:solidFill>
                <a:srgbClr val="FF0000"/>
              </a:solidFill>
            </a:endParaRP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>
                <a:solidFill>
                  <a:srgbClr val="FF0000"/>
                </a:solidFill>
              </a:rPr>
              <a:t>Termín odevzdání: </a:t>
            </a:r>
            <a:r>
              <a:rPr lang="cs-CZ" sz="2400" dirty="0" smtClean="0">
                <a:solidFill>
                  <a:srgbClr val="FF0000"/>
                </a:solidFill>
              </a:rPr>
              <a:t>31.3.2023 </a:t>
            </a:r>
            <a:r>
              <a:rPr lang="cs-CZ" sz="2400" dirty="0">
                <a:solidFill>
                  <a:srgbClr val="FF0000"/>
                </a:solidFill>
              </a:rPr>
              <a:t>(i šablona)</a:t>
            </a: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0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244</Words>
  <Application>Microsoft Office PowerPoint</Application>
  <PresentationFormat>Širokoúhlá obrazovka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Fazeta</vt:lpstr>
      <vt:lpstr>Cvičení 2: Lokalizační faktory zemědělství a dopady zemědělství na životní prostředí</vt:lpstr>
      <vt:lpstr>Zadání cvičení</vt:lpstr>
      <vt:lpstr>Zadání cvičení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Lektor</cp:lastModifiedBy>
  <cp:revision>23</cp:revision>
  <dcterms:created xsi:type="dcterms:W3CDTF">2022-02-11T15:43:24Z</dcterms:created>
  <dcterms:modified xsi:type="dcterms:W3CDTF">2023-03-14T09:33:05Z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